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Bas-Uele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Bas-Uel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4820" y="5630"/>
                </a:moveTo>
                <a:lnTo>
                  <a:pt x="74850" y="5680"/>
                </a:lnTo>
                <a:lnTo>
                  <a:pt x="74880" y="5730"/>
                </a:lnTo>
                <a:lnTo>
                  <a:pt x="74910" y="5780"/>
                </a:lnTo>
                <a:lnTo>
                  <a:pt x="74900" y="5900"/>
                </a:lnTo>
                <a:lnTo>
                  <a:pt x="74870" y="5920"/>
                </a:lnTo>
                <a:lnTo>
                  <a:pt x="74800" y="5920"/>
                </a:lnTo>
                <a:lnTo>
                  <a:pt x="74700" y="5940"/>
                </a:lnTo>
                <a:lnTo>
                  <a:pt x="74660" y="5970"/>
                </a:lnTo>
                <a:lnTo>
                  <a:pt x="74660" y="6040"/>
                </a:lnTo>
                <a:lnTo>
                  <a:pt x="74660" y="6080"/>
                </a:lnTo>
                <a:lnTo>
                  <a:pt x="74680" y="6130"/>
                </a:lnTo>
                <a:lnTo>
                  <a:pt x="74680" y="6150"/>
                </a:lnTo>
                <a:lnTo>
                  <a:pt x="74660" y="6170"/>
                </a:lnTo>
                <a:lnTo>
                  <a:pt x="74640" y="6200"/>
                </a:lnTo>
                <a:lnTo>
                  <a:pt x="74620" y="6240"/>
                </a:lnTo>
                <a:lnTo>
                  <a:pt x="74630" y="6310"/>
                </a:lnTo>
                <a:lnTo>
                  <a:pt x="74650" y="6320"/>
                </a:lnTo>
                <a:lnTo>
                  <a:pt x="74650" y="6330"/>
                </a:lnTo>
                <a:lnTo>
                  <a:pt x="74700" y="6350"/>
                </a:lnTo>
                <a:lnTo>
                  <a:pt x="74700" y="6360"/>
                </a:lnTo>
                <a:lnTo>
                  <a:pt x="74710" y="6370"/>
                </a:lnTo>
                <a:lnTo>
                  <a:pt x="74750" y="6390"/>
                </a:lnTo>
                <a:lnTo>
                  <a:pt x="74800" y="6390"/>
                </a:lnTo>
                <a:lnTo>
                  <a:pt x="74800" y="6420"/>
                </a:lnTo>
                <a:lnTo>
                  <a:pt x="74730" y="6480"/>
                </a:lnTo>
                <a:lnTo>
                  <a:pt x="74760" y="6530"/>
                </a:lnTo>
                <a:lnTo>
                  <a:pt x="74830" y="6610"/>
                </a:lnTo>
                <a:lnTo>
                  <a:pt x="74880" y="6660"/>
                </a:lnTo>
                <a:lnTo>
                  <a:pt x="74900" y="6740"/>
                </a:lnTo>
                <a:lnTo>
                  <a:pt x="74900" y="6850"/>
                </a:lnTo>
                <a:lnTo>
                  <a:pt x="74910" y="6910"/>
                </a:lnTo>
                <a:lnTo>
                  <a:pt x="74960" y="7010"/>
                </a:lnTo>
                <a:lnTo>
                  <a:pt x="75030" y="7060"/>
                </a:lnTo>
                <a:lnTo>
                  <a:pt x="75090" y="7080"/>
                </a:lnTo>
                <a:lnTo>
                  <a:pt x="75150" y="7100"/>
                </a:lnTo>
                <a:lnTo>
                  <a:pt x="75190" y="7130"/>
                </a:lnTo>
                <a:lnTo>
                  <a:pt x="75180" y="7230"/>
                </a:lnTo>
                <a:lnTo>
                  <a:pt x="75170" y="7250"/>
                </a:lnTo>
                <a:lnTo>
                  <a:pt x="75130" y="7330"/>
                </a:lnTo>
                <a:lnTo>
                  <a:pt x="75110" y="7330"/>
                </a:lnTo>
                <a:lnTo>
                  <a:pt x="75010" y="7380"/>
                </a:lnTo>
                <a:lnTo>
                  <a:pt x="74980" y="7380"/>
                </a:lnTo>
                <a:lnTo>
                  <a:pt x="74970" y="7380"/>
                </a:lnTo>
                <a:lnTo>
                  <a:pt x="74950" y="7370"/>
                </a:lnTo>
                <a:lnTo>
                  <a:pt x="74920" y="7370"/>
                </a:lnTo>
                <a:lnTo>
                  <a:pt x="74890" y="7370"/>
                </a:lnTo>
                <a:lnTo>
                  <a:pt x="74870" y="7380"/>
                </a:lnTo>
                <a:lnTo>
                  <a:pt x="74860" y="7390"/>
                </a:lnTo>
                <a:lnTo>
                  <a:pt x="74880" y="7450"/>
                </a:lnTo>
                <a:lnTo>
                  <a:pt x="74910" y="7540"/>
                </a:lnTo>
                <a:lnTo>
                  <a:pt x="74990" y="7630"/>
                </a:lnTo>
                <a:lnTo>
                  <a:pt x="75020" y="7680"/>
                </a:lnTo>
                <a:lnTo>
                  <a:pt x="75040" y="7710"/>
                </a:lnTo>
                <a:lnTo>
                  <a:pt x="75060" y="7740"/>
                </a:lnTo>
                <a:lnTo>
                  <a:pt x="75090" y="7810"/>
                </a:lnTo>
                <a:lnTo>
                  <a:pt x="75100" y="7830"/>
                </a:lnTo>
                <a:lnTo>
                  <a:pt x="75080" y="7850"/>
                </a:lnTo>
                <a:lnTo>
                  <a:pt x="75040" y="7900"/>
                </a:lnTo>
                <a:lnTo>
                  <a:pt x="75030" y="7910"/>
                </a:lnTo>
                <a:lnTo>
                  <a:pt x="74980" y="7940"/>
                </a:lnTo>
                <a:lnTo>
                  <a:pt x="74980" y="7950"/>
                </a:lnTo>
                <a:lnTo>
                  <a:pt x="74930" y="8030"/>
                </a:lnTo>
                <a:lnTo>
                  <a:pt x="74870" y="8070"/>
                </a:lnTo>
                <a:lnTo>
                  <a:pt x="74850" y="8100"/>
                </a:lnTo>
                <a:lnTo>
                  <a:pt x="74860" y="8130"/>
                </a:lnTo>
                <a:lnTo>
                  <a:pt x="74870" y="8150"/>
                </a:lnTo>
                <a:lnTo>
                  <a:pt x="74870" y="8220"/>
                </a:lnTo>
                <a:lnTo>
                  <a:pt x="74870" y="8230"/>
                </a:lnTo>
                <a:lnTo>
                  <a:pt x="74870" y="8250"/>
                </a:lnTo>
                <a:lnTo>
                  <a:pt x="74850" y="8280"/>
                </a:lnTo>
                <a:lnTo>
                  <a:pt x="74840" y="8290"/>
                </a:lnTo>
                <a:lnTo>
                  <a:pt x="74820" y="8310"/>
                </a:lnTo>
                <a:lnTo>
                  <a:pt x="74810" y="8340"/>
                </a:lnTo>
                <a:lnTo>
                  <a:pt x="74830" y="8380"/>
                </a:lnTo>
                <a:lnTo>
                  <a:pt x="74830" y="8390"/>
                </a:lnTo>
                <a:lnTo>
                  <a:pt x="74840" y="8400"/>
                </a:lnTo>
                <a:lnTo>
                  <a:pt x="74860" y="8420"/>
                </a:lnTo>
                <a:lnTo>
                  <a:pt x="74870" y="8450"/>
                </a:lnTo>
                <a:lnTo>
                  <a:pt x="74830" y="8500"/>
                </a:lnTo>
                <a:lnTo>
                  <a:pt x="74820" y="8520"/>
                </a:lnTo>
                <a:lnTo>
                  <a:pt x="74820" y="8550"/>
                </a:lnTo>
                <a:lnTo>
                  <a:pt x="74820" y="8570"/>
                </a:lnTo>
                <a:lnTo>
                  <a:pt x="74780" y="8690"/>
                </a:lnTo>
                <a:lnTo>
                  <a:pt x="74770" y="8700"/>
                </a:lnTo>
                <a:lnTo>
                  <a:pt x="74820" y="8720"/>
                </a:lnTo>
                <a:lnTo>
                  <a:pt x="74870" y="8700"/>
                </a:lnTo>
                <a:lnTo>
                  <a:pt x="74880" y="8710"/>
                </a:lnTo>
                <a:lnTo>
                  <a:pt x="74910" y="8720"/>
                </a:lnTo>
                <a:lnTo>
                  <a:pt x="74940" y="8720"/>
                </a:lnTo>
                <a:lnTo>
                  <a:pt x="74990" y="8700"/>
                </a:lnTo>
                <a:lnTo>
                  <a:pt x="75040" y="8700"/>
                </a:lnTo>
                <a:lnTo>
                  <a:pt x="75110" y="8740"/>
                </a:lnTo>
                <a:lnTo>
                  <a:pt x="75120" y="8730"/>
                </a:lnTo>
                <a:lnTo>
                  <a:pt x="75140" y="8730"/>
                </a:lnTo>
                <a:lnTo>
                  <a:pt x="75150" y="8720"/>
                </a:lnTo>
                <a:lnTo>
                  <a:pt x="75150" y="8710"/>
                </a:lnTo>
                <a:lnTo>
                  <a:pt x="75230" y="8760"/>
                </a:lnTo>
                <a:lnTo>
                  <a:pt x="75300" y="8810"/>
                </a:lnTo>
                <a:lnTo>
                  <a:pt x="75310" y="8820"/>
                </a:lnTo>
                <a:lnTo>
                  <a:pt x="75330" y="8840"/>
                </a:lnTo>
                <a:lnTo>
                  <a:pt x="75390" y="8830"/>
                </a:lnTo>
                <a:lnTo>
                  <a:pt x="75500" y="8870"/>
                </a:lnTo>
                <a:lnTo>
                  <a:pt x="75510" y="8870"/>
                </a:lnTo>
                <a:lnTo>
                  <a:pt x="75590" y="8880"/>
                </a:lnTo>
                <a:lnTo>
                  <a:pt x="75620" y="8900"/>
                </a:lnTo>
                <a:lnTo>
                  <a:pt x="75650" y="8910"/>
                </a:lnTo>
                <a:lnTo>
                  <a:pt x="75680" y="8940"/>
                </a:lnTo>
                <a:lnTo>
                  <a:pt x="75700" y="8960"/>
                </a:lnTo>
                <a:lnTo>
                  <a:pt x="75750" y="8980"/>
                </a:lnTo>
                <a:lnTo>
                  <a:pt x="75760" y="8980"/>
                </a:lnTo>
                <a:lnTo>
                  <a:pt x="75780" y="8980"/>
                </a:lnTo>
                <a:lnTo>
                  <a:pt x="75790" y="8980"/>
                </a:lnTo>
                <a:lnTo>
                  <a:pt x="75820" y="8990"/>
                </a:lnTo>
                <a:lnTo>
                  <a:pt x="75860" y="9010"/>
                </a:lnTo>
                <a:lnTo>
                  <a:pt x="75890" y="9020"/>
                </a:lnTo>
                <a:lnTo>
                  <a:pt x="75960" y="8980"/>
                </a:lnTo>
                <a:lnTo>
                  <a:pt x="76000" y="8950"/>
                </a:lnTo>
                <a:lnTo>
                  <a:pt x="76180" y="8930"/>
                </a:lnTo>
                <a:lnTo>
                  <a:pt x="76220" y="8910"/>
                </a:lnTo>
                <a:lnTo>
                  <a:pt x="76240" y="8900"/>
                </a:lnTo>
                <a:lnTo>
                  <a:pt x="76260" y="8890"/>
                </a:lnTo>
                <a:lnTo>
                  <a:pt x="76300" y="8890"/>
                </a:lnTo>
                <a:lnTo>
                  <a:pt x="76350" y="8920"/>
                </a:lnTo>
                <a:lnTo>
                  <a:pt x="76360" y="8930"/>
                </a:lnTo>
                <a:lnTo>
                  <a:pt x="76370" y="8940"/>
                </a:lnTo>
                <a:lnTo>
                  <a:pt x="76360" y="8960"/>
                </a:lnTo>
                <a:lnTo>
                  <a:pt x="76350" y="8980"/>
                </a:lnTo>
                <a:lnTo>
                  <a:pt x="76260" y="9100"/>
                </a:lnTo>
                <a:lnTo>
                  <a:pt x="76230" y="9140"/>
                </a:lnTo>
                <a:lnTo>
                  <a:pt x="76220" y="9200"/>
                </a:lnTo>
                <a:lnTo>
                  <a:pt x="76230" y="9300"/>
                </a:lnTo>
                <a:lnTo>
                  <a:pt x="76230" y="9390"/>
                </a:lnTo>
                <a:lnTo>
                  <a:pt x="76170" y="9490"/>
                </a:lnTo>
                <a:lnTo>
                  <a:pt x="76140" y="9560"/>
                </a:lnTo>
                <a:lnTo>
                  <a:pt x="76110" y="9650"/>
                </a:lnTo>
                <a:lnTo>
                  <a:pt x="76110" y="9710"/>
                </a:lnTo>
                <a:lnTo>
                  <a:pt x="76100" y="9850"/>
                </a:lnTo>
                <a:lnTo>
                  <a:pt x="76100" y="9890"/>
                </a:lnTo>
                <a:lnTo>
                  <a:pt x="76110" y="9950"/>
                </a:lnTo>
                <a:lnTo>
                  <a:pt x="76110" y="10060"/>
                </a:lnTo>
                <a:lnTo>
                  <a:pt x="76070" y="10060"/>
                </a:lnTo>
                <a:lnTo>
                  <a:pt x="76050" y="10080"/>
                </a:lnTo>
                <a:lnTo>
                  <a:pt x="76040" y="10110"/>
                </a:lnTo>
                <a:lnTo>
                  <a:pt x="76040" y="10120"/>
                </a:lnTo>
                <a:lnTo>
                  <a:pt x="76050" y="10170"/>
                </a:lnTo>
                <a:lnTo>
                  <a:pt x="75980" y="10410"/>
                </a:lnTo>
                <a:lnTo>
                  <a:pt x="75990" y="10440"/>
                </a:lnTo>
                <a:lnTo>
                  <a:pt x="75990" y="10450"/>
                </a:lnTo>
                <a:lnTo>
                  <a:pt x="75980" y="10490"/>
                </a:lnTo>
                <a:lnTo>
                  <a:pt x="75970" y="10510"/>
                </a:lnTo>
                <a:lnTo>
                  <a:pt x="75960" y="10520"/>
                </a:lnTo>
                <a:lnTo>
                  <a:pt x="75950" y="10520"/>
                </a:lnTo>
                <a:lnTo>
                  <a:pt x="75940" y="10530"/>
                </a:lnTo>
                <a:lnTo>
                  <a:pt x="75930" y="10530"/>
                </a:lnTo>
                <a:lnTo>
                  <a:pt x="75920" y="10550"/>
                </a:lnTo>
                <a:lnTo>
                  <a:pt x="75920" y="10560"/>
                </a:lnTo>
                <a:lnTo>
                  <a:pt x="75910" y="10590"/>
                </a:lnTo>
                <a:lnTo>
                  <a:pt x="75910" y="10630"/>
                </a:lnTo>
                <a:lnTo>
                  <a:pt x="75890" y="10690"/>
                </a:lnTo>
                <a:lnTo>
                  <a:pt x="75870" y="10760"/>
                </a:lnTo>
                <a:lnTo>
                  <a:pt x="75900" y="10850"/>
                </a:lnTo>
                <a:lnTo>
                  <a:pt x="75920" y="10880"/>
                </a:lnTo>
                <a:lnTo>
                  <a:pt x="75940" y="10880"/>
                </a:lnTo>
                <a:lnTo>
                  <a:pt x="75950" y="10890"/>
                </a:lnTo>
                <a:lnTo>
                  <a:pt x="76000" y="10890"/>
                </a:lnTo>
                <a:lnTo>
                  <a:pt x="76010" y="10910"/>
                </a:lnTo>
                <a:lnTo>
                  <a:pt x="76030" y="10960"/>
                </a:lnTo>
                <a:lnTo>
                  <a:pt x="76010" y="10990"/>
                </a:lnTo>
                <a:lnTo>
                  <a:pt x="76020" y="11030"/>
                </a:lnTo>
                <a:lnTo>
                  <a:pt x="76030" y="11030"/>
                </a:lnTo>
                <a:lnTo>
                  <a:pt x="76050" y="11080"/>
                </a:lnTo>
                <a:lnTo>
                  <a:pt x="76050" y="11130"/>
                </a:lnTo>
                <a:lnTo>
                  <a:pt x="76030" y="11160"/>
                </a:lnTo>
                <a:lnTo>
                  <a:pt x="76030" y="11180"/>
                </a:lnTo>
                <a:lnTo>
                  <a:pt x="76030" y="11200"/>
                </a:lnTo>
                <a:lnTo>
                  <a:pt x="76040" y="11290"/>
                </a:lnTo>
                <a:lnTo>
                  <a:pt x="76070" y="11340"/>
                </a:lnTo>
                <a:lnTo>
                  <a:pt x="76100" y="11360"/>
                </a:lnTo>
                <a:lnTo>
                  <a:pt x="76160" y="11400"/>
                </a:lnTo>
                <a:lnTo>
                  <a:pt x="76170" y="11420"/>
                </a:lnTo>
                <a:lnTo>
                  <a:pt x="76180" y="11440"/>
                </a:lnTo>
                <a:lnTo>
                  <a:pt x="76180" y="11500"/>
                </a:lnTo>
                <a:lnTo>
                  <a:pt x="76190" y="11540"/>
                </a:lnTo>
                <a:lnTo>
                  <a:pt x="76220" y="11580"/>
                </a:lnTo>
                <a:lnTo>
                  <a:pt x="76230" y="11590"/>
                </a:lnTo>
                <a:lnTo>
                  <a:pt x="76250" y="11620"/>
                </a:lnTo>
                <a:lnTo>
                  <a:pt x="76280" y="11700"/>
                </a:lnTo>
                <a:lnTo>
                  <a:pt x="76280" y="11710"/>
                </a:lnTo>
                <a:lnTo>
                  <a:pt x="76200" y="11740"/>
                </a:lnTo>
                <a:lnTo>
                  <a:pt x="76180" y="11760"/>
                </a:lnTo>
                <a:lnTo>
                  <a:pt x="76170" y="11820"/>
                </a:lnTo>
                <a:lnTo>
                  <a:pt x="76280" y="11840"/>
                </a:lnTo>
                <a:lnTo>
                  <a:pt x="76330" y="11880"/>
                </a:lnTo>
                <a:lnTo>
                  <a:pt x="76370" y="11920"/>
                </a:lnTo>
                <a:lnTo>
                  <a:pt x="76410" y="11990"/>
                </a:lnTo>
                <a:lnTo>
                  <a:pt x="76440" y="12020"/>
                </a:lnTo>
                <a:lnTo>
                  <a:pt x="76470" y="12090"/>
                </a:lnTo>
                <a:lnTo>
                  <a:pt x="76490" y="12100"/>
                </a:lnTo>
                <a:lnTo>
                  <a:pt x="76500" y="12120"/>
                </a:lnTo>
                <a:lnTo>
                  <a:pt x="76530" y="12180"/>
                </a:lnTo>
                <a:lnTo>
                  <a:pt x="76550" y="12300"/>
                </a:lnTo>
                <a:lnTo>
                  <a:pt x="76570" y="12300"/>
                </a:lnTo>
                <a:lnTo>
                  <a:pt x="76570" y="12340"/>
                </a:lnTo>
                <a:lnTo>
                  <a:pt x="76570" y="12380"/>
                </a:lnTo>
                <a:lnTo>
                  <a:pt x="76590" y="12420"/>
                </a:lnTo>
                <a:lnTo>
                  <a:pt x="76550" y="12510"/>
                </a:lnTo>
                <a:lnTo>
                  <a:pt x="76550" y="12580"/>
                </a:lnTo>
                <a:lnTo>
                  <a:pt x="76490" y="12780"/>
                </a:lnTo>
                <a:lnTo>
                  <a:pt x="76520" y="12820"/>
                </a:lnTo>
                <a:lnTo>
                  <a:pt x="76540" y="12840"/>
                </a:lnTo>
                <a:lnTo>
                  <a:pt x="76610" y="12850"/>
                </a:lnTo>
                <a:lnTo>
                  <a:pt x="76690" y="12900"/>
                </a:lnTo>
                <a:lnTo>
                  <a:pt x="76710" y="12930"/>
                </a:lnTo>
                <a:lnTo>
                  <a:pt x="76720" y="13080"/>
                </a:lnTo>
                <a:lnTo>
                  <a:pt x="76720" y="13160"/>
                </a:lnTo>
                <a:lnTo>
                  <a:pt x="76740" y="13290"/>
                </a:lnTo>
                <a:lnTo>
                  <a:pt x="76710" y="13330"/>
                </a:lnTo>
                <a:lnTo>
                  <a:pt x="76630" y="13420"/>
                </a:lnTo>
                <a:lnTo>
                  <a:pt x="76570" y="13500"/>
                </a:lnTo>
                <a:lnTo>
                  <a:pt x="76480" y="13620"/>
                </a:lnTo>
                <a:lnTo>
                  <a:pt x="76450" y="13720"/>
                </a:lnTo>
                <a:lnTo>
                  <a:pt x="76380" y="13750"/>
                </a:lnTo>
                <a:lnTo>
                  <a:pt x="76380" y="13770"/>
                </a:lnTo>
                <a:lnTo>
                  <a:pt x="76380" y="13810"/>
                </a:lnTo>
                <a:lnTo>
                  <a:pt x="76360" y="13870"/>
                </a:lnTo>
                <a:lnTo>
                  <a:pt x="76340" y="13890"/>
                </a:lnTo>
                <a:lnTo>
                  <a:pt x="76300" y="13940"/>
                </a:lnTo>
                <a:lnTo>
                  <a:pt x="76320" y="14000"/>
                </a:lnTo>
                <a:lnTo>
                  <a:pt x="76320" y="14130"/>
                </a:lnTo>
                <a:lnTo>
                  <a:pt x="76260" y="14320"/>
                </a:lnTo>
                <a:lnTo>
                  <a:pt x="76170" y="14380"/>
                </a:lnTo>
                <a:lnTo>
                  <a:pt x="76120" y="14490"/>
                </a:lnTo>
                <a:lnTo>
                  <a:pt x="76140" y="14580"/>
                </a:lnTo>
                <a:lnTo>
                  <a:pt x="76190" y="14580"/>
                </a:lnTo>
                <a:lnTo>
                  <a:pt x="76270" y="14560"/>
                </a:lnTo>
                <a:lnTo>
                  <a:pt x="76310" y="14580"/>
                </a:lnTo>
                <a:lnTo>
                  <a:pt x="76330" y="14610"/>
                </a:lnTo>
                <a:lnTo>
                  <a:pt x="76350" y="14650"/>
                </a:lnTo>
                <a:lnTo>
                  <a:pt x="76360" y="14700"/>
                </a:lnTo>
                <a:lnTo>
                  <a:pt x="76390" y="14820"/>
                </a:lnTo>
                <a:lnTo>
                  <a:pt x="76410" y="14820"/>
                </a:lnTo>
                <a:lnTo>
                  <a:pt x="76420" y="14830"/>
                </a:lnTo>
                <a:lnTo>
                  <a:pt x="76430" y="14830"/>
                </a:lnTo>
                <a:lnTo>
                  <a:pt x="76450" y="14790"/>
                </a:lnTo>
                <a:lnTo>
                  <a:pt x="76480" y="14770"/>
                </a:lnTo>
                <a:lnTo>
                  <a:pt x="76500" y="14760"/>
                </a:lnTo>
                <a:lnTo>
                  <a:pt x="76510" y="14760"/>
                </a:lnTo>
                <a:lnTo>
                  <a:pt x="76520" y="14760"/>
                </a:lnTo>
                <a:lnTo>
                  <a:pt x="76530" y="14780"/>
                </a:lnTo>
                <a:lnTo>
                  <a:pt x="76530" y="14800"/>
                </a:lnTo>
                <a:lnTo>
                  <a:pt x="76540" y="14840"/>
                </a:lnTo>
                <a:lnTo>
                  <a:pt x="76550" y="14850"/>
                </a:lnTo>
                <a:lnTo>
                  <a:pt x="76550" y="14840"/>
                </a:lnTo>
                <a:lnTo>
                  <a:pt x="76590" y="14810"/>
                </a:lnTo>
                <a:lnTo>
                  <a:pt x="76610" y="14810"/>
                </a:lnTo>
                <a:lnTo>
                  <a:pt x="76640" y="14810"/>
                </a:lnTo>
                <a:lnTo>
                  <a:pt x="76670" y="14780"/>
                </a:lnTo>
                <a:lnTo>
                  <a:pt x="76680" y="14730"/>
                </a:lnTo>
                <a:lnTo>
                  <a:pt x="76700" y="14720"/>
                </a:lnTo>
                <a:lnTo>
                  <a:pt x="76740" y="14700"/>
                </a:lnTo>
                <a:lnTo>
                  <a:pt x="76760" y="14730"/>
                </a:lnTo>
                <a:lnTo>
                  <a:pt x="76780" y="14720"/>
                </a:lnTo>
                <a:lnTo>
                  <a:pt x="76790" y="14720"/>
                </a:lnTo>
                <a:lnTo>
                  <a:pt x="76810" y="14730"/>
                </a:lnTo>
                <a:lnTo>
                  <a:pt x="76830" y="14730"/>
                </a:lnTo>
                <a:lnTo>
                  <a:pt x="76840" y="14720"/>
                </a:lnTo>
                <a:lnTo>
                  <a:pt x="76830" y="14690"/>
                </a:lnTo>
                <a:lnTo>
                  <a:pt x="76790" y="14670"/>
                </a:lnTo>
                <a:lnTo>
                  <a:pt x="76790" y="14660"/>
                </a:lnTo>
                <a:lnTo>
                  <a:pt x="76790" y="14640"/>
                </a:lnTo>
                <a:lnTo>
                  <a:pt x="76840" y="14610"/>
                </a:lnTo>
                <a:lnTo>
                  <a:pt x="76880" y="14600"/>
                </a:lnTo>
                <a:lnTo>
                  <a:pt x="76890" y="14620"/>
                </a:lnTo>
                <a:lnTo>
                  <a:pt x="76880" y="14650"/>
                </a:lnTo>
                <a:lnTo>
                  <a:pt x="76890" y="14680"/>
                </a:lnTo>
                <a:lnTo>
                  <a:pt x="76920" y="14710"/>
                </a:lnTo>
                <a:lnTo>
                  <a:pt x="76950" y="14710"/>
                </a:lnTo>
                <a:lnTo>
                  <a:pt x="76960" y="14700"/>
                </a:lnTo>
                <a:lnTo>
                  <a:pt x="76970" y="14700"/>
                </a:lnTo>
                <a:lnTo>
                  <a:pt x="76990" y="14680"/>
                </a:lnTo>
                <a:lnTo>
                  <a:pt x="76990" y="14650"/>
                </a:lnTo>
                <a:lnTo>
                  <a:pt x="76970" y="14570"/>
                </a:lnTo>
                <a:lnTo>
                  <a:pt x="76970" y="14560"/>
                </a:lnTo>
                <a:lnTo>
                  <a:pt x="76990" y="14550"/>
                </a:lnTo>
                <a:lnTo>
                  <a:pt x="77040" y="14560"/>
                </a:lnTo>
                <a:lnTo>
                  <a:pt x="77070" y="14550"/>
                </a:lnTo>
                <a:lnTo>
                  <a:pt x="77090" y="14540"/>
                </a:lnTo>
                <a:lnTo>
                  <a:pt x="77110" y="14540"/>
                </a:lnTo>
                <a:lnTo>
                  <a:pt x="77140" y="14540"/>
                </a:lnTo>
                <a:lnTo>
                  <a:pt x="77150" y="14530"/>
                </a:lnTo>
                <a:lnTo>
                  <a:pt x="77160" y="14500"/>
                </a:lnTo>
                <a:lnTo>
                  <a:pt x="77160" y="14480"/>
                </a:lnTo>
                <a:lnTo>
                  <a:pt x="77130" y="14460"/>
                </a:lnTo>
                <a:lnTo>
                  <a:pt x="77160" y="14440"/>
                </a:lnTo>
                <a:lnTo>
                  <a:pt x="77170" y="14440"/>
                </a:lnTo>
                <a:lnTo>
                  <a:pt x="77180" y="14450"/>
                </a:lnTo>
                <a:lnTo>
                  <a:pt x="77190" y="14450"/>
                </a:lnTo>
                <a:lnTo>
                  <a:pt x="77200" y="14470"/>
                </a:lnTo>
                <a:lnTo>
                  <a:pt x="77210" y="14490"/>
                </a:lnTo>
                <a:lnTo>
                  <a:pt x="77210" y="14550"/>
                </a:lnTo>
                <a:lnTo>
                  <a:pt x="77210" y="14570"/>
                </a:lnTo>
                <a:lnTo>
                  <a:pt x="77230" y="14580"/>
                </a:lnTo>
                <a:lnTo>
                  <a:pt x="77250" y="14580"/>
                </a:lnTo>
                <a:lnTo>
                  <a:pt x="77260" y="14550"/>
                </a:lnTo>
                <a:lnTo>
                  <a:pt x="77280" y="14560"/>
                </a:lnTo>
                <a:lnTo>
                  <a:pt x="77290" y="14570"/>
                </a:lnTo>
                <a:lnTo>
                  <a:pt x="77300" y="14520"/>
                </a:lnTo>
                <a:lnTo>
                  <a:pt x="77310" y="14510"/>
                </a:lnTo>
                <a:lnTo>
                  <a:pt x="77340" y="14510"/>
                </a:lnTo>
                <a:lnTo>
                  <a:pt x="77370" y="14480"/>
                </a:lnTo>
                <a:lnTo>
                  <a:pt x="77430" y="14480"/>
                </a:lnTo>
                <a:lnTo>
                  <a:pt x="77450" y="14490"/>
                </a:lnTo>
                <a:lnTo>
                  <a:pt x="77470" y="14530"/>
                </a:lnTo>
                <a:lnTo>
                  <a:pt x="77480" y="14540"/>
                </a:lnTo>
                <a:lnTo>
                  <a:pt x="77520" y="14530"/>
                </a:lnTo>
                <a:lnTo>
                  <a:pt x="77560" y="14490"/>
                </a:lnTo>
                <a:lnTo>
                  <a:pt x="77570" y="14490"/>
                </a:lnTo>
                <a:lnTo>
                  <a:pt x="77590" y="14520"/>
                </a:lnTo>
                <a:lnTo>
                  <a:pt x="77600" y="14530"/>
                </a:lnTo>
                <a:lnTo>
                  <a:pt x="77610" y="14510"/>
                </a:lnTo>
                <a:lnTo>
                  <a:pt x="77620" y="14490"/>
                </a:lnTo>
                <a:lnTo>
                  <a:pt x="77650" y="14520"/>
                </a:lnTo>
                <a:lnTo>
                  <a:pt x="77730" y="14500"/>
                </a:lnTo>
                <a:lnTo>
                  <a:pt x="77760" y="14460"/>
                </a:lnTo>
                <a:lnTo>
                  <a:pt x="77770" y="14400"/>
                </a:lnTo>
                <a:lnTo>
                  <a:pt x="77780" y="14390"/>
                </a:lnTo>
                <a:lnTo>
                  <a:pt x="77810" y="14430"/>
                </a:lnTo>
                <a:lnTo>
                  <a:pt x="77860" y="14450"/>
                </a:lnTo>
                <a:lnTo>
                  <a:pt x="77880" y="14460"/>
                </a:lnTo>
                <a:lnTo>
                  <a:pt x="77900" y="14420"/>
                </a:lnTo>
                <a:lnTo>
                  <a:pt x="77920" y="14420"/>
                </a:lnTo>
                <a:lnTo>
                  <a:pt x="77940" y="14410"/>
                </a:lnTo>
                <a:lnTo>
                  <a:pt x="77950" y="14420"/>
                </a:lnTo>
                <a:lnTo>
                  <a:pt x="77960" y="14440"/>
                </a:lnTo>
                <a:lnTo>
                  <a:pt x="77990" y="14450"/>
                </a:lnTo>
                <a:lnTo>
                  <a:pt x="78030" y="14480"/>
                </a:lnTo>
                <a:lnTo>
                  <a:pt x="78090" y="14460"/>
                </a:lnTo>
                <a:lnTo>
                  <a:pt x="78110" y="14510"/>
                </a:lnTo>
                <a:lnTo>
                  <a:pt x="78130" y="14580"/>
                </a:lnTo>
                <a:lnTo>
                  <a:pt x="78110" y="14630"/>
                </a:lnTo>
                <a:lnTo>
                  <a:pt x="78080" y="14730"/>
                </a:lnTo>
                <a:lnTo>
                  <a:pt x="78110" y="15020"/>
                </a:lnTo>
                <a:lnTo>
                  <a:pt x="78090" y="15090"/>
                </a:lnTo>
                <a:lnTo>
                  <a:pt x="78050" y="15160"/>
                </a:lnTo>
                <a:lnTo>
                  <a:pt x="78040" y="15230"/>
                </a:lnTo>
                <a:lnTo>
                  <a:pt x="78080" y="15350"/>
                </a:lnTo>
                <a:lnTo>
                  <a:pt x="78100" y="15420"/>
                </a:lnTo>
                <a:lnTo>
                  <a:pt x="78050" y="15530"/>
                </a:lnTo>
                <a:lnTo>
                  <a:pt x="78120" y="15550"/>
                </a:lnTo>
                <a:lnTo>
                  <a:pt x="78260" y="15510"/>
                </a:lnTo>
                <a:lnTo>
                  <a:pt x="78320" y="15520"/>
                </a:lnTo>
                <a:lnTo>
                  <a:pt x="78320" y="15560"/>
                </a:lnTo>
                <a:lnTo>
                  <a:pt x="78250" y="15640"/>
                </a:lnTo>
                <a:lnTo>
                  <a:pt x="78170" y="15840"/>
                </a:lnTo>
                <a:lnTo>
                  <a:pt x="78100" y="15860"/>
                </a:lnTo>
                <a:lnTo>
                  <a:pt x="77980" y="15900"/>
                </a:lnTo>
                <a:lnTo>
                  <a:pt x="77900" y="15920"/>
                </a:lnTo>
                <a:lnTo>
                  <a:pt x="77830" y="15940"/>
                </a:lnTo>
                <a:lnTo>
                  <a:pt x="77720" y="15980"/>
                </a:lnTo>
                <a:lnTo>
                  <a:pt x="77670" y="15950"/>
                </a:lnTo>
                <a:lnTo>
                  <a:pt x="77670" y="15940"/>
                </a:lnTo>
                <a:lnTo>
                  <a:pt x="77640" y="15940"/>
                </a:lnTo>
                <a:lnTo>
                  <a:pt x="77620" y="15940"/>
                </a:lnTo>
                <a:lnTo>
                  <a:pt x="77600" y="15940"/>
                </a:lnTo>
                <a:lnTo>
                  <a:pt x="77560" y="15950"/>
                </a:lnTo>
                <a:lnTo>
                  <a:pt x="77560" y="15980"/>
                </a:lnTo>
                <a:lnTo>
                  <a:pt x="77600" y="16040"/>
                </a:lnTo>
                <a:lnTo>
                  <a:pt x="77600" y="16070"/>
                </a:lnTo>
                <a:lnTo>
                  <a:pt x="77590" y="16100"/>
                </a:lnTo>
                <a:lnTo>
                  <a:pt x="77620" y="16120"/>
                </a:lnTo>
                <a:lnTo>
                  <a:pt x="77710" y="16160"/>
                </a:lnTo>
                <a:lnTo>
                  <a:pt x="77760" y="16180"/>
                </a:lnTo>
                <a:lnTo>
                  <a:pt x="77840" y="16210"/>
                </a:lnTo>
                <a:lnTo>
                  <a:pt x="78000" y="16250"/>
                </a:lnTo>
                <a:lnTo>
                  <a:pt x="78110" y="16320"/>
                </a:lnTo>
                <a:lnTo>
                  <a:pt x="78110" y="16400"/>
                </a:lnTo>
                <a:lnTo>
                  <a:pt x="78100" y="16420"/>
                </a:lnTo>
                <a:lnTo>
                  <a:pt x="78100" y="16440"/>
                </a:lnTo>
                <a:lnTo>
                  <a:pt x="78080" y="16480"/>
                </a:lnTo>
                <a:lnTo>
                  <a:pt x="78030" y="16540"/>
                </a:lnTo>
                <a:lnTo>
                  <a:pt x="78000" y="16550"/>
                </a:lnTo>
                <a:lnTo>
                  <a:pt x="77930" y="16560"/>
                </a:lnTo>
                <a:lnTo>
                  <a:pt x="77870" y="16550"/>
                </a:lnTo>
                <a:lnTo>
                  <a:pt x="77830" y="16570"/>
                </a:lnTo>
                <a:lnTo>
                  <a:pt x="77830" y="16600"/>
                </a:lnTo>
                <a:lnTo>
                  <a:pt x="77840" y="16660"/>
                </a:lnTo>
                <a:lnTo>
                  <a:pt x="77860" y="16730"/>
                </a:lnTo>
                <a:lnTo>
                  <a:pt x="77840" y="16770"/>
                </a:lnTo>
                <a:lnTo>
                  <a:pt x="77790" y="16760"/>
                </a:lnTo>
                <a:lnTo>
                  <a:pt x="77730" y="16740"/>
                </a:lnTo>
                <a:lnTo>
                  <a:pt x="77660" y="16710"/>
                </a:lnTo>
                <a:lnTo>
                  <a:pt x="77620" y="16680"/>
                </a:lnTo>
                <a:lnTo>
                  <a:pt x="77520" y="16620"/>
                </a:lnTo>
                <a:lnTo>
                  <a:pt x="77500" y="16620"/>
                </a:lnTo>
                <a:lnTo>
                  <a:pt x="77480" y="16630"/>
                </a:lnTo>
                <a:lnTo>
                  <a:pt x="77450" y="16660"/>
                </a:lnTo>
                <a:lnTo>
                  <a:pt x="77430" y="16710"/>
                </a:lnTo>
                <a:lnTo>
                  <a:pt x="77430" y="16760"/>
                </a:lnTo>
                <a:lnTo>
                  <a:pt x="77430" y="16780"/>
                </a:lnTo>
                <a:lnTo>
                  <a:pt x="77420" y="16780"/>
                </a:lnTo>
                <a:lnTo>
                  <a:pt x="77400" y="16780"/>
                </a:lnTo>
                <a:lnTo>
                  <a:pt x="77380" y="16780"/>
                </a:lnTo>
                <a:lnTo>
                  <a:pt x="77340" y="16780"/>
                </a:lnTo>
                <a:lnTo>
                  <a:pt x="77340" y="16820"/>
                </a:lnTo>
                <a:lnTo>
                  <a:pt x="77370" y="16850"/>
                </a:lnTo>
                <a:lnTo>
                  <a:pt x="77370" y="16900"/>
                </a:lnTo>
                <a:lnTo>
                  <a:pt x="77360" y="16910"/>
                </a:lnTo>
                <a:lnTo>
                  <a:pt x="77340" y="16910"/>
                </a:lnTo>
                <a:lnTo>
                  <a:pt x="77290" y="16910"/>
                </a:lnTo>
                <a:lnTo>
                  <a:pt x="77220" y="16940"/>
                </a:lnTo>
                <a:lnTo>
                  <a:pt x="77160" y="17040"/>
                </a:lnTo>
                <a:lnTo>
                  <a:pt x="77110" y="17030"/>
                </a:lnTo>
                <a:lnTo>
                  <a:pt x="77060" y="17010"/>
                </a:lnTo>
                <a:lnTo>
                  <a:pt x="77040" y="17020"/>
                </a:lnTo>
                <a:lnTo>
                  <a:pt x="76980" y="17050"/>
                </a:lnTo>
                <a:lnTo>
                  <a:pt x="76890" y="17090"/>
                </a:lnTo>
                <a:lnTo>
                  <a:pt x="76840" y="17100"/>
                </a:lnTo>
                <a:lnTo>
                  <a:pt x="76790" y="17160"/>
                </a:lnTo>
                <a:lnTo>
                  <a:pt x="76740" y="17160"/>
                </a:lnTo>
                <a:lnTo>
                  <a:pt x="76680" y="17140"/>
                </a:lnTo>
                <a:lnTo>
                  <a:pt x="76600" y="17100"/>
                </a:lnTo>
                <a:lnTo>
                  <a:pt x="76520" y="17080"/>
                </a:lnTo>
                <a:lnTo>
                  <a:pt x="76490" y="17050"/>
                </a:lnTo>
                <a:lnTo>
                  <a:pt x="76410" y="16970"/>
                </a:lnTo>
                <a:lnTo>
                  <a:pt x="76320" y="16920"/>
                </a:lnTo>
                <a:lnTo>
                  <a:pt x="76260" y="16820"/>
                </a:lnTo>
                <a:lnTo>
                  <a:pt x="76250" y="16790"/>
                </a:lnTo>
                <a:lnTo>
                  <a:pt x="76210" y="16760"/>
                </a:lnTo>
                <a:lnTo>
                  <a:pt x="76190" y="16730"/>
                </a:lnTo>
                <a:lnTo>
                  <a:pt x="76160" y="16680"/>
                </a:lnTo>
                <a:lnTo>
                  <a:pt x="76140" y="16650"/>
                </a:lnTo>
                <a:lnTo>
                  <a:pt x="76100" y="16630"/>
                </a:lnTo>
                <a:lnTo>
                  <a:pt x="76070" y="16610"/>
                </a:lnTo>
                <a:lnTo>
                  <a:pt x="76030" y="16600"/>
                </a:lnTo>
                <a:lnTo>
                  <a:pt x="76000" y="16570"/>
                </a:lnTo>
                <a:lnTo>
                  <a:pt x="75990" y="16570"/>
                </a:lnTo>
                <a:lnTo>
                  <a:pt x="75910" y="16520"/>
                </a:lnTo>
                <a:lnTo>
                  <a:pt x="75900" y="16520"/>
                </a:lnTo>
                <a:lnTo>
                  <a:pt x="75850" y="16520"/>
                </a:lnTo>
                <a:lnTo>
                  <a:pt x="75830" y="16510"/>
                </a:lnTo>
                <a:lnTo>
                  <a:pt x="75830" y="16460"/>
                </a:lnTo>
                <a:lnTo>
                  <a:pt x="75800" y="16440"/>
                </a:lnTo>
                <a:lnTo>
                  <a:pt x="75800" y="16450"/>
                </a:lnTo>
                <a:lnTo>
                  <a:pt x="75790" y="16450"/>
                </a:lnTo>
                <a:lnTo>
                  <a:pt x="75770" y="16450"/>
                </a:lnTo>
                <a:lnTo>
                  <a:pt x="75740" y="16400"/>
                </a:lnTo>
                <a:lnTo>
                  <a:pt x="75700" y="16390"/>
                </a:lnTo>
                <a:lnTo>
                  <a:pt x="75680" y="16380"/>
                </a:lnTo>
                <a:lnTo>
                  <a:pt x="75640" y="16350"/>
                </a:lnTo>
                <a:lnTo>
                  <a:pt x="75630" y="16330"/>
                </a:lnTo>
                <a:lnTo>
                  <a:pt x="75600" y="16370"/>
                </a:lnTo>
                <a:lnTo>
                  <a:pt x="75590" y="16400"/>
                </a:lnTo>
                <a:lnTo>
                  <a:pt x="75570" y="16470"/>
                </a:lnTo>
                <a:lnTo>
                  <a:pt x="75560" y="16550"/>
                </a:lnTo>
                <a:lnTo>
                  <a:pt x="75550" y="16590"/>
                </a:lnTo>
                <a:lnTo>
                  <a:pt x="75570" y="16630"/>
                </a:lnTo>
                <a:lnTo>
                  <a:pt x="75560" y="16720"/>
                </a:lnTo>
                <a:lnTo>
                  <a:pt x="75540" y="16760"/>
                </a:lnTo>
                <a:lnTo>
                  <a:pt x="75530" y="16810"/>
                </a:lnTo>
                <a:lnTo>
                  <a:pt x="75530" y="16820"/>
                </a:lnTo>
                <a:lnTo>
                  <a:pt x="75490" y="16880"/>
                </a:lnTo>
                <a:lnTo>
                  <a:pt x="75430" y="16990"/>
                </a:lnTo>
                <a:lnTo>
                  <a:pt x="75390" y="17020"/>
                </a:lnTo>
                <a:lnTo>
                  <a:pt x="75350" y="17060"/>
                </a:lnTo>
                <a:lnTo>
                  <a:pt x="75310" y="17110"/>
                </a:lnTo>
                <a:lnTo>
                  <a:pt x="75260" y="17160"/>
                </a:lnTo>
                <a:lnTo>
                  <a:pt x="75180" y="17230"/>
                </a:lnTo>
                <a:lnTo>
                  <a:pt x="75140" y="17230"/>
                </a:lnTo>
                <a:lnTo>
                  <a:pt x="75100" y="17220"/>
                </a:lnTo>
                <a:lnTo>
                  <a:pt x="75050" y="17220"/>
                </a:lnTo>
                <a:lnTo>
                  <a:pt x="75010" y="17210"/>
                </a:lnTo>
                <a:lnTo>
                  <a:pt x="74960" y="17230"/>
                </a:lnTo>
                <a:lnTo>
                  <a:pt x="74960" y="17240"/>
                </a:lnTo>
                <a:lnTo>
                  <a:pt x="74960" y="17270"/>
                </a:lnTo>
                <a:lnTo>
                  <a:pt x="74970" y="17290"/>
                </a:lnTo>
                <a:lnTo>
                  <a:pt x="74980" y="17320"/>
                </a:lnTo>
                <a:lnTo>
                  <a:pt x="74940" y="17350"/>
                </a:lnTo>
                <a:lnTo>
                  <a:pt x="74900" y="17310"/>
                </a:lnTo>
                <a:lnTo>
                  <a:pt x="74860" y="17320"/>
                </a:lnTo>
                <a:lnTo>
                  <a:pt x="74850" y="17330"/>
                </a:lnTo>
                <a:lnTo>
                  <a:pt x="74820" y="17380"/>
                </a:lnTo>
                <a:lnTo>
                  <a:pt x="74780" y="17420"/>
                </a:lnTo>
                <a:lnTo>
                  <a:pt x="74760" y="17430"/>
                </a:lnTo>
                <a:lnTo>
                  <a:pt x="74760" y="17440"/>
                </a:lnTo>
                <a:lnTo>
                  <a:pt x="74760" y="17460"/>
                </a:lnTo>
                <a:lnTo>
                  <a:pt x="74790" y="17550"/>
                </a:lnTo>
                <a:lnTo>
                  <a:pt x="74780" y="17570"/>
                </a:lnTo>
                <a:lnTo>
                  <a:pt x="74750" y="17580"/>
                </a:lnTo>
                <a:lnTo>
                  <a:pt x="74700" y="17590"/>
                </a:lnTo>
                <a:lnTo>
                  <a:pt x="74680" y="17610"/>
                </a:lnTo>
                <a:lnTo>
                  <a:pt x="74670" y="17610"/>
                </a:lnTo>
                <a:lnTo>
                  <a:pt x="74660" y="17610"/>
                </a:lnTo>
                <a:lnTo>
                  <a:pt x="74650" y="17620"/>
                </a:lnTo>
                <a:lnTo>
                  <a:pt x="74640" y="17680"/>
                </a:lnTo>
                <a:lnTo>
                  <a:pt x="74650" y="17720"/>
                </a:lnTo>
                <a:lnTo>
                  <a:pt x="74640" y="17750"/>
                </a:lnTo>
                <a:lnTo>
                  <a:pt x="74580" y="17800"/>
                </a:lnTo>
                <a:lnTo>
                  <a:pt x="74530" y="17860"/>
                </a:lnTo>
                <a:lnTo>
                  <a:pt x="74530" y="17930"/>
                </a:lnTo>
                <a:lnTo>
                  <a:pt x="74530" y="17950"/>
                </a:lnTo>
                <a:lnTo>
                  <a:pt x="74510" y="18000"/>
                </a:lnTo>
                <a:lnTo>
                  <a:pt x="74500" y="18050"/>
                </a:lnTo>
                <a:lnTo>
                  <a:pt x="74450" y="18120"/>
                </a:lnTo>
                <a:lnTo>
                  <a:pt x="74490" y="18110"/>
                </a:lnTo>
                <a:lnTo>
                  <a:pt x="74500" y="18120"/>
                </a:lnTo>
                <a:lnTo>
                  <a:pt x="74560" y="18150"/>
                </a:lnTo>
                <a:lnTo>
                  <a:pt x="74580" y="18150"/>
                </a:lnTo>
                <a:lnTo>
                  <a:pt x="74590" y="18150"/>
                </a:lnTo>
                <a:lnTo>
                  <a:pt x="74620" y="18140"/>
                </a:lnTo>
                <a:lnTo>
                  <a:pt x="74630" y="18140"/>
                </a:lnTo>
                <a:lnTo>
                  <a:pt x="74670" y="18110"/>
                </a:lnTo>
                <a:lnTo>
                  <a:pt x="74680" y="18110"/>
                </a:lnTo>
                <a:lnTo>
                  <a:pt x="74690" y="18110"/>
                </a:lnTo>
                <a:lnTo>
                  <a:pt x="74720" y="18110"/>
                </a:lnTo>
                <a:lnTo>
                  <a:pt x="74730" y="18110"/>
                </a:lnTo>
                <a:lnTo>
                  <a:pt x="74750" y="18100"/>
                </a:lnTo>
                <a:lnTo>
                  <a:pt x="74830" y="18120"/>
                </a:lnTo>
                <a:lnTo>
                  <a:pt x="74870" y="18110"/>
                </a:lnTo>
                <a:lnTo>
                  <a:pt x="74890" y="18130"/>
                </a:lnTo>
                <a:lnTo>
                  <a:pt x="74900" y="18130"/>
                </a:lnTo>
                <a:lnTo>
                  <a:pt x="74910" y="18130"/>
                </a:lnTo>
                <a:lnTo>
                  <a:pt x="74940" y="18120"/>
                </a:lnTo>
                <a:lnTo>
                  <a:pt x="74970" y="18130"/>
                </a:lnTo>
                <a:lnTo>
                  <a:pt x="74990" y="18120"/>
                </a:lnTo>
                <a:lnTo>
                  <a:pt x="75030" y="18120"/>
                </a:lnTo>
                <a:lnTo>
                  <a:pt x="75050" y="18110"/>
                </a:lnTo>
                <a:lnTo>
                  <a:pt x="75080" y="18020"/>
                </a:lnTo>
                <a:lnTo>
                  <a:pt x="75120" y="17970"/>
                </a:lnTo>
                <a:lnTo>
                  <a:pt x="75170" y="17990"/>
                </a:lnTo>
                <a:lnTo>
                  <a:pt x="75210" y="17990"/>
                </a:lnTo>
                <a:lnTo>
                  <a:pt x="75230" y="17990"/>
                </a:lnTo>
                <a:lnTo>
                  <a:pt x="75290" y="17980"/>
                </a:lnTo>
                <a:lnTo>
                  <a:pt x="75320" y="17980"/>
                </a:lnTo>
                <a:lnTo>
                  <a:pt x="75340" y="17980"/>
                </a:lnTo>
                <a:lnTo>
                  <a:pt x="75420" y="17970"/>
                </a:lnTo>
                <a:lnTo>
                  <a:pt x="75440" y="17970"/>
                </a:lnTo>
                <a:lnTo>
                  <a:pt x="75450" y="17980"/>
                </a:lnTo>
                <a:lnTo>
                  <a:pt x="75490" y="17950"/>
                </a:lnTo>
                <a:lnTo>
                  <a:pt x="75500" y="17960"/>
                </a:lnTo>
                <a:lnTo>
                  <a:pt x="75560" y="17960"/>
                </a:lnTo>
                <a:lnTo>
                  <a:pt x="75580" y="17960"/>
                </a:lnTo>
                <a:lnTo>
                  <a:pt x="75610" y="17930"/>
                </a:lnTo>
                <a:lnTo>
                  <a:pt x="75650" y="17990"/>
                </a:lnTo>
                <a:lnTo>
                  <a:pt x="75670" y="18080"/>
                </a:lnTo>
                <a:lnTo>
                  <a:pt x="75670" y="18360"/>
                </a:lnTo>
                <a:lnTo>
                  <a:pt x="75690" y="18390"/>
                </a:lnTo>
                <a:lnTo>
                  <a:pt x="75730" y="18500"/>
                </a:lnTo>
                <a:lnTo>
                  <a:pt x="75760" y="18570"/>
                </a:lnTo>
                <a:lnTo>
                  <a:pt x="75760" y="18590"/>
                </a:lnTo>
                <a:lnTo>
                  <a:pt x="75750" y="18690"/>
                </a:lnTo>
                <a:lnTo>
                  <a:pt x="75740" y="18700"/>
                </a:lnTo>
                <a:lnTo>
                  <a:pt x="75730" y="18700"/>
                </a:lnTo>
                <a:lnTo>
                  <a:pt x="75730" y="18680"/>
                </a:lnTo>
                <a:lnTo>
                  <a:pt x="75720" y="18680"/>
                </a:lnTo>
                <a:lnTo>
                  <a:pt x="75710" y="18670"/>
                </a:lnTo>
                <a:lnTo>
                  <a:pt x="75680" y="18670"/>
                </a:lnTo>
                <a:lnTo>
                  <a:pt x="75650" y="18710"/>
                </a:lnTo>
                <a:lnTo>
                  <a:pt x="75620" y="18730"/>
                </a:lnTo>
                <a:lnTo>
                  <a:pt x="75650" y="18740"/>
                </a:lnTo>
                <a:lnTo>
                  <a:pt x="75690" y="18790"/>
                </a:lnTo>
                <a:lnTo>
                  <a:pt x="75690" y="18810"/>
                </a:lnTo>
                <a:lnTo>
                  <a:pt x="75760" y="18880"/>
                </a:lnTo>
                <a:lnTo>
                  <a:pt x="75810" y="18930"/>
                </a:lnTo>
                <a:lnTo>
                  <a:pt x="75820" y="18930"/>
                </a:lnTo>
                <a:lnTo>
                  <a:pt x="75830" y="18930"/>
                </a:lnTo>
                <a:lnTo>
                  <a:pt x="75860" y="18950"/>
                </a:lnTo>
                <a:lnTo>
                  <a:pt x="75870" y="18990"/>
                </a:lnTo>
                <a:lnTo>
                  <a:pt x="75870" y="19030"/>
                </a:lnTo>
                <a:lnTo>
                  <a:pt x="75860" y="19110"/>
                </a:lnTo>
                <a:lnTo>
                  <a:pt x="75840" y="19180"/>
                </a:lnTo>
                <a:lnTo>
                  <a:pt x="75810" y="19290"/>
                </a:lnTo>
                <a:lnTo>
                  <a:pt x="75800" y="19290"/>
                </a:lnTo>
                <a:lnTo>
                  <a:pt x="75780" y="19280"/>
                </a:lnTo>
                <a:lnTo>
                  <a:pt x="75770" y="19290"/>
                </a:lnTo>
                <a:lnTo>
                  <a:pt x="75760" y="19290"/>
                </a:lnTo>
                <a:lnTo>
                  <a:pt x="75750" y="19300"/>
                </a:lnTo>
                <a:lnTo>
                  <a:pt x="75740" y="19300"/>
                </a:lnTo>
                <a:lnTo>
                  <a:pt x="75720" y="19370"/>
                </a:lnTo>
                <a:lnTo>
                  <a:pt x="75660" y="19470"/>
                </a:lnTo>
                <a:lnTo>
                  <a:pt x="75660" y="19480"/>
                </a:lnTo>
                <a:lnTo>
                  <a:pt x="75640" y="19510"/>
                </a:lnTo>
                <a:lnTo>
                  <a:pt x="75610" y="19570"/>
                </a:lnTo>
                <a:lnTo>
                  <a:pt x="75600" y="19600"/>
                </a:lnTo>
                <a:lnTo>
                  <a:pt x="75570" y="19610"/>
                </a:lnTo>
                <a:lnTo>
                  <a:pt x="75560" y="19620"/>
                </a:lnTo>
                <a:lnTo>
                  <a:pt x="75560" y="19700"/>
                </a:lnTo>
                <a:lnTo>
                  <a:pt x="75540" y="19730"/>
                </a:lnTo>
                <a:lnTo>
                  <a:pt x="75540" y="19790"/>
                </a:lnTo>
                <a:lnTo>
                  <a:pt x="75510" y="19880"/>
                </a:lnTo>
                <a:lnTo>
                  <a:pt x="75490" y="19890"/>
                </a:lnTo>
                <a:lnTo>
                  <a:pt x="75480" y="19880"/>
                </a:lnTo>
                <a:lnTo>
                  <a:pt x="75470" y="19880"/>
                </a:lnTo>
                <a:lnTo>
                  <a:pt x="75460" y="19910"/>
                </a:lnTo>
                <a:lnTo>
                  <a:pt x="75450" y="19920"/>
                </a:lnTo>
                <a:lnTo>
                  <a:pt x="75410" y="19910"/>
                </a:lnTo>
                <a:lnTo>
                  <a:pt x="75400" y="19950"/>
                </a:lnTo>
                <a:lnTo>
                  <a:pt x="75380" y="19970"/>
                </a:lnTo>
                <a:lnTo>
                  <a:pt x="75370" y="20020"/>
                </a:lnTo>
                <a:lnTo>
                  <a:pt x="75360" y="20020"/>
                </a:lnTo>
                <a:lnTo>
                  <a:pt x="75360" y="20030"/>
                </a:lnTo>
                <a:lnTo>
                  <a:pt x="75320" y="20020"/>
                </a:lnTo>
                <a:lnTo>
                  <a:pt x="75310" y="20020"/>
                </a:lnTo>
                <a:lnTo>
                  <a:pt x="75230" y="20090"/>
                </a:lnTo>
                <a:lnTo>
                  <a:pt x="75220" y="20120"/>
                </a:lnTo>
                <a:lnTo>
                  <a:pt x="75220" y="20210"/>
                </a:lnTo>
                <a:lnTo>
                  <a:pt x="75220" y="20280"/>
                </a:lnTo>
                <a:lnTo>
                  <a:pt x="75230" y="20330"/>
                </a:lnTo>
                <a:lnTo>
                  <a:pt x="75240" y="20350"/>
                </a:lnTo>
                <a:lnTo>
                  <a:pt x="75250" y="20370"/>
                </a:lnTo>
                <a:lnTo>
                  <a:pt x="75230" y="20420"/>
                </a:lnTo>
                <a:lnTo>
                  <a:pt x="75230" y="20440"/>
                </a:lnTo>
                <a:lnTo>
                  <a:pt x="75210" y="20520"/>
                </a:lnTo>
                <a:lnTo>
                  <a:pt x="75210" y="20560"/>
                </a:lnTo>
                <a:lnTo>
                  <a:pt x="75180" y="20590"/>
                </a:lnTo>
                <a:lnTo>
                  <a:pt x="75170" y="20610"/>
                </a:lnTo>
                <a:lnTo>
                  <a:pt x="75170" y="20620"/>
                </a:lnTo>
                <a:lnTo>
                  <a:pt x="75170" y="20710"/>
                </a:lnTo>
                <a:lnTo>
                  <a:pt x="75160" y="20750"/>
                </a:lnTo>
                <a:lnTo>
                  <a:pt x="75150" y="20770"/>
                </a:lnTo>
                <a:lnTo>
                  <a:pt x="75130" y="20790"/>
                </a:lnTo>
                <a:lnTo>
                  <a:pt x="75130" y="20820"/>
                </a:lnTo>
                <a:lnTo>
                  <a:pt x="75140" y="20840"/>
                </a:lnTo>
                <a:lnTo>
                  <a:pt x="75150" y="20850"/>
                </a:lnTo>
                <a:lnTo>
                  <a:pt x="75150" y="20860"/>
                </a:lnTo>
                <a:lnTo>
                  <a:pt x="75170" y="20870"/>
                </a:lnTo>
                <a:lnTo>
                  <a:pt x="75180" y="20880"/>
                </a:lnTo>
                <a:lnTo>
                  <a:pt x="75180" y="20890"/>
                </a:lnTo>
                <a:lnTo>
                  <a:pt x="75180" y="20900"/>
                </a:lnTo>
                <a:lnTo>
                  <a:pt x="75170" y="20950"/>
                </a:lnTo>
                <a:lnTo>
                  <a:pt x="75150" y="20950"/>
                </a:lnTo>
                <a:lnTo>
                  <a:pt x="75130" y="20950"/>
                </a:lnTo>
                <a:lnTo>
                  <a:pt x="75120" y="20940"/>
                </a:lnTo>
                <a:lnTo>
                  <a:pt x="75110" y="20930"/>
                </a:lnTo>
                <a:lnTo>
                  <a:pt x="75110" y="20910"/>
                </a:lnTo>
                <a:lnTo>
                  <a:pt x="75100" y="20910"/>
                </a:lnTo>
                <a:lnTo>
                  <a:pt x="75100" y="20890"/>
                </a:lnTo>
                <a:lnTo>
                  <a:pt x="75030" y="20920"/>
                </a:lnTo>
                <a:lnTo>
                  <a:pt x="75000" y="20930"/>
                </a:lnTo>
                <a:lnTo>
                  <a:pt x="74960" y="20880"/>
                </a:lnTo>
                <a:lnTo>
                  <a:pt x="74890" y="20880"/>
                </a:lnTo>
                <a:lnTo>
                  <a:pt x="74880" y="20880"/>
                </a:lnTo>
                <a:lnTo>
                  <a:pt x="74880" y="20870"/>
                </a:lnTo>
                <a:lnTo>
                  <a:pt x="74890" y="20850"/>
                </a:lnTo>
                <a:lnTo>
                  <a:pt x="74890" y="20840"/>
                </a:lnTo>
                <a:lnTo>
                  <a:pt x="74880" y="20830"/>
                </a:lnTo>
                <a:lnTo>
                  <a:pt x="74860" y="20820"/>
                </a:lnTo>
                <a:lnTo>
                  <a:pt x="74840" y="20810"/>
                </a:lnTo>
                <a:lnTo>
                  <a:pt x="74820" y="20770"/>
                </a:lnTo>
                <a:lnTo>
                  <a:pt x="74800" y="20760"/>
                </a:lnTo>
                <a:lnTo>
                  <a:pt x="74790" y="20740"/>
                </a:lnTo>
                <a:lnTo>
                  <a:pt x="74780" y="20740"/>
                </a:lnTo>
                <a:lnTo>
                  <a:pt x="74770" y="20740"/>
                </a:lnTo>
                <a:lnTo>
                  <a:pt x="74760" y="20720"/>
                </a:lnTo>
                <a:lnTo>
                  <a:pt x="74750" y="20720"/>
                </a:lnTo>
                <a:lnTo>
                  <a:pt x="74740" y="20720"/>
                </a:lnTo>
                <a:lnTo>
                  <a:pt x="74740" y="20710"/>
                </a:lnTo>
                <a:lnTo>
                  <a:pt x="74730" y="20690"/>
                </a:lnTo>
                <a:lnTo>
                  <a:pt x="74700" y="20690"/>
                </a:lnTo>
                <a:lnTo>
                  <a:pt x="74690" y="20680"/>
                </a:lnTo>
                <a:lnTo>
                  <a:pt x="74680" y="20670"/>
                </a:lnTo>
                <a:lnTo>
                  <a:pt x="74680" y="20660"/>
                </a:lnTo>
                <a:lnTo>
                  <a:pt x="74670" y="20650"/>
                </a:lnTo>
                <a:lnTo>
                  <a:pt x="74670" y="20640"/>
                </a:lnTo>
                <a:lnTo>
                  <a:pt x="74660" y="20630"/>
                </a:lnTo>
                <a:lnTo>
                  <a:pt x="74660" y="20600"/>
                </a:lnTo>
                <a:lnTo>
                  <a:pt x="74680" y="20590"/>
                </a:lnTo>
                <a:lnTo>
                  <a:pt x="74670" y="20580"/>
                </a:lnTo>
                <a:lnTo>
                  <a:pt x="74670" y="20570"/>
                </a:lnTo>
                <a:lnTo>
                  <a:pt x="74680" y="20540"/>
                </a:lnTo>
                <a:lnTo>
                  <a:pt x="74670" y="20500"/>
                </a:lnTo>
                <a:lnTo>
                  <a:pt x="74670" y="20490"/>
                </a:lnTo>
                <a:lnTo>
                  <a:pt x="74660" y="20470"/>
                </a:lnTo>
                <a:lnTo>
                  <a:pt x="74670" y="20460"/>
                </a:lnTo>
                <a:lnTo>
                  <a:pt x="74670" y="20450"/>
                </a:lnTo>
                <a:lnTo>
                  <a:pt x="74650" y="20420"/>
                </a:lnTo>
                <a:lnTo>
                  <a:pt x="74660" y="20410"/>
                </a:lnTo>
                <a:lnTo>
                  <a:pt x="74660" y="20400"/>
                </a:lnTo>
                <a:lnTo>
                  <a:pt x="74660" y="20390"/>
                </a:lnTo>
                <a:lnTo>
                  <a:pt x="74640" y="20390"/>
                </a:lnTo>
                <a:lnTo>
                  <a:pt x="74640" y="20380"/>
                </a:lnTo>
                <a:lnTo>
                  <a:pt x="74620" y="20370"/>
                </a:lnTo>
                <a:lnTo>
                  <a:pt x="74610" y="20330"/>
                </a:lnTo>
                <a:lnTo>
                  <a:pt x="74630" y="20320"/>
                </a:lnTo>
                <a:lnTo>
                  <a:pt x="74630" y="20310"/>
                </a:lnTo>
                <a:lnTo>
                  <a:pt x="74630" y="20300"/>
                </a:lnTo>
                <a:lnTo>
                  <a:pt x="74640" y="20290"/>
                </a:lnTo>
                <a:lnTo>
                  <a:pt x="74630" y="20260"/>
                </a:lnTo>
                <a:lnTo>
                  <a:pt x="74620" y="20260"/>
                </a:lnTo>
                <a:lnTo>
                  <a:pt x="74620" y="20240"/>
                </a:lnTo>
                <a:lnTo>
                  <a:pt x="74630" y="20230"/>
                </a:lnTo>
                <a:lnTo>
                  <a:pt x="74620" y="20210"/>
                </a:lnTo>
                <a:lnTo>
                  <a:pt x="74610" y="20210"/>
                </a:lnTo>
                <a:lnTo>
                  <a:pt x="74600" y="20220"/>
                </a:lnTo>
                <a:lnTo>
                  <a:pt x="74580" y="20170"/>
                </a:lnTo>
                <a:lnTo>
                  <a:pt x="74560" y="20120"/>
                </a:lnTo>
                <a:lnTo>
                  <a:pt x="74560" y="20110"/>
                </a:lnTo>
                <a:lnTo>
                  <a:pt x="74540" y="20110"/>
                </a:lnTo>
                <a:lnTo>
                  <a:pt x="74520" y="20070"/>
                </a:lnTo>
                <a:lnTo>
                  <a:pt x="74510" y="20070"/>
                </a:lnTo>
                <a:lnTo>
                  <a:pt x="74490" y="20060"/>
                </a:lnTo>
                <a:lnTo>
                  <a:pt x="74500" y="20030"/>
                </a:lnTo>
                <a:lnTo>
                  <a:pt x="74480" y="20030"/>
                </a:lnTo>
                <a:lnTo>
                  <a:pt x="74470" y="20030"/>
                </a:lnTo>
                <a:lnTo>
                  <a:pt x="74460" y="20020"/>
                </a:lnTo>
                <a:lnTo>
                  <a:pt x="74460" y="20000"/>
                </a:lnTo>
                <a:lnTo>
                  <a:pt x="74460" y="19960"/>
                </a:lnTo>
                <a:lnTo>
                  <a:pt x="74450" y="19950"/>
                </a:lnTo>
                <a:lnTo>
                  <a:pt x="74420" y="19910"/>
                </a:lnTo>
                <a:lnTo>
                  <a:pt x="74400" y="19860"/>
                </a:lnTo>
                <a:lnTo>
                  <a:pt x="74370" y="19850"/>
                </a:lnTo>
                <a:lnTo>
                  <a:pt x="74360" y="19850"/>
                </a:lnTo>
                <a:lnTo>
                  <a:pt x="74340" y="19840"/>
                </a:lnTo>
                <a:lnTo>
                  <a:pt x="74340" y="19890"/>
                </a:lnTo>
                <a:lnTo>
                  <a:pt x="74320" y="19940"/>
                </a:lnTo>
                <a:lnTo>
                  <a:pt x="74300" y="19970"/>
                </a:lnTo>
                <a:lnTo>
                  <a:pt x="74290" y="19970"/>
                </a:lnTo>
                <a:lnTo>
                  <a:pt x="74270" y="19980"/>
                </a:lnTo>
                <a:lnTo>
                  <a:pt x="74230" y="19960"/>
                </a:lnTo>
                <a:lnTo>
                  <a:pt x="74190" y="19950"/>
                </a:lnTo>
                <a:lnTo>
                  <a:pt x="74140" y="19950"/>
                </a:lnTo>
                <a:lnTo>
                  <a:pt x="74110" y="19980"/>
                </a:lnTo>
                <a:lnTo>
                  <a:pt x="74080" y="20050"/>
                </a:lnTo>
                <a:lnTo>
                  <a:pt x="74050" y="20060"/>
                </a:lnTo>
                <a:lnTo>
                  <a:pt x="74010" y="20050"/>
                </a:lnTo>
                <a:lnTo>
                  <a:pt x="73990" y="20010"/>
                </a:lnTo>
                <a:lnTo>
                  <a:pt x="73960" y="19960"/>
                </a:lnTo>
                <a:lnTo>
                  <a:pt x="73920" y="19950"/>
                </a:lnTo>
                <a:lnTo>
                  <a:pt x="73890" y="19920"/>
                </a:lnTo>
                <a:lnTo>
                  <a:pt x="73880" y="19870"/>
                </a:lnTo>
                <a:lnTo>
                  <a:pt x="73890" y="19820"/>
                </a:lnTo>
                <a:lnTo>
                  <a:pt x="73870" y="19750"/>
                </a:lnTo>
                <a:lnTo>
                  <a:pt x="73840" y="19750"/>
                </a:lnTo>
                <a:lnTo>
                  <a:pt x="73800" y="19740"/>
                </a:lnTo>
                <a:lnTo>
                  <a:pt x="73780" y="19750"/>
                </a:lnTo>
                <a:lnTo>
                  <a:pt x="73750" y="19750"/>
                </a:lnTo>
                <a:lnTo>
                  <a:pt x="73730" y="19770"/>
                </a:lnTo>
                <a:lnTo>
                  <a:pt x="73700" y="19790"/>
                </a:lnTo>
                <a:lnTo>
                  <a:pt x="73630" y="19840"/>
                </a:lnTo>
                <a:lnTo>
                  <a:pt x="73560" y="19890"/>
                </a:lnTo>
                <a:lnTo>
                  <a:pt x="73360" y="20090"/>
                </a:lnTo>
                <a:lnTo>
                  <a:pt x="73320" y="20130"/>
                </a:lnTo>
                <a:lnTo>
                  <a:pt x="73260" y="20180"/>
                </a:lnTo>
                <a:lnTo>
                  <a:pt x="73180" y="20210"/>
                </a:lnTo>
                <a:lnTo>
                  <a:pt x="73190" y="20140"/>
                </a:lnTo>
                <a:lnTo>
                  <a:pt x="73160" y="20100"/>
                </a:lnTo>
                <a:lnTo>
                  <a:pt x="73130" y="20090"/>
                </a:lnTo>
                <a:lnTo>
                  <a:pt x="73070" y="20110"/>
                </a:lnTo>
                <a:lnTo>
                  <a:pt x="73050" y="20140"/>
                </a:lnTo>
                <a:lnTo>
                  <a:pt x="73060" y="20190"/>
                </a:lnTo>
                <a:lnTo>
                  <a:pt x="73080" y="20220"/>
                </a:lnTo>
                <a:lnTo>
                  <a:pt x="73060" y="20350"/>
                </a:lnTo>
                <a:lnTo>
                  <a:pt x="72980" y="20420"/>
                </a:lnTo>
                <a:lnTo>
                  <a:pt x="72940" y="20420"/>
                </a:lnTo>
                <a:lnTo>
                  <a:pt x="72890" y="20430"/>
                </a:lnTo>
                <a:lnTo>
                  <a:pt x="72600" y="20450"/>
                </a:lnTo>
                <a:lnTo>
                  <a:pt x="72560" y="20420"/>
                </a:lnTo>
                <a:lnTo>
                  <a:pt x="72560" y="20390"/>
                </a:lnTo>
                <a:lnTo>
                  <a:pt x="72550" y="20360"/>
                </a:lnTo>
                <a:lnTo>
                  <a:pt x="72530" y="20260"/>
                </a:lnTo>
                <a:lnTo>
                  <a:pt x="72520" y="20190"/>
                </a:lnTo>
                <a:lnTo>
                  <a:pt x="72500" y="20130"/>
                </a:lnTo>
                <a:lnTo>
                  <a:pt x="72460" y="20120"/>
                </a:lnTo>
                <a:lnTo>
                  <a:pt x="72450" y="20130"/>
                </a:lnTo>
                <a:lnTo>
                  <a:pt x="72380" y="20180"/>
                </a:lnTo>
                <a:lnTo>
                  <a:pt x="72320" y="20230"/>
                </a:lnTo>
                <a:lnTo>
                  <a:pt x="72270" y="20260"/>
                </a:lnTo>
                <a:lnTo>
                  <a:pt x="72230" y="20360"/>
                </a:lnTo>
                <a:lnTo>
                  <a:pt x="72100" y="20390"/>
                </a:lnTo>
                <a:lnTo>
                  <a:pt x="71960" y="20370"/>
                </a:lnTo>
                <a:lnTo>
                  <a:pt x="71900" y="20340"/>
                </a:lnTo>
                <a:lnTo>
                  <a:pt x="71830" y="20250"/>
                </a:lnTo>
                <a:lnTo>
                  <a:pt x="71830" y="20220"/>
                </a:lnTo>
                <a:lnTo>
                  <a:pt x="71820" y="20210"/>
                </a:lnTo>
                <a:lnTo>
                  <a:pt x="71800" y="20200"/>
                </a:lnTo>
                <a:lnTo>
                  <a:pt x="71790" y="20160"/>
                </a:lnTo>
                <a:lnTo>
                  <a:pt x="71780" y="20160"/>
                </a:lnTo>
                <a:lnTo>
                  <a:pt x="71780" y="20140"/>
                </a:lnTo>
                <a:lnTo>
                  <a:pt x="71780" y="20110"/>
                </a:lnTo>
                <a:lnTo>
                  <a:pt x="71750" y="20110"/>
                </a:lnTo>
                <a:lnTo>
                  <a:pt x="71750" y="20090"/>
                </a:lnTo>
                <a:lnTo>
                  <a:pt x="71750" y="20030"/>
                </a:lnTo>
                <a:lnTo>
                  <a:pt x="71710" y="19670"/>
                </a:lnTo>
                <a:lnTo>
                  <a:pt x="71760" y="19640"/>
                </a:lnTo>
                <a:lnTo>
                  <a:pt x="71770" y="19590"/>
                </a:lnTo>
                <a:lnTo>
                  <a:pt x="71770" y="19530"/>
                </a:lnTo>
                <a:lnTo>
                  <a:pt x="71690" y="19480"/>
                </a:lnTo>
                <a:lnTo>
                  <a:pt x="71690" y="19380"/>
                </a:lnTo>
                <a:lnTo>
                  <a:pt x="71720" y="19260"/>
                </a:lnTo>
                <a:lnTo>
                  <a:pt x="71760" y="19210"/>
                </a:lnTo>
                <a:lnTo>
                  <a:pt x="71760" y="19150"/>
                </a:lnTo>
                <a:lnTo>
                  <a:pt x="71710" y="18930"/>
                </a:lnTo>
                <a:lnTo>
                  <a:pt x="71630" y="18940"/>
                </a:lnTo>
                <a:lnTo>
                  <a:pt x="71580" y="18940"/>
                </a:lnTo>
                <a:lnTo>
                  <a:pt x="71550" y="18940"/>
                </a:lnTo>
                <a:lnTo>
                  <a:pt x="71490" y="18940"/>
                </a:lnTo>
                <a:lnTo>
                  <a:pt x="71450" y="18970"/>
                </a:lnTo>
                <a:lnTo>
                  <a:pt x="71420" y="19010"/>
                </a:lnTo>
                <a:lnTo>
                  <a:pt x="71370" y="19030"/>
                </a:lnTo>
                <a:lnTo>
                  <a:pt x="71350" y="19030"/>
                </a:lnTo>
                <a:lnTo>
                  <a:pt x="71290" y="19040"/>
                </a:lnTo>
                <a:lnTo>
                  <a:pt x="71280" y="19040"/>
                </a:lnTo>
                <a:lnTo>
                  <a:pt x="71240" y="19040"/>
                </a:lnTo>
                <a:lnTo>
                  <a:pt x="71220" y="19060"/>
                </a:lnTo>
                <a:lnTo>
                  <a:pt x="71180" y="19110"/>
                </a:lnTo>
                <a:lnTo>
                  <a:pt x="71140" y="19130"/>
                </a:lnTo>
                <a:lnTo>
                  <a:pt x="71130" y="19160"/>
                </a:lnTo>
                <a:lnTo>
                  <a:pt x="71120" y="19180"/>
                </a:lnTo>
                <a:lnTo>
                  <a:pt x="71110" y="19180"/>
                </a:lnTo>
                <a:lnTo>
                  <a:pt x="71040" y="19130"/>
                </a:lnTo>
                <a:lnTo>
                  <a:pt x="71030" y="19130"/>
                </a:lnTo>
                <a:lnTo>
                  <a:pt x="71020" y="19130"/>
                </a:lnTo>
                <a:lnTo>
                  <a:pt x="70990" y="19100"/>
                </a:lnTo>
                <a:lnTo>
                  <a:pt x="70950" y="19110"/>
                </a:lnTo>
                <a:lnTo>
                  <a:pt x="70930" y="19110"/>
                </a:lnTo>
                <a:lnTo>
                  <a:pt x="70920" y="19120"/>
                </a:lnTo>
                <a:lnTo>
                  <a:pt x="70900" y="19130"/>
                </a:lnTo>
                <a:lnTo>
                  <a:pt x="70860" y="19170"/>
                </a:lnTo>
                <a:lnTo>
                  <a:pt x="70810" y="19180"/>
                </a:lnTo>
                <a:lnTo>
                  <a:pt x="70800" y="19190"/>
                </a:lnTo>
                <a:lnTo>
                  <a:pt x="70740" y="19240"/>
                </a:lnTo>
                <a:lnTo>
                  <a:pt x="70740" y="19250"/>
                </a:lnTo>
                <a:lnTo>
                  <a:pt x="70740" y="19260"/>
                </a:lnTo>
                <a:lnTo>
                  <a:pt x="70750" y="19280"/>
                </a:lnTo>
                <a:lnTo>
                  <a:pt x="70740" y="19300"/>
                </a:lnTo>
                <a:lnTo>
                  <a:pt x="70700" y="19320"/>
                </a:lnTo>
                <a:lnTo>
                  <a:pt x="70670" y="19320"/>
                </a:lnTo>
                <a:lnTo>
                  <a:pt x="70620" y="19340"/>
                </a:lnTo>
                <a:lnTo>
                  <a:pt x="70530" y="19330"/>
                </a:lnTo>
                <a:lnTo>
                  <a:pt x="70520" y="19330"/>
                </a:lnTo>
                <a:lnTo>
                  <a:pt x="70460" y="19310"/>
                </a:lnTo>
                <a:lnTo>
                  <a:pt x="70390" y="19310"/>
                </a:lnTo>
                <a:lnTo>
                  <a:pt x="70330" y="19350"/>
                </a:lnTo>
                <a:lnTo>
                  <a:pt x="70280" y="19350"/>
                </a:lnTo>
                <a:lnTo>
                  <a:pt x="70270" y="19350"/>
                </a:lnTo>
                <a:lnTo>
                  <a:pt x="70260" y="19350"/>
                </a:lnTo>
                <a:lnTo>
                  <a:pt x="70160" y="19380"/>
                </a:lnTo>
                <a:lnTo>
                  <a:pt x="70130" y="19440"/>
                </a:lnTo>
                <a:lnTo>
                  <a:pt x="70110" y="19500"/>
                </a:lnTo>
                <a:lnTo>
                  <a:pt x="70110" y="19530"/>
                </a:lnTo>
                <a:lnTo>
                  <a:pt x="70100" y="19530"/>
                </a:lnTo>
                <a:lnTo>
                  <a:pt x="70090" y="19550"/>
                </a:lnTo>
                <a:lnTo>
                  <a:pt x="70070" y="19570"/>
                </a:lnTo>
                <a:lnTo>
                  <a:pt x="70060" y="19600"/>
                </a:lnTo>
                <a:lnTo>
                  <a:pt x="70040" y="19640"/>
                </a:lnTo>
                <a:lnTo>
                  <a:pt x="70050" y="19660"/>
                </a:lnTo>
                <a:lnTo>
                  <a:pt x="70040" y="19680"/>
                </a:lnTo>
                <a:lnTo>
                  <a:pt x="70000" y="19700"/>
                </a:lnTo>
                <a:lnTo>
                  <a:pt x="69980" y="19700"/>
                </a:lnTo>
                <a:lnTo>
                  <a:pt x="69880" y="19640"/>
                </a:lnTo>
                <a:lnTo>
                  <a:pt x="69850" y="19640"/>
                </a:lnTo>
                <a:lnTo>
                  <a:pt x="69830" y="19640"/>
                </a:lnTo>
                <a:lnTo>
                  <a:pt x="69800" y="19630"/>
                </a:lnTo>
                <a:lnTo>
                  <a:pt x="69770" y="19560"/>
                </a:lnTo>
                <a:lnTo>
                  <a:pt x="69700" y="19450"/>
                </a:lnTo>
                <a:lnTo>
                  <a:pt x="69630" y="19470"/>
                </a:lnTo>
                <a:lnTo>
                  <a:pt x="69560" y="19460"/>
                </a:lnTo>
                <a:lnTo>
                  <a:pt x="69490" y="19420"/>
                </a:lnTo>
                <a:lnTo>
                  <a:pt x="69440" y="19410"/>
                </a:lnTo>
                <a:lnTo>
                  <a:pt x="69400" y="19410"/>
                </a:lnTo>
                <a:lnTo>
                  <a:pt x="69350" y="19410"/>
                </a:lnTo>
                <a:lnTo>
                  <a:pt x="69300" y="19360"/>
                </a:lnTo>
                <a:lnTo>
                  <a:pt x="69280" y="19340"/>
                </a:lnTo>
                <a:lnTo>
                  <a:pt x="69210" y="19360"/>
                </a:lnTo>
                <a:lnTo>
                  <a:pt x="69140" y="19410"/>
                </a:lnTo>
                <a:lnTo>
                  <a:pt x="69070" y="19440"/>
                </a:lnTo>
                <a:lnTo>
                  <a:pt x="69020" y="19520"/>
                </a:lnTo>
                <a:lnTo>
                  <a:pt x="68970" y="19590"/>
                </a:lnTo>
                <a:lnTo>
                  <a:pt x="68910" y="19600"/>
                </a:lnTo>
                <a:lnTo>
                  <a:pt x="68870" y="19620"/>
                </a:lnTo>
                <a:lnTo>
                  <a:pt x="68800" y="19680"/>
                </a:lnTo>
                <a:lnTo>
                  <a:pt x="68740" y="19720"/>
                </a:lnTo>
                <a:lnTo>
                  <a:pt x="68680" y="19760"/>
                </a:lnTo>
                <a:lnTo>
                  <a:pt x="68580" y="19820"/>
                </a:lnTo>
                <a:lnTo>
                  <a:pt x="68500" y="19840"/>
                </a:lnTo>
                <a:lnTo>
                  <a:pt x="68410" y="19840"/>
                </a:lnTo>
                <a:lnTo>
                  <a:pt x="68330" y="19870"/>
                </a:lnTo>
                <a:lnTo>
                  <a:pt x="68310" y="19840"/>
                </a:lnTo>
                <a:lnTo>
                  <a:pt x="68300" y="19840"/>
                </a:lnTo>
                <a:lnTo>
                  <a:pt x="68290" y="19840"/>
                </a:lnTo>
                <a:lnTo>
                  <a:pt x="68280" y="19840"/>
                </a:lnTo>
                <a:lnTo>
                  <a:pt x="68270" y="19830"/>
                </a:lnTo>
                <a:lnTo>
                  <a:pt x="68250" y="19830"/>
                </a:lnTo>
                <a:lnTo>
                  <a:pt x="68240" y="19830"/>
                </a:lnTo>
                <a:lnTo>
                  <a:pt x="68220" y="19820"/>
                </a:lnTo>
                <a:lnTo>
                  <a:pt x="68210" y="19830"/>
                </a:lnTo>
                <a:lnTo>
                  <a:pt x="68200" y="19830"/>
                </a:lnTo>
                <a:lnTo>
                  <a:pt x="68150" y="19840"/>
                </a:lnTo>
                <a:lnTo>
                  <a:pt x="68130" y="19830"/>
                </a:lnTo>
                <a:lnTo>
                  <a:pt x="68090" y="19830"/>
                </a:lnTo>
                <a:lnTo>
                  <a:pt x="68080" y="19830"/>
                </a:lnTo>
                <a:lnTo>
                  <a:pt x="68040" y="19840"/>
                </a:lnTo>
                <a:lnTo>
                  <a:pt x="68030" y="19840"/>
                </a:lnTo>
                <a:lnTo>
                  <a:pt x="68020" y="19850"/>
                </a:lnTo>
                <a:lnTo>
                  <a:pt x="67990" y="19840"/>
                </a:lnTo>
                <a:lnTo>
                  <a:pt x="67980" y="19840"/>
                </a:lnTo>
                <a:lnTo>
                  <a:pt x="67950" y="19840"/>
                </a:lnTo>
                <a:lnTo>
                  <a:pt x="67940" y="19830"/>
                </a:lnTo>
                <a:lnTo>
                  <a:pt x="67930" y="19830"/>
                </a:lnTo>
                <a:lnTo>
                  <a:pt x="67920" y="19820"/>
                </a:lnTo>
                <a:lnTo>
                  <a:pt x="67910" y="19810"/>
                </a:lnTo>
                <a:lnTo>
                  <a:pt x="67890" y="19770"/>
                </a:lnTo>
                <a:lnTo>
                  <a:pt x="67880" y="19760"/>
                </a:lnTo>
                <a:lnTo>
                  <a:pt x="67860" y="19740"/>
                </a:lnTo>
                <a:lnTo>
                  <a:pt x="67820" y="19730"/>
                </a:lnTo>
                <a:lnTo>
                  <a:pt x="67810" y="19730"/>
                </a:lnTo>
                <a:lnTo>
                  <a:pt x="67770" y="19720"/>
                </a:lnTo>
                <a:lnTo>
                  <a:pt x="67750" y="19720"/>
                </a:lnTo>
                <a:lnTo>
                  <a:pt x="67720" y="19720"/>
                </a:lnTo>
                <a:lnTo>
                  <a:pt x="67690" y="19710"/>
                </a:lnTo>
                <a:lnTo>
                  <a:pt x="67660" y="19710"/>
                </a:lnTo>
                <a:lnTo>
                  <a:pt x="67650" y="19710"/>
                </a:lnTo>
                <a:lnTo>
                  <a:pt x="67650" y="19720"/>
                </a:lnTo>
                <a:lnTo>
                  <a:pt x="67640" y="19720"/>
                </a:lnTo>
                <a:lnTo>
                  <a:pt x="67620" y="19710"/>
                </a:lnTo>
                <a:lnTo>
                  <a:pt x="67610" y="19710"/>
                </a:lnTo>
                <a:lnTo>
                  <a:pt x="67590" y="19720"/>
                </a:lnTo>
                <a:lnTo>
                  <a:pt x="67560" y="19720"/>
                </a:lnTo>
                <a:lnTo>
                  <a:pt x="67520" y="19720"/>
                </a:lnTo>
                <a:lnTo>
                  <a:pt x="67470" y="19690"/>
                </a:lnTo>
                <a:lnTo>
                  <a:pt x="67460" y="19690"/>
                </a:lnTo>
                <a:lnTo>
                  <a:pt x="67440" y="19690"/>
                </a:lnTo>
                <a:lnTo>
                  <a:pt x="67420" y="19680"/>
                </a:lnTo>
                <a:lnTo>
                  <a:pt x="67410" y="19670"/>
                </a:lnTo>
                <a:lnTo>
                  <a:pt x="67420" y="19660"/>
                </a:lnTo>
                <a:lnTo>
                  <a:pt x="67420" y="19650"/>
                </a:lnTo>
                <a:lnTo>
                  <a:pt x="67420" y="19640"/>
                </a:lnTo>
                <a:lnTo>
                  <a:pt x="67410" y="19640"/>
                </a:lnTo>
                <a:lnTo>
                  <a:pt x="67360" y="19630"/>
                </a:lnTo>
                <a:lnTo>
                  <a:pt x="67350" y="19620"/>
                </a:lnTo>
                <a:lnTo>
                  <a:pt x="67340" y="19620"/>
                </a:lnTo>
                <a:lnTo>
                  <a:pt x="67340" y="19610"/>
                </a:lnTo>
                <a:lnTo>
                  <a:pt x="67270" y="19600"/>
                </a:lnTo>
                <a:lnTo>
                  <a:pt x="67260" y="19580"/>
                </a:lnTo>
                <a:lnTo>
                  <a:pt x="67250" y="19570"/>
                </a:lnTo>
                <a:lnTo>
                  <a:pt x="67230" y="19560"/>
                </a:lnTo>
                <a:lnTo>
                  <a:pt x="67200" y="19540"/>
                </a:lnTo>
                <a:lnTo>
                  <a:pt x="67170" y="19530"/>
                </a:lnTo>
                <a:lnTo>
                  <a:pt x="67120" y="19510"/>
                </a:lnTo>
                <a:lnTo>
                  <a:pt x="67120" y="19500"/>
                </a:lnTo>
                <a:lnTo>
                  <a:pt x="67110" y="19490"/>
                </a:lnTo>
                <a:lnTo>
                  <a:pt x="67090" y="19470"/>
                </a:lnTo>
                <a:lnTo>
                  <a:pt x="67090" y="19460"/>
                </a:lnTo>
                <a:lnTo>
                  <a:pt x="67090" y="19440"/>
                </a:lnTo>
                <a:lnTo>
                  <a:pt x="67080" y="19430"/>
                </a:lnTo>
                <a:lnTo>
                  <a:pt x="67060" y="19400"/>
                </a:lnTo>
                <a:lnTo>
                  <a:pt x="67060" y="19380"/>
                </a:lnTo>
                <a:lnTo>
                  <a:pt x="67030" y="19360"/>
                </a:lnTo>
                <a:lnTo>
                  <a:pt x="67010" y="19360"/>
                </a:lnTo>
                <a:lnTo>
                  <a:pt x="67000" y="19360"/>
                </a:lnTo>
                <a:lnTo>
                  <a:pt x="66990" y="19360"/>
                </a:lnTo>
                <a:lnTo>
                  <a:pt x="66960" y="19350"/>
                </a:lnTo>
                <a:lnTo>
                  <a:pt x="66940" y="19330"/>
                </a:lnTo>
                <a:lnTo>
                  <a:pt x="66930" y="19320"/>
                </a:lnTo>
                <a:lnTo>
                  <a:pt x="66900" y="19310"/>
                </a:lnTo>
                <a:lnTo>
                  <a:pt x="66890" y="19310"/>
                </a:lnTo>
                <a:lnTo>
                  <a:pt x="66850" y="19320"/>
                </a:lnTo>
                <a:lnTo>
                  <a:pt x="66830" y="19330"/>
                </a:lnTo>
                <a:lnTo>
                  <a:pt x="66820" y="19330"/>
                </a:lnTo>
                <a:lnTo>
                  <a:pt x="66800" y="19340"/>
                </a:lnTo>
                <a:lnTo>
                  <a:pt x="66790" y="19340"/>
                </a:lnTo>
                <a:lnTo>
                  <a:pt x="66700" y="19290"/>
                </a:lnTo>
                <a:lnTo>
                  <a:pt x="66650" y="19290"/>
                </a:lnTo>
                <a:lnTo>
                  <a:pt x="66630" y="19290"/>
                </a:lnTo>
                <a:lnTo>
                  <a:pt x="66450" y="19200"/>
                </a:lnTo>
                <a:lnTo>
                  <a:pt x="66360" y="19210"/>
                </a:lnTo>
                <a:lnTo>
                  <a:pt x="66340" y="19230"/>
                </a:lnTo>
                <a:lnTo>
                  <a:pt x="66310" y="19240"/>
                </a:lnTo>
                <a:lnTo>
                  <a:pt x="66300" y="19250"/>
                </a:lnTo>
                <a:lnTo>
                  <a:pt x="66290" y="19270"/>
                </a:lnTo>
                <a:lnTo>
                  <a:pt x="66280" y="19270"/>
                </a:lnTo>
                <a:lnTo>
                  <a:pt x="66270" y="19280"/>
                </a:lnTo>
                <a:lnTo>
                  <a:pt x="66260" y="19280"/>
                </a:lnTo>
                <a:lnTo>
                  <a:pt x="66250" y="19290"/>
                </a:lnTo>
                <a:lnTo>
                  <a:pt x="66250" y="19310"/>
                </a:lnTo>
                <a:lnTo>
                  <a:pt x="66240" y="19320"/>
                </a:lnTo>
                <a:lnTo>
                  <a:pt x="66240" y="19330"/>
                </a:lnTo>
                <a:lnTo>
                  <a:pt x="66240" y="19350"/>
                </a:lnTo>
                <a:lnTo>
                  <a:pt x="66230" y="19350"/>
                </a:lnTo>
                <a:lnTo>
                  <a:pt x="66220" y="19360"/>
                </a:lnTo>
                <a:lnTo>
                  <a:pt x="66180" y="19400"/>
                </a:lnTo>
                <a:lnTo>
                  <a:pt x="66160" y="19410"/>
                </a:lnTo>
                <a:lnTo>
                  <a:pt x="66140" y="19420"/>
                </a:lnTo>
                <a:lnTo>
                  <a:pt x="66120" y="19430"/>
                </a:lnTo>
                <a:lnTo>
                  <a:pt x="66100" y="19450"/>
                </a:lnTo>
                <a:lnTo>
                  <a:pt x="66060" y="19460"/>
                </a:lnTo>
                <a:lnTo>
                  <a:pt x="66050" y="19480"/>
                </a:lnTo>
                <a:lnTo>
                  <a:pt x="66040" y="19490"/>
                </a:lnTo>
                <a:lnTo>
                  <a:pt x="66040" y="19540"/>
                </a:lnTo>
                <a:lnTo>
                  <a:pt x="66030" y="19540"/>
                </a:lnTo>
                <a:lnTo>
                  <a:pt x="66030" y="19550"/>
                </a:lnTo>
                <a:lnTo>
                  <a:pt x="66030" y="19570"/>
                </a:lnTo>
                <a:lnTo>
                  <a:pt x="66020" y="19570"/>
                </a:lnTo>
                <a:lnTo>
                  <a:pt x="66020" y="19580"/>
                </a:lnTo>
                <a:lnTo>
                  <a:pt x="66010" y="19580"/>
                </a:lnTo>
                <a:lnTo>
                  <a:pt x="66000" y="19610"/>
                </a:lnTo>
                <a:lnTo>
                  <a:pt x="65980" y="19660"/>
                </a:lnTo>
                <a:lnTo>
                  <a:pt x="65950" y="19670"/>
                </a:lnTo>
                <a:lnTo>
                  <a:pt x="65910" y="19670"/>
                </a:lnTo>
                <a:lnTo>
                  <a:pt x="65900" y="19670"/>
                </a:lnTo>
                <a:lnTo>
                  <a:pt x="65900" y="19630"/>
                </a:lnTo>
                <a:lnTo>
                  <a:pt x="65890" y="19620"/>
                </a:lnTo>
                <a:lnTo>
                  <a:pt x="65880" y="19620"/>
                </a:lnTo>
                <a:lnTo>
                  <a:pt x="65870" y="19610"/>
                </a:lnTo>
                <a:lnTo>
                  <a:pt x="65860" y="19600"/>
                </a:lnTo>
                <a:lnTo>
                  <a:pt x="65840" y="19600"/>
                </a:lnTo>
                <a:lnTo>
                  <a:pt x="65830" y="19590"/>
                </a:lnTo>
                <a:lnTo>
                  <a:pt x="65780" y="19540"/>
                </a:lnTo>
                <a:lnTo>
                  <a:pt x="65770" y="19530"/>
                </a:lnTo>
                <a:lnTo>
                  <a:pt x="65750" y="19460"/>
                </a:lnTo>
                <a:lnTo>
                  <a:pt x="65740" y="19450"/>
                </a:lnTo>
                <a:lnTo>
                  <a:pt x="65720" y="19450"/>
                </a:lnTo>
                <a:lnTo>
                  <a:pt x="65710" y="19450"/>
                </a:lnTo>
                <a:lnTo>
                  <a:pt x="65700" y="19440"/>
                </a:lnTo>
                <a:lnTo>
                  <a:pt x="65690" y="19450"/>
                </a:lnTo>
                <a:lnTo>
                  <a:pt x="65680" y="19460"/>
                </a:lnTo>
                <a:lnTo>
                  <a:pt x="65680" y="19470"/>
                </a:lnTo>
                <a:lnTo>
                  <a:pt x="65680" y="19480"/>
                </a:lnTo>
                <a:lnTo>
                  <a:pt x="65660" y="19490"/>
                </a:lnTo>
                <a:lnTo>
                  <a:pt x="65640" y="19450"/>
                </a:lnTo>
                <a:lnTo>
                  <a:pt x="65630" y="19450"/>
                </a:lnTo>
                <a:lnTo>
                  <a:pt x="65630" y="19460"/>
                </a:lnTo>
                <a:lnTo>
                  <a:pt x="65620" y="19470"/>
                </a:lnTo>
                <a:lnTo>
                  <a:pt x="65610" y="19480"/>
                </a:lnTo>
                <a:lnTo>
                  <a:pt x="65600" y="19470"/>
                </a:lnTo>
                <a:lnTo>
                  <a:pt x="65590" y="19450"/>
                </a:lnTo>
                <a:lnTo>
                  <a:pt x="65580" y="19430"/>
                </a:lnTo>
                <a:lnTo>
                  <a:pt x="65570" y="19420"/>
                </a:lnTo>
                <a:lnTo>
                  <a:pt x="65550" y="19430"/>
                </a:lnTo>
                <a:lnTo>
                  <a:pt x="65550" y="19460"/>
                </a:lnTo>
                <a:lnTo>
                  <a:pt x="65530" y="19450"/>
                </a:lnTo>
                <a:lnTo>
                  <a:pt x="65520" y="19420"/>
                </a:lnTo>
                <a:lnTo>
                  <a:pt x="65510" y="19410"/>
                </a:lnTo>
                <a:lnTo>
                  <a:pt x="65500" y="19400"/>
                </a:lnTo>
                <a:lnTo>
                  <a:pt x="65500" y="19410"/>
                </a:lnTo>
                <a:lnTo>
                  <a:pt x="65490" y="19410"/>
                </a:lnTo>
                <a:lnTo>
                  <a:pt x="65480" y="19430"/>
                </a:lnTo>
                <a:lnTo>
                  <a:pt x="65480" y="19440"/>
                </a:lnTo>
                <a:lnTo>
                  <a:pt x="65470" y="19440"/>
                </a:lnTo>
                <a:lnTo>
                  <a:pt x="65450" y="19440"/>
                </a:lnTo>
                <a:lnTo>
                  <a:pt x="65440" y="19440"/>
                </a:lnTo>
                <a:lnTo>
                  <a:pt x="65410" y="19450"/>
                </a:lnTo>
                <a:lnTo>
                  <a:pt x="65400" y="19440"/>
                </a:lnTo>
                <a:lnTo>
                  <a:pt x="65390" y="19430"/>
                </a:lnTo>
                <a:lnTo>
                  <a:pt x="65380" y="19430"/>
                </a:lnTo>
                <a:lnTo>
                  <a:pt x="65360" y="19430"/>
                </a:lnTo>
                <a:lnTo>
                  <a:pt x="65340" y="19440"/>
                </a:lnTo>
                <a:lnTo>
                  <a:pt x="65320" y="19470"/>
                </a:lnTo>
                <a:lnTo>
                  <a:pt x="65310" y="19460"/>
                </a:lnTo>
                <a:lnTo>
                  <a:pt x="65280" y="19430"/>
                </a:lnTo>
                <a:lnTo>
                  <a:pt x="65270" y="19430"/>
                </a:lnTo>
                <a:lnTo>
                  <a:pt x="65260" y="19430"/>
                </a:lnTo>
                <a:lnTo>
                  <a:pt x="65260" y="19440"/>
                </a:lnTo>
                <a:lnTo>
                  <a:pt x="65260" y="19450"/>
                </a:lnTo>
                <a:lnTo>
                  <a:pt x="65260" y="19460"/>
                </a:lnTo>
                <a:lnTo>
                  <a:pt x="65260" y="19470"/>
                </a:lnTo>
                <a:lnTo>
                  <a:pt x="65250" y="19480"/>
                </a:lnTo>
                <a:lnTo>
                  <a:pt x="65240" y="19490"/>
                </a:lnTo>
                <a:lnTo>
                  <a:pt x="65220" y="19490"/>
                </a:lnTo>
                <a:lnTo>
                  <a:pt x="65210" y="19490"/>
                </a:lnTo>
                <a:lnTo>
                  <a:pt x="65210" y="19470"/>
                </a:lnTo>
                <a:lnTo>
                  <a:pt x="65220" y="19450"/>
                </a:lnTo>
                <a:lnTo>
                  <a:pt x="65210" y="19410"/>
                </a:lnTo>
                <a:lnTo>
                  <a:pt x="65200" y="19400"/>
                </a:lnTo>
                <a:lnTo>
                  <a:pt x="65200" y="19410"/>
                </a:lnTo>
                <a:lnTo>
                  <a:pt x="65170" y="19430"/>
                </a:lnTo>
                <a:lnTo>
                  <a:pt x="65130" y="19430"/>
                </a:lnTo>
                <a:lnTo>
                  <a:pt x="65090" y="19400"/>
                </a:lnTo>
                <a:lnTo>
                  <a:pt x="65070" y="19410"/>
                </a:lnTo>
                <a:lnTo>
                  <a:pt x="65060" y="19430"/>
                </a:lnTo>
                <a:lnTo>
                  <a:pt x="65060" y="19440"/>
                </a:lnTo>
                <a:lnTo>
                  <a:pt x="65050" y="19440"/>
                </a:lnTo>
                <a:lnTo>
                  <a:pt x="65030" y="19450"/>
                </a:lnTo>
                <a:lnTo>
                  <a:pt x="65000" y="19470"/>
                </a:lnTo>
                <a:lnTo>
                  <a:pt x="64990" y="19480"/>
                </a:lnTo>
                <a:lnTo>
                  <a:pt x="64980" y="19480"/>
                </a:lnTo>
                <a:lnTo>
                  <a:pt x="64970" y="19520"/>
                </a:lnTo>
                <a:lnTo>
                  <a:pt x="64950" y="19530"/>
                </a:lnTo>
                <a:lnTo>
                  <a:pt x="64950" y="19520"/>
                </a:lnTo>
                <a:lnTo>
                  <a:pt x="64930" y="19510"/>
                </a:lnTo>
                <a:lnTo>
                  <a:pt x="64910" y="19470"/>
                </a:lnTo>
                <a:lnTo>
                  <a:pt x="64910" y="19460"/>
                </a:lnTo>
                <a:lnTo>
                  <a:pt x="64870" y="19420"/>
                </a:lnTo>
                <a:lnTo>
                  <a:pt x="64860" y="19410"/>
                </a:lnTo>
                <a:lnTo>
                  <a:pt x="64870" y="19390"/>
                </a:lnTo>
                <a:lnTo>
                  <a:pt x="64870" y="19380"/>
                </a:lnTo>
                <a:lnTo>
                  <a:pt x="64860" y="19360"/>
                </a:lnTo>
                <a:lnTo>
                  <a:pt x="64840" y="19350"/>
                </a:lnTo>
                <a:lnTo>
                  <a:pt x="64820" y="19340"/>
                </a:lnTo>
                <a:lnTo>
                  <a:pt x="64810" y="19320"/>
                </a:lnTo>
                <a:lnTo>
                  <a:pt x="64790" y="19330"/>
                </a:lnTo>
                <a:lnTo>
                  <a:pt x="64780" y="19360"/>
                </a:lnTo>
                <a:lnTo>
                  <a:pt x="64790" y="19390"/>
                </a:lnTo>
                <a:lnTo>
                  <a:pt x="64790" y="19400"/>
                </a:lnTo>
                <a:lnTo>
                  <a:pt x="64780" y="19410"/>
                </a:lnTo>
                <a:lnTo>
                  <a:pt x="64750" y="19410"/>
                </a:lnTo>
                <a:lnTo>
                  <a:pt x="64700" y="19410"/>
                </a:lnTo>
                <a:lnTo>
                  <a:pt x="64620" y="19410"/>
                </a:lnTo>
                <a:lnTo>
                  <a:pt x="64200" y="19390"/>
                </a:lnTo>
                <a:lnTo>
                  <a:pt x="64010" y="19380"/>
                </a:lnTo>
                <a:lnTo>
                  <a:pt x="63470" y="19360"/>
                </a:lnTo>
                <a:lnTo>
                  <a:pt x="63420" y="19350"/>
                </a:lnTo>
                <a:lnTo>
                  <a:pt x="63010" y="19330"/>
                </a:lnTo>
                <a:lnTo>
                  <a:pt x="62860" y="19320"/>
                </a:lnTo>
                <a:lnTo>
                  <a:pt x="62820" y="19330"/>
                </a:lnTo>
                <a:lnTo>
                  <a:pt x="62810" y="19350"/>
                </a:lnTo>
                <a:lnTo>
                  <a:pt x="62780" y="19380"/>
                </a:lnTo>
                <a:lnTo>
                  <a:pt x="62710" y="19430"/>
                </a:lnTo>
                <a:lnTo>
                  <a:pt x="62630" y="19430"/>
                </a:lnTo>
                <a:lnTo>
                  <a:pt x="62540" y="19470"/>
                </a:lnTo>
                <a:lnTo>
                  <a:pt x="62450" y="19520"/>
                </a:lnTo>
                <a:lnTo>
                  <a:pt x="62420" y="19530"/>
                </a:lnTo>
                <a:lnTo>
                  <a:pt x="62380" y="19510"/>
                </a:lnTo>
                <a:lnTo>
                  <a:pt x="62360" y="19480"/>
                </a:lnTo>
                <a:lnTo>
                  <a:pt x="62340" y="19430"/>
                </a:lnTo>
                <a:lnTo>
                  <a:pt x="62290" y="19360"/>
                </a:lnTo>
                <a:lnTo>
                  <a:pt x="62260" y="19350"/>
                </a:lnTo>
                <a:lnTo>
                  <a:pt x="62200" y="19330"/>
                </a:lnTo>
                <a:lnTo>
                  <a:pt x="62160" y="19330"/>
                </a:lnTo>
                <a:lnTo>
                  <a:pt x="62130" y="19350"/>
                </a:lnTo>
                <a:lnTo>
                  <a:pt x="62080" y="19380"/>
                </a:lnTo>
                <a:lnTo>
                  <a:pt x="62020" y="19410"/>
                </a:lnTo>
                <a:lnTo>
                  <a:pt x="61980" y="19430"/>
                </a:lnTo>
                <a:lnTo>
                  <a:pt x="61950" y="19430"/>
                </a:lnTo>
                <a:lnTo>
                  <a:pt x="61940" y="19430"/>
                </a:lnTo>
                <a:lnTo>
                  <a:pt x="61890" y="19420"/>
                </a:lnTo>
                <a:lnTo>
                  <a:pt x="61810" y="19410"/>
                </a:lnTo>
                <a:lnTo>
                  <a:pt x="61750" y="19410"/>
                </a:lnTo>
                <a:lnTo>
                  <a:pt x="61710" y="19430"/>
                </a:lnTo>
                <a:lnTo>
                  <a:pt x="61690" y="19460"/>
                </a:lnTo>
                <a:lnTo>
                  <a:pt x="61650" y="19500"/>
                </a:lnTo>
                <a:lnTo>
                  <a:pt x="61650" y="19540"/>
                </a:lnTo>
                <a:lnTo>
                  <a:pt x="61610" y="19580"/>
                </a:lnTo>
                <a:lnTo>
                  <a:pt x="61500" y="19620"/>
                </a:lnTo>
                <a:lnTo>
                  <a:pt x="61450" y="19620"/>
                </a:lnTo>
                <a:lnTo>
                  <a:pt x="61410" y="19640"/>
                </a:lnTo>
                <a:lnTo>
                  <a:pt x="61320" y="19650"/>
                </a:lnTo>
                <a:lnTo>
                  <a:pt x="61230" y="19670"/>
                </a:lnTo>
                <a:lnTo>
                  <a:pt x="61180" y="19690"/>
                </a:lnTo>
                <a:lnTo>
                  <a:pt x="61130" y="19680"/>
                </a:lnTo>
                <a:lnTo>
                  <a:pt x="61090" y="19660"/>
                </a:lnTo>
                <a:lnTo>
                  <a:pt x="61040" y="19640"/>
                </a:lnTo>
                <a:lnTo>
                  <a:pt x="61000" y="19650"/>
                </a:lnTo>
                <a:lnTo>
                  <a:pt x="60970" y="19670"/>
                </a:lnTo>
                <a:lnTo>
                  <a:pt x="60960" y="19680"/>
                </a:lnTo>
                <a:lnTo>
                  <a:pt x="61000" y="19690"/>
                </a:lnTo>
                <a:lnTo>
                  <a:pt x="60990" y="19700"/>
                </a:lnTo>
                <a:lnTo>
                  <a:pt x="60960" y="19730"/>
                </a:lnTo>
                <a:lnTo>
                  <a:pt x="60960" y="19790"/>
                </a:lnTo>
                <a:lnTo>
                  <a:pt x="60970" y="19830"/>
                </a:lnTo>
                <a:lnTo>
                  <a:pt x="61010" y="19860"/>
                </a:lnTo>
                <a:lnTo>
                  <a:pt x="61050" y="19890"/>
                </a:lnTo>
                <a:lnTo>
                  <a:pt x="61090" y="19930"/>
                </a:lnTo>
                <a:lnTo>
                  <a:pt x="61060" y="19960"/>
                </a:lnTo>
                <a:lnTo>
                  <a:pt x="61010" y="20000"/>
                </a:lnTo>
                <a:lnTo>
                  <a:pt x="60960" y="20030"/>
                </a:lnTo>
                <a:lnTo>
                  <a:pt x="60940" y="20020"/>
                </a:lnTo>
                <a:lnTo>
                  <a:pt x="60910" y="20020"/>
                </a:lnTo>
                <a:lnTo>
                  <a:pt x="60890" y="20030"/>
                </a:lnTo>
                <a:lnTo>
                  <a:pt x="60880" y="20030"/>
                </a:lnTo>
                <a:lnTo>
                  <a:pt x="60860" y="20050"/>
                </a:lnTo>
                <a:lnTo>
                  <a:pt x="60840" y="20080"/>
                </a:lnTo>
                <a:lnTo>
                  <a:pt x="60800" y="20080"/>
                </a:lnTo>
                <a:lnTo>
                  <a:pt x="60740" y="20060"/>
                </a:lnTo>
                <a:lnTo>
                  <a:pt x="60690" y="20080"/>
                </a:lnTo>
                <a:lnTo>
                  <a:pt x="60650" y="20100"/>
                </a:lnTo>
                <a:lnTo>
                  <a:pt x="60630" y="20120"/>
                </a:lnTo>
                <a:lnTo>
                  <a:pt x="60600" y="20120"/>
                </a:lnTo>
                <a:lnTo>
                  <a:pt x="60580" y="20130"/>
                </a:lnTo>
                <a:lnTo>
                  <a:pt x="60560" y="20140"/>
                </a:lnTo>
                <a:lnTo>
                  <a:pt x="60550" y="20200"/>
                </a:lnTo>
                <a:lnTo>
                  <a:pt x="60530" y="20230"/>
                </a:lnTo>
                <a:lnTo>
                  <a:pt x="60510" y="20250"/>
                </a:lnTo>
                <a:lnTo>
                  <a:pt x="60510" y="20260"/>
                </a:lnTo>
                <a:lnTo>
                  <a:pt x="60500" y="20290"/>
                </a:lnTo>
                <a:lnTo>
                  <a:pt x="60500" y="20300"/>
                </a:lnTo>
                <a:lnTo>
                  <a:pt x="60490" y="20300"/>
                </a:lnTo>
                <a:lnTo>
                  <a:pt x="60430" y="20310"/>
                </a:lnTo>
                <a:lnTo>
                  <a:pt x="60350" y="20290"/>
                </a:lnTo>
                <a:lnTo>
                  <a:pt x="60300" y="20300"/>
                </a:lnTo>
                <a:lnTo>
                  <a:pt x="60300" y="20290"/>
                </a:lnTo>
                <a:lnTo>
                  <a:pt x="60270" y="20280"/>
                </a:lnTo>
                <a:lnTo>
                  <a:pt x="60260" y="20270"/>
                </a:lnTo>
                <a:lnTo>
                  <a:pt x="60230" y="20270"/>
                </a:lnTo>
                <a:lnTo>
                  <a:pt x="60210" y="20250"/>
                </a:lnTo>
                <a:lnTo>
                  <a:pt x="60190" y="20220"/>
                </a:lnTo>
                <a:lnTo>
                  <a:pt x="60170" y="20200"/>
                </a:lnTo>
                <a:lnTo>
                  <a:pt x="60160" y="20150"/>
                </a:lnTo>
                <a:lnTo>
                  <a:pt x="60150" y="20140"/>
                </a:lnTo>
                <a:lnTo>
                  <a:pt x="60130" y="20100"/>
                </a:lnTo>
                <a:lnTo>
                  <a:pt x="60090" y="20080"/>
                </a:lnTo>
                <a:lnTo>
                  <a:pt x="60090" y="20070"/>
                </a:lnTo>
                <a:lnTo>
                  <a:pt x="60050" y="20060"/>
                </a:lnTo>
                <a:lnTo>
                  <a:pt x="59940" y="20060"/>
                </a:lnTo>
                <a:lnTo>
                  <a:pt x="59850" y="20060"/>
                </a:lnTo>
                <a:lnTo>
                  <a:pt x="59750" y="20070"/>
                </a:lnTo>
                <a:lnTo>
                  <a:pt x="59730" y="20080"/>
                </a:lnTo>
                <a:lnTo>
                  <a:pt x="59670" y="20080"/>
                </a:lnTo>
                <a:lnTo>
                  <a:pt x="59610" y="20070"/>
                </a:lnTo>
                <a:lnTo>
                  <a:pt x="59570" y="20060"/>
                </a:lnTo>
                <a:lnTo>
                  <a:pt x="59530" y="20020"/>
                </a:lnTo>
                <a:lnTo>
                  <a:pt x="59480" y="19990"/>
                </a:lnTo>
                <a:lnTo>
                  <a:pt x="59460" y="19980"/>
                </a:lnTo>
                <a:lnTo>
                  <a:pt x="59410" y="19950"/>
                </a:lnTo>
                <a:lnTo>
                  <a:pt x="59360" y="19900"/>
                </a:lnTo>
                <a:lnTo>
                  <a:pt x="59340" y="19890"/>
                </a:lnTo>
                <a:lnTo>
                  <a:pt x="59310" y="19890"/>
                </a:lnTo>
                <a:lnTo>
                  <a:pt x="59250" y="19830"/>
                </a:lnTo>
                <a:lnTo>
                  <a:pt x="59190" y="19810"/>
                </a:lnTo>
                <a:lnTo>
                  <a:pt x="59160" y="19810"/>
                </a:lnTo>
                <a:lnTo>
                  <a:pt x="59090" y="19770"/>
                </a:lnTo>
                <a:lnTo>
                  <a:pt x="59050" y="19760"/>
                </a:lnTo>
                <a:lnTo>
                  <a:pt x="59010" y="19760"/>
                </a:lnTo>
                <a:lnTo>
                  <a:pt x="58960" y="19760"/>
                </a:lnTo>
                <a:lnTo>
                  <a:pt x="58930" y="19760"/>
                </a:lnTo>
                <a:lnTo>
                  <a:pt x="58910" y="19760"/>
                </a:lnTo>
                <a:lnTo>
                  <a:pt x="58890" y="19760"/>
                </a:lnTo>
                <a:lnTo>
                  <a:pt x="58870" y="19750"/>
                </a:lnTo>
                <a:lnTo>
                  <a:pt x="58840" y="19760"/>
                </a:lnTo>
                <a:lnTo>
                  <a:pt x="58750" y="19760"/>
                </a:lnTo>
                <a:lnTo>
                  <a:pt x="58780" y="19710"/>
                </a:lnTo>
                <a:lnTo>
                  <a:pt x="58790" y="19670"/>
                </a:lnTo>
                <a:lnTo>
                  <a:pt x="58790" y="19650"/>
                </a:lnTo>
                <a:lnTo>
                  <a:pt x="58790" y="19620"/>
                </a:lnTo>
                <a:lnTo>
                  <a:pt x="58810" y="19520"/>
                </a:lnTo>
                <a:lnTo>
                  <a:pt x="58830" y="19480"/>
                </a:lnTo>
                <a:lnTo>
                  <a:pt x="58840" y="19460"/>
                </a:lnTo>
                <a:lnTo>
                  <a:pt x="58800" y="19350"/>
                </a:lnTo>
                <a:lnTo>
                  <a:pt x="58800" y="19330"/>
                </a:lnTo>
                <a:lnTo>
                  <a:pt x="58800" y="19320"/>
                </a:lnTo>
                <a:lnTo>
                  <a:pt x="58810" y="19310"/>
                </a:lnTo>
                <a:lnTo>
                  <a:pt x="58810" y="19290"/>
                </a:lnTo>
                <a:lnTo>
                  <a:pt x="58760" y="19210"/>
                </a:lnTo>
                <a:lnTo>
                  <a:pt x="58710" y="19130"/>
                </a:lnTo>
                <a:lnTo>
                  <a:pt x="58710" y="19070"/>
                </a:lnTo>
                <a:lnTo>
                  <a:pt x="58710" y="19060"/>
                </a:lnTo>
                <a:lnTo>
                  <a:pt x="58700" y="19060"/>
                </a:lnTo>
                <a:lnTo>
                  <a:pt x="58690" y="19050"/>
                </a:lnTo>
                <a:lnTo>
                  <a:pt x="58670" y="18980"/>
                </a:lnTo>
                <a:lnTo>
                  <a:pt x="58640" y="18870"/>
                </a:lnTo>
                <a:lnTo>
                  <a:pt x="58650" y="18780"/>
                </a:lnTo>
                <a:lnTo>
                  <a:pt x="58620" y="18690"/>
                </a:lnTo>
                <a:lnTo>
                  <a:pt x="58530" y="18590"/>
                </a:lnTo>
                <a:lnTo>
                  <a:pt x="58520" y="18580"/>
                </a:lnTo>
                <a:lnTo>
                  <a:pt x="58510" y="18550"/>
                </a:lnTo>
                <a:lnTo>
                  <a:pt x="58480" y="18520"/>
                </a:lnTo>
                <a:lnTo>
                  <a:pt x="58440" y="18510"/>
                </a:lnTo>
                <a:lnTo>
                  <a:pt x="58400" y="18500"/>
                </a:lnTo>
                <a:lnTo>
                  <a:pt x="58390" y="18490"/>
                </a:lnTo>
                <a:lnTo>
                  <a:pt x="58260" y="18410"/>
                </a:lnTo>
                <a:lnTo>
                  <a:pt x="58240" y="18400"/>
                </a:lnTo>
                <a:lnTo>
                  <a:pt x="58220" y="18380"/>
                </a:lnTo>
                <a:lnTo>
                  <a:pt x="58210" y="18370"/>
                </a:lnTo>
                <a:lnTo>
                  <a:pt x="58200" y="18360"/>
                </a:lnTo>
                <a:lnTo>
                  <a:pt x="58170" y="18340"/>
                </a:lnTo>
                <a:lnTo>
                  <a:pt x="58140" y="18320"/>
                </a:lnTo>
                <a:lnTo>
                  <a:pt x="58120" y="18310"/>
                </a:lnTo>
                <a:lnTo>
                  <a:pt x="58100" y="18290"/>
                </a:lnTo>
                <a:lnTo>
                  <a:pt x="58070" y="18230"/>
                </a:lnTo>
                <a:lnTo>
                  <a:pt x="57980" y="18230"/>
                </a:lnTo>
                <a:lnTo>
                  <a:pt x="57970" y="18240"/>
                </a:lnTo>
                <a:lnTo>
                  <a:pt x="57960" y="18270"/>
                </a:lnTo>
                <a:lnTo>
                  <a:pt x="57940" y="18240"/>
                </a:lnTo>
                <a:lnTo>
                  <a:pt x="57920" y="18210"/>
                </a:lnTo>
                <a:lnTo>
                  <a:pt x="57890" y="18160"/>
                </a:lnTo>
                <a:lnTo>
                  <a:pt x="57870" y="18150"/>
                </a:lnTo>
                <a:lnTo>
                  <a:pt x="57870" y="18140"/>
                </a:lnTo>
                <a:lnTo>
                  <a:pt x="57850" y="18140"/>
                </a:lnTo>
                <a:lnTo>
                  <a:pt x="57830" y="18130"/>
                </a:lnTo>
                <a:lnTo>
                  <a:pt x="57790" y="18150"/>
                </a:lnTo>
                <a:lnTo>
                  <a:pt x="57770" y="18120"/>
                </a:lnTo>
                <a:lnTo>
                  <a:pt x="57750" y="18080"/>
                </a:lnTo>
                <a:lnTo>
                  <a:pt x="57720" y="18080"/>
                </a:lnTo>
                <a:lnTo>
                  <a:pt x="57700" y="18070"/>
                </a:lnTo>
                <a:lnTo>
                  <a:pt x="57650" y="17990"/>
                </a:lnTo>
                <a:lnTo>
                  <a:pt x="57630" y="17980"/>
                </a:lnTo>
                <a:lnTo>
                  <a:pt x="57620" y="17980"/>
                </a:lnTo>
                <a:lnTo>
                  <a:pt x="57620" y="17990"/>
                </a:lnTo>
                <a:lnTo>
                  <a:pt x="57590" y="18040"/>
                </a:lnTo>
                <a:lnTo>
                  <a:pt x="57590" y="18050"/>
                </a:lnTo>
                <a:lnTo>
                  <a:pt x="57590" y="18080"/>
                </a:lnTo>
                <a:lnTo>
                  <a:pt x="57580" y="18150"/>
                </a:lnTo>
                <a:lnTo>
                  <a:pt x="57540" y="18200"/>
                </a:lnTo>
                <a:lnTo>
                  <a:pt x="57540" y="18210"/>
                </a:lnTo>
                <a:lnTo>
                  <a:pt x="57530" y="18220"/>
                </a:lnTo>
                <a:lnTo>
                  <a:pt x="57560" y="18270"/>
                </a:lnTo>
                <a:lnTo>
                  <a:pt x="57560" y="18280"/>
                </a:lnTo>
                <a:lnTo>
                  <a:pt x="57560" y="18300"/>
                </a:lnTo>
                <a:lnTo>
                  <a:pt x="57550" y="18320"/>
                </a:lnTo>
                <a:lnTo>
                  <a:pt x="57540" y="18340"/>
                </a:lnTo>
                <a:lnTo>
                  <a:pt x="57530" y="18340"/>
                </a:lnTo>
                <a:lnTo>
                  <a:pt x="57530" y="18350"/>
                </a:lnTo>
                <a:lnTo>
                  <a:pt x="57520" y="18350"/>
                </a:lnTo>
                <a:lnTo>
                  <a:pt x="57480" y="18350"/>
                </a:lnTo>
                <a:lnTo>
                  <a:pt x="57470" y="18350"/>
                </a:lnTo>
                <a:lnTo>
                  <a:pt x="57440" y="18320"/>
                </a:lnTo>
                <a:lnTo>
                  <a:pt x="57430" y="18330"/>
                </a:lnTo>
                <a:lnTo>
                  <a:pt x="57420" y="18330"/>
                </a:lnTo>
                <a:lnTo>
                  <a:pt x="57430" y="18370"/>
                </a:lnTo>
                <a:lnTo>
                  <a:pt x="57420" y="18400"/>
                </a:lnTo>
                <a:lnTo>
                  <a:pt x="57430" y="18440"/>
                </a:lnTo>
                <a:lnTo>
                  <a:pt x="57430" y="18450"/>
                </a:lnTo>
                <a:lnTo>
                  <a:pt x="57430" y="18460"/>
                </a:lnTo>
                <a:lnTo>
                  <a:pt x="57430" y="18480"/>
                </a:lnTo>
                <a:lnTo>
                  <a:pt x="57420" y="18490"/>
                </a:lnTo>
                <a:lnTo>
                  <a:pt x="57410" y="18510"/>
                </a:lnTo>
                <a:lnTo>
                  <a:pt x="57390" y="18520"/>
                </a:lnTo>
                <a:lnTo>
                  <a:pt x="57320" y="18520"/>
                </a:lnTo>
                <a:lnTo>
                  <a:pt x="57310" y="18520"/>
                </a:lnTo>
                <a:lnTo>
                  <a:pt x="57290" y="18500"/>
                </a:lnTo>
                <a:lnTo>
                  <a:pt x="57270" y="18440"/>
                </a:lnTo>
                <a:lnTo>
                  <a:pt x="57250" y="18440"/>
                </a:lnTo>
                <a:lnTo>
                  <a:pt x="57240" y="18440"/>
                </a:lnTo>
                <a:lnTo>
                  <a:pt x="57230" y="18450"/>
                </a:lnTo>
                <a:lnTo>
                  <a:pt x="57230" y="18430"/>
                </a:lnTo>
                <a:lnTo>
                  <a:pt x="57250" y="18420"/>
                </a:lnTo>
                <a:lnTo>
                  <a:pt x="57280" y="18420"/>
                </a:lnTo>
                <a:lnTo>
                  <a:pt x="57280" y="18430"/>
                </a:lnTo>
                <a:lnTo>
                  <a:pt x="57300" y="18440"/>
                </a:lnTo>
                <a:lnTo>
                  <a:pt x="57320" y="18450"/>
                </a:lnTo>
                <a:lnTo>
                  <a:pt x="57330" y="18440"/>
                </a:lnTo>
                <a:lnTo>
                  <a:pt x="57330" y="18430"/>
                </a:lnTo>
                <a:lnTo>
                  <a:pt x="57350" y="18410"/>
                </a:lnTo>
                <a:lnTo>
                  <a:pt x="57340" y="18410"/>
                </a:lnTo>
                <a:lnTo>
                  <a:pt x="57340" y="18390"/>
                </a:lnTo>
                <a:lnTo>
                  <a:pt x="57220" y="18290"/>
                </a:lnTo>
                <a:lnTo>
                  <a:pt x="57140" y="18240"/>
                </a:lnTo>
                <a:lnTo>
                  <a:pt x="57090" y="18210"/>
                </a:lnTo>
                <a:lnTo>
                  <a:pt x="57070" y="18200"/>
                </a:lnTo>
                <a:lnTo>
                  <a:pt x="57040" y="18190"/>
                </a:lnTo>
                <a:lnTo>
                  <a:pt x="56950" y="18170"/>
                </a:lnTo>
                <a:lnTo>
                  <a:pt x="56940" y="18170"/>
                </a:lnTo>
                <a:lnTo>
                  <a:pt x="56940" y="18160"/>
                </a:lnTo>
                <a:lnTo>
                  <a:pt x="56930" y="18160"/>
                </a:lnTo>
                <a:lnTo>
                  <a:pt x="56860" y="18150"/>
                </a:lnTo>
                <a:lnTo>
                  <a:pt x="56780" y="18110"/>
                </a:lnTo>
                <a:lnTo>
                  <a:pt x="56730" y="18110"/>
                </a:lnTo>
                <a:lnTo>
                  <a:pt x="56670" y="18080"/>
                </a:lnTo>
                <a:lnTo>
                  <a:pt x="56500" y="17990"/>
                </a:lnTo>
                <a:lnTo>
                  <a:pt x="56430" y="17990"/>
                </a:lnTo>
                <a:lnTo>
                  <a:pt x="56410" y="18000"/>
                </a:lnTo>
                <a:lnTo>
                  <a:pt x="56390" y="18030"/>
                </a:lnTo>
                <a:lnTo>
                  <a:pt x="56350" y="18000"/>
                </a:lnTo>
                <a:lnTo>
                  <a:pt x="56280" y="18000"/>
                </a:lnTo>
                <a:lnTo>
                  <a:pt x="56230" y="17980"/>
                </a:lnTo>
                <a:lnTo>
                  <a:pt x="56150" y="17930"/>
                </a:lnTo>
                <a:lnTo>
                  <a:pt x="56120" y="17900"/>
                </a:lnTo>
                <a:lnTo>
                  <a:pt x="56060" y="17860"/>
                </a:lnTo>
                <a:lnTo>
                  <a:pt x="55990" y="17780"/>
                </a:lnTo>
                <a:lnTo>
                  <a:pt x="55750" y="17530"/>
                </a:lnTo>
                <a:lnTo>
                  <a:pt x="55680" y="17470"/>
                </a:lnTo>
                <a:lnTo>
                  <a:pt x="55640" y="17420"/>
                </a:lnTo>
                <a:lnTo>
                  <a:pt x="55570" y="17350"/>
                </a:lnTo>
                <a:lnTo>
                  <a:pt x="55450" y="17220"/>
                </a:lnTo>
                <a:lnTo>
                  <a:pt x="55390" y="17150"/>
                </a:lnTo>
                <a:lnTo>
                  <a:pt x="55350" y="17060"/>
                </a:lnTo>
                <a:lnTo>
                  <a:pt x="55350" y="17030"/>
                </a:lnTo>
                <a:lnTo>
                  <a:pt x="55380" y="16970"/>
                </a:lnTo>
                <a:lnTo>
                  <a:pt x="55380" y="16880"/>
                </a:lnTo>
                <a:lnTo>
                  <a:pt x="55430" y="16840"/>
                </a:lnTo>
                <a:lnTo>
                  <a:pt x="55480" y="16810"/>
                </a:lnTo>
                <a:lnTo>
                  <a:pt x="55530" y="16810"/>
                </a:lnTo>
                <a:lnTo>
                  <a:pt x="55600" y="16840"/>
                </a:lnTo>
                <a:lnTo>
                  <a:pt x="55650" y="16890"/>
                </a:lnTo>
                <a:lnTo>
                  <a:pt x="55680" y="16980"/>
                </a:lnTo>
                <a:lnTo>
                  <a:pt x="55700" y="16860"/>
                </a:lnTo>
                <a:lnTo>
                  <a:pt x="55710" y="16610"/>
                </a:lnTo>
                <a:lnTo>
                  <a:pt x="55750" y="16560"/>
                </a:lnTo>
                <a:lnTo>
                  <a:pt x="55800" y="16490"/>
                </a:lnTo>
                <a:lnTo>
                  <a:pt x="55840" y="16430"/>
                </a:lnTo>
                <a:lnTo>
                  <a:pt x="55910" y="16310"/>
                </a:lnTo>
                <a:lnTo>
                  <a:pt x="55980" y="16190"/>
                </a:lnTo>
                <a:lnTo>
                  <a:pt x="56020" y="16100"/>
                </a:lnTo>
                <a:lnTo>
                  <a:pt x="56080" y="15960"/>
                </a:lnTo>
                <a:lnTo>
                  <a:pt x="56210" y="15750"/>
                </a:lnTo>
                <a:lnTo>
                  <a:pt x="56170" y="15740"/>
                </a:lnTo>
                <a:lnTo>
                  <a:pt x="56150" y="15730"/>
                </a:lnTo>
                <a:lnTo>
                  <a:pt x="56110" y="15690"/>
                </a:lnTo>
                <a:lnTo>
                  <a:pt x="56060" y="15660"/>
                </a:lnTo>
                <a:lnTo>
                  <a:pt x="56030" y="15580"/>
                </a:lnTo>
                <a:lnTo>
                  <a:pt x="56020" y="15560"/>
                </a:lnTo>
                <a:lnTo>
                  <a:pt x="55980" y="15570"/>
                </a:lnTo>
                <a:lnTo>
                  <a:pt x="55970" y="15580"/>
                </a:lnTo>
                <a:lnTo>
                  <a:pt x="55920" y="15630"/>
                </a:lnTo>
                <a:lnTo>
                  <a:pt x="55880" y="15650"/>
                </a:lnTo>
                <a:lnTo>
                  <a:pt x="55810" y="15580"/>
                </a:lnTo>
                <a:lnTo>
                  <a:pt x="55760" y="15540"/>
                </a:lnTo>
                <a:lnTo>
                  <a:pt x="55710" y="15520"/>
                </a:lnTo>
                <a:lnTo>
                  <a:pt x="55650" y="15520"/>
                </a:lnTo>
                <a:lnTo>
                  <a:pt x="55550" y="15520"/>
                </a:lnTo>
                <a:lnTo>
                  <a:pt x="55470" y="15540"/>
                </a:lnTo>
                <a:lnTo>
                  <a:pt x="55410" y="15580"/>
                </a:lnTo>
                <a:lnTo>
                  <a:pt x="55290" y="15750"/>
                </a:lnTo>
                <a:lnTo>
                  <a:pt x="55250" y="15810"/>
                </a:lnTo>
                <a:lnTo>
                  <a:pt x="55180" y="15830"/>
                </a:lnTo>
                <a:lnTo>
                  <a:pt x="55100" y="15810"/>
                </a:lnTo>
                <a:lnTo>
                  <a:pt x="55030" y="15790"/>
                </a:lnTo>
                <a:lnTo>
                  <a:pt x="54920" y="15710"/>
                </a:lnTo>
                <a:lnTo>
                  <a:pt x="54880" y="15650"/>
                </a:lnTo>
                <a:lnTo>
                  <a:pt x="54880" y="15510"/>
                </a:lnTo>
                <a:lnTo>
                  <a:pt x="54880" y="15400"/>
                </a:lnTo>
                <a:lnTo>
                  <a:pt x="54830" y="15340"/>
                </a:lnTo>
                <a:lnTo>
                  <a:pt x="54780" y="15310"/>
                </a:lnTo>
                <a:lnTo>
                  <a:pt x="54730" y="15320"/>
                </a:lnTo>
                <a:lnTo>
                  <a:pt x="54670" y="15330"/>
                </a:lnTo>
                <a:lnTo>
                  <a:pt x="54620" y="15340"/>
                </a:lnTo>
                <a:lnTo>
                  <a:pt x="54570" y="15300"/>
                </a:lnTo>
                <a:lnTo>
                  <a:pt x="54500" y="15270"/>
                </a:lnTo>
                <a:lnTo>
                  <a:pt x="54480" y="15270"/>
                </a:lnTo>
                <a:lnTo>
                  <a:pt x="54400" y="15230"/>
                </a:lnTo>
                <a:lnTo>
                  <a:pt x="54360" y="15200"/>
                </a:lnTo>
                <a:lnTo>
                  <a:pt x="54300" y="15180"/>
                </a:lnTo>
                <a:lnTo>
                  <a:pt x="54270" y="15180"/>
                </a:lnTo>
                <a:lnTo>
                  <a:pt x="54190" y="15180"/>
                </a:lnTo>
                <a:lnTo>
                  <a:pt x="54080" y="15180"/>
                </a:lnTo>
                <a:lnTo>
                  <a:pt x="54000" y="15170"/>
                </a:lnTo>
                <a:lnTo>
                  <a:pt x="53950" y="15160"/>
                </a:lnTo>
                <a:lnTo>
                  <a:pt x="53910" y="15140"/>
                </a:lnTo>
                <a:lnTo>
                  <a:pt x="53900" y="15100"/>
                </a:lnTo>
                <a:lnTo>
                  <a:pt x="53920" y="15050"/>
                </a:lnTo>
                <a:lnTo>
                  <a:pt x="53970" y="14940"/>
                </a:lnTo>
                <a:lnTo>
                  <a:pt x="54000" y="14900"/>
                </a:lnTo>
                <a:lnTo>
                  <a:pt x="54050" y="14840"/>
                </a:lnTo>
                <a:lnTo>
                  <a:pt x="54080" y="14760"/>
                </a:lnTo>
                <a:lnTo>
                  <a:pt x="54130" y="14690"/>
                </a:lnTo>
                <a:lnTo>
                  <a:pt x="54190" y="14620"/>
                </a:lnTo>
                <a:lnTo>
                  <a:pt x="54240" y="14580"/>
                </a:lnTo>
                <a:lnTo>
                  <a:pt x="54260" y="14550"/>
                </a:lnTo>
                <a:lnTo>
                  <a:pt x="54270" y="14510"/>
                </a:lnTo>
                <a:lnTo>
                  <a:pt x="54270" y="14450"/>
                </a:lnTo>
                <a:lnTo>
                  <a:pt x="54250" y="14420"/>
                </a:lnTo>
                <a:lnTo>
                  <a:pt x="54210" y="14390"/>
                </a:lnTo>
                <a:lnTo>
                  <a:pt x="54160" y="14360"/>
                </a:lnTo>
                <a:lnTo>
                  <a:pt x="54100" y="14320"/>
                </a:lnTo>
                <a:lnTo>
                  <a:pt x="54080" y="14270"/>
                </a:lnTo>
                <a:lnTo>
                  <a:pt x="54080" y="14190"/>
                </a:lnTo>
                <a:lnTo>
                  <a:pt x="54100" y="14140"/>
                </a:lnTo>
                <a:lnTo>
                  <a:pt x="54130" y="14120"/>
                </a:lnTo>
                <a:lnTo>
                  <a:pt x="54170" y="14070"/>
                </a:lnTo>
                <a:lnTo>
                  <a:pt x="54230" y="14010"/>
                </a:lnTo>
                <a:lnTo>
                  <a:pt x="54280" y="13960"/>
                </a:lnTo>
                <a:lnTo>
                  <a:pt x="54300" y="13910"/>
                </a:lnTo>
                <a:lnTo>
                  <a:pt x="54330" y="13860"/>
                </a:lnTo>
                <a:lnTo>
                  <a:pt x="54370" y="13820"/>
                </a:lnTo>
                <a:lnTo>
                  <a:pt x="54410" y="13780"/>
                </a:lnTo>
                <a:lnTo>
                  <a:pt x="54440" y="13770"/>
                </a:lnTo>
                <a:lnTo>
                  <a:pt x="54490" y="13760"/>
                </a:lnTo>
                <a:lnTo>
                  <a:pt x="54520" y="13750"/>
                </a:lnTo>
                <a:lnTo>
                  <a:pt x="54560" y="13710"/>
                </a:lnTo>
                <a:lnTo>
                  <a:pt x="54600" y="13670"/>
                </a:lnTo>
                <a:lnTo>
                  <a:pt x="54630" y="13630"/>
                </a:lnTo>
                <a:lnTo>
                  <a:pt x="54670" y="13600"/>
                </a:lnTo>
                <a:lnTo>
                  <a:pt x="54720" y="13570"/>
                </a:lnTo>
                <a:lnTo>
                  <a:pt x="54780" y="13540"/>
                </a:lnTo>
                <a:lnTo>
                  <a:pt x="54840" y="13530"/>
                </a:lnTo>
                <a:lnTo>
                  <a:pt x="54910" y="13500"/>
                </a:lnTo>
                <a:lnTo>
                  <a:pt x="55000" y="13440"/>
                </a:lnTo>
                <a:lnTo>
                  <a:pt x="55070" y="13390"/>
                </a:lnTo>
                <a:lnTo>
                  <a:pt x="55110" y="13300"/>
                </a:lnTo>
                <a:lnTo>
                  <a:pt x="55170" y="13260"/>
                </a:lnTo>
                <a:lnTo>
                  <a:pt x="55290" y="13240"/>
                </a:lnTo>
                <a:lnTo>
                  <a:pt x="55360" y="13220"/>
                </a:lnTo>
                <a:lnTo>
                  <a:pt x="55440" y="13220"/>
                </a:lnTo>
                <a:lnTo>
                  <a:pt x="55610" y="13210"/>
                </a:lnTo>
                <a:lnTo>
                  <a:pt x="55760" y="13160"/>
                </a:lnTo>
                <a:lnTo>
                  <a:pt x="55900" y="13140"/>
                </a:lnTo>
                <a:lnTo>
                  <a:pt x="56040" y="13090"/>
                </a:lnTo>
                <a:lnTo>
                  <a:pt x="56100" y="13050"/>
                </a:lnTo>
                <a:lnTo>
                  <a:pt x="56150" y="12990"/>
                </a:lnTo>
                <a:lnTo>
                  <a:pt x="56190" y="12890"/>
                </a:lnTo>
                <a:lnTo>
                  <a:pt x="56220" y="12880"/>
                </a:lnTo>
                <a:lnTo>
                  <a:pt x="56240" y="12880"/>
                </a:lnTo>
                <a:lnTo>
                  <a:pt x="56280" y="12880"/>
                </a:lnTo>
                <a:lnTo>
                  <a:pt x="56320" y="12870"/>
                </a:lnTo>
                <a:lnTo>
                  <a:pt x="56360" y="12860"/>
                </a:lnTo>
                <a:lnTo>
                  <a:pt x="56400" y="12810"/>
                </a:lnTo>
                <a:lnTo>
                  <a:pt x="56410" y="12750"/>
                </a:lnTo>
                <a:lnTo>
                  <a:pt x="56440" y="12680"/>
                </a:lnTo>
                <a:lnTo>
                  <a:pt x="56490" y="12610"/>
                </a:lnTo>
                <a:lnTo>
                  <a:pt x="56510" y="12590"/>
                </a:lnTo>
                <a:lnTo>
                  <a:pt x="56590" y="12570"/>
                </a:lnTo>
                <a:lnTo>
                  <a:pt x="56600" y="12550"/>
                </a:lnTo>
                <a:lnTo>
                  <a:pt x="56670" y="12500"/>
                </a:lnTo>
                <a:lnTo>
                  <a:pt x="56720" y="12480"/>
                </a:lnTo>
                <a:lnTo>
                  <a:pt x="56750" y="12470"/>
                </a:lnTo>
                <a:lnTo>
                  <a:pt x="56790" y="12450"/>
                </a:lnTo>
                <a:lnTo>
                  <a:pt x="56810" y="12420"/>
                </a:lnTo>
                <a:lnTo>
                  <a:pt x="56830" y="12420"/>
                </a:lnTo>
                <a:lnTo>
                  <a:pt x="56930" y="12310"/>
                </a:lnTo>
                <a:lnTo>
                  <a:pt x="57100" y="12230"/>
                </a:lnTo>
                <a:lnTo>
                  <a:pt x="57070" y="12170"/>
                </a:lnTo>
                <a:lnTo>
                  <a:pt x="57050" y="12160"/>
                </a:lnTo>
                <a:lnTo>
                  <a:pt x="57080" y="12130"/>
                </a:lnTo>
                <a:lnTo>
                  <a:pt x="57110" y="12140"/>
                </a:lnTo>
                <a:lnTo>
                  <a:pt x="57140" y="12160"/>
                </a:lnTo>
                <a:lnTo>
                  <a:pt x="57170" y="12180"/>
                </a:lnTo>
                <a:lnTo>
                  <a:pt x="57210" y="12180"/>
                </a:lnTo>
                <a:lnTo>
                  <a:pt x="57280" y="12200"/>
                </a:lnTo>
                <a:lnTo>
                  <a:pt x="57360" y="12260"/>
                </a:lnTo>
                <a:lnTo>
                  <a:pt x="57460" y="12330"/>
                </a:lnTo>
                <a:lnTo>
                  <a:pt x="57550" y="12450"/>
                </a:lnTo>
                <a:lnTo>
                  <a:pt x="57600" y="12510"/>
                </a:lnTo>
                <a:lnTo>
                  <a:pt x="57750" y="12580"/>
                </a:lnTo>
                <a:lnTo>
                  <a:pt x="57760" y="12580"/>
                </a:lnTo>
                <a:lnTo>
                  <a:pt x="57860" y="12620"/>
                </a:lnTo>
                <a:lnTo>
                  <a:pt x="57890" y="12620"/>
                </a:lnTo>
                <a:lnTo>
                  <a:pt x="57930" y="12610"/>
                </a:lnTo>
                <a:lnTo>
                  <a:pt x="57950" y="12580"/>
                </a:lnTo>
                <a:lnTo>
                  <a:pt x="57980" y="12540"/>
                </a:lnTo>
                <a:lnTo>
                  <a:pt x="57990" y="12530"/>
                </a:lnTo>
                <a:lnTo>
                  <a:pt x="58000" y="12530"/>
                </a:lnTo>
                <a:lnTo>
                  <a:pt x="58010" y="12530"/>
                </a:lnTo>
                <a:lnTo>
                  <a:pt x="58040" y="12530"/>
                </a:lnTo>
                <a:lnTo>
                  <a:pt x="58060" y="12520"/>
                </a:lnTo>
                <a:lnTo>
                  <a:pt x="58110" y="12470"/>
                </a:lnTo>
                <a:lnTo>
                  <a:pt x="58120" y="12450"/>
                </a:lnTo>
                <a:lnTo>
                  <a:pt x="58130" y="12440"/>
                </a:lnTo>
                <a:lnTo>
                  <a:pt x="58160" y="12420"/>
                </a:lnTo>
                <a:lnTo>
                  <a:pt x="58230" y="12420"/>
                </a:lnTo>
                <a:lnTo>
                  <a:pt x="58250" y="12410"/>
                </a:lnTo>
                <a:lnTo>
                  <a:pt x="58290" y="12360"/>
                </a:lnTo>
                <a:lnTo>
                  <a:pt x="58310" y="12350"/>
                </a:lnTo>
                <a:lnTo>
                  <a:pt x="58330" y="12340"/>
                </a:lnTo>
                <a:lnTo>
                  <a:pt x="58330" y="12330"/>
                </a:lnTo>
                <a:lnTo>
                  <a:pt x="58360" y="12310"/>
                </a:lnTo>
                <a:lnTo>
                  <a:pt x="58420" y="12250"/>
                </a:lnTo>
                <a:lnTo>
                  <a:pt x="58430" y="12240"/>
                </a:lnTo>
                <a:lnTo>
                  <a:pt x="58450" y="12200"/>
                </a:lnTo>
                <a:lnTo>
                  <a:pt x="58450" y="12170"/>
                </a:lnTo>
                <a:lnTo>
                  <a:pt x="58460" y="12140"/>
                </a:lnTo>
                <a:lnTo>
                  <a:pt x="58460" y="12120"/>
                </a:lnTo>
                <a:lnTo>
                  <a:pt x="58450" y="12100"/>
                </a:lnTo>
                <a:lnTo>
                  <a:pt x="58460" y="12060"/>
                </a:lnTo>
                <a:lnTo>
                  <a:pt x="58460" y="12030"/>
                </a:lnTo>
                <a:lnTo>
                  <a:pt x="58440" y="12000"/>
                </a:lnTo>
                <a:lnTo>
                  <a:pt x="58400" y="12020"/>
                </a:lnTo>
                <a:lnTo>
                  <a:pt x="58370" y="12010"/>
                </a:lnTo>
                <a:lnTo>
                  <a:pt x="58360" y="12010"/>
                </a:lnTo>
                <a:lnTo>
                  <a:pt x="58340" y="12010"/>
                </a:lnTo>
                <a:lnTo>
                  <a:pt x="58260" y="12020"/>
                </a:lnTo>
                <a:lnTo>
                  <a:pt x="58220" y="12030"/>
                </a:lnTo>
                <a:lnTo>
                  <a:pt x="58150" y="12010"/>
                </a:lnTo>
                <a:lnTo>
                  <a:pt x="58130" y="12010"/>
                </a:lnTo>
                <a:lnTo>
                  <a:pt x="58120" y="12000"/>
                </a:lnTo>
                <a:lnTo>
                  <a:pt x="58110" y="12000"/>
                </a:lnTo>
                <a:lnTo>
                  <a:pt x="58100" y="11990"/>
                </a:lnTo>
                <a:lnTo>
                  <a:pt x="58100" y="11970"/>
                </a:lnTo>
                <a:lnTo>
                  <a:pt x="58090" y="11950"/>
                </a:lnTo>
                <a:lnTo>
                  <a:pt x="58080" y="11950"/>
                </a:lnTo>
                <a:lnTo>
                  <a:pt x="58040" y="11980"/>
                </a:lnTo>
                <a:lnTo>
                  <a:pt x="58000" y="11980"/>
                </a:lnTo>
                <a:lnTo>
                  <a:pt x="57990" y="11980"/>
                </a:lnTo>
                <a:lnTo>
                  <a:pt x="57950" y="11960"/>
                </a:lnTo>
                <a:lnTo>
                  <a:pt x="57940" y="11950"/>
                </a:lnTo>
                <a:lnTo>
                  <a:pt x="57910" y="11940"/>
                </a:lnTo>
                <a:lnTo>
                  <a:pt x="57890" y="11940"/>
                </a:lnTo>
                <a:lnTo>
                  <a:pt x="57840" y="11930"/>
                </a:lnTo>
                <a:lnTo>
                  <a:pt x="57840" y="11970"/>
                </a:lnTo>
                <a:lnTo>
                  <a:pt x="57790" y="12050"/>
                </a:lnTo>
                <a:lnTo>
                  <a:pt x="57770" y="12050"/>
                </a:lnTo>
                <a:lnTo>
                  <a:pt x="57750" y="12070"/>
                </a:lnTo>
                <a:lnTo>
                  <a:pt x="57720" y="12080"/>
                </a:lnTo>
                <a:lnTo>
                  <a:pt x="57710" y="12090"/>
                </a:lnTo>
                <a:lnTo>
                  <a:pt x="57700" y="12090"/>
                </a:lnTo>
                <a:lnTo>
                  <a:pt x="57680" y="12100"/>
                </a:lnTo>
                <a:lnTo>
                  <a:pt x="57660" y="12080"/>
                </a:lnTo>
                <a:lnTo>
                  <a:pt x="57650" y="12050"/>
                </a:lnTo>
                <a:lnTo>
                  <a:pt x="57630" y="12030"/>
                </a:lnTo>
                <a:lnTo>
                  <a:pt x="57570" y="12010"/>
                </a:lnTo>
                <a:lnTo>
                  <a:pt x="57530" y="11960"/>
                </a:lnTo>
                <a:lnTo>
                  <a:pt x="57470" y="11970"/>
                </a:lnTo>
                <a:lnTo>
                  <a:pt x="57450" y="11960"/>
                </a:lnTo>
                <a:lnTo>
                  <a:pt x="57460" y="11930"/>
                </a:lnTo>
                <a:lnTo>
                  <a:pt x="57470" y="11920"/>
                </a:lnTo>
                <a:lnTo>
                  <a:pt x="57450" y="11920"/>
                </a:lnTo>
                <a:lnTo>
                  <a:pt x="57410" y="11940"/>
                </a:lnTo>
                <a:lnTo>
                  <a:pt x="57360" y="11930"/>
                </a:lnTo>
                <a:lnTo>
                  <a:pt x="57350" y="11930"/>
                </a:lnTo>
                <a:lnTo>
                  <a:pt x="57340" y="11940"/>
                </a:lnTo>
                <a:lnTo>
                  <a:pt x="57310" y="11930"/>
                </a:lnTo>
                <a:lnTo>
                  <a:pt x="57290" y="11920"/>
                </a:lnTo>
                <a:lnTo>
                  <a:pt x="57280" y="11920"/>
                </a:lnTo>
                <a:lnTo>
                  <a:pt x="57250" y="11920"/>
                </a:lnTo>
                <a:lnTo>
                  <a:pt x="57240" y="11920"/>
                </a:lnTo>
                <a:lnTo>
                  <a:pt x="57210" y="11920"/>
                </a:lnTo>
                <a:lnTo>
                  <a:pt x="57200" y="11910"/>
                </a:lnTo>
                <a:lnTo>
                  <a:pt x="57180" y="11900"/>
                </a:lnTo>
                <a:lnTo>
                  <a:pt x="57140" y="11880"/>
                </a:lnTo>
                <a:lnTo>
                  <a:pt x="57130" y="11870"/>
                </a:lnTo>
                <a:lnTo>
                  <a:pt x="57140" y="11850"/>
                </a:lnTo>
                <a:lnTo>
                  <a:pt x="57120" y="11850"/>
                </a:lnTo>
                <a:lnTo>
                  <a:pt x="57110" y="11850"/>
                </a:lnTo>
                <a:lnTo>
                  <a:pt x="57080" y="11830"/>
                </a:lnTo>
                <a:lnTo>
                  <a:pt x="57040" y="11820"/>
                </a:lnTo>
                <a:lnTo>
                  <a:pt x="57040" y="11810"/>
                </a:lnTo>
                <a:lnTo>
                  <a:pt x="57000" y="11790"/>
                </a:lnTo>
                <a:lnTo>
                  <a:pt x="56950" y="11780"/>
                </a:lnTo>
                <a:lnTo>
                  <a:pt x="56910" y="11780"/>
                </a:lnTo>
                <a:lnTo>
                  <a:pt x="56900" y="11800"/>
                </a:lnTo>
                <a:lnTo>
                  <a:pt x="56870" y="11840"/>
                </a:lnTo>
                <a:lnTo>
                  <a:pt x="56820" y="11840"/>
                </a:lnTo>
                <a:lnTo>
                  <a:pt x="56770" y="11870"/>
                </a:lnTo>
                <a:lnTo>
                  <a:pt x="56750" y="11880"/>
                </a:lnTo>
                <a:lnTo>
                  <a:pt x="56730" y="11880"/>
                </a:lnTo>
                <a:lnTo>
                  <a:pt x="56720" y="11860"/>
                </a:lnTo>
                <a:lnTo>
                  <a:pt x="56710" y="11860"/>
                </a:lnTo>
                <a:lnTo>
                  <a:pt x="56680" y="11860"/>
                </a:lnTo>
                <a:lnTo>
                  <a:pt x="56670" y="11870"/>
                </a:lnTo>
                <a:lnTo>
                  <a:pt x="56670" y="11860"/>
                </a:lnTo>
                <a:lnTo>
                  <a:pt x="56660" y="11860"/>
                </a:lnTo>
                <a:lnTo>
                  <a:pt x="56640" y="11840"/>
                </a:lnTo>
                <a:lnTo>
                  <a:pt x="56630" y="11830"/>
                </a:lnTo>
                <a:lnTo>
                  <a:pt x="56650" y="11750"/>
                </a:lnTo>
                <a:lnTo>
                  <a:pt x="56660" y="11730"/>
                </a:lnTo>
                <a:lnTo>
                  <a:pt x="56660" y="11720"/>
                </a:lnTo>
                <a:lnTo>
                  <a:pt x="56640" y="11720"/>
                </a:lnTo>
                <a:lnTo>
                  <a:pt x="56640" y="11730"/>
                </a:lnTo>
                <a:lnTo>
                  <a:pt x="56590" y="11780"/>
                </a:lnTo>
                <a:lnTo>
                  <a:pt x="56580" y="11770"/>
                </a:lnTo>
                <a:lnTo>
                  <a:pt x="56560" y="11770"/>
                </a:lnTo>
                <a:lnTo>
                  <a:pt x="56550" y="11780"/>
                </a:lnTo>
                <a:lnTo>
                  <a:pt x="56540" y="11780"/>
                </a:lnTo>
                <a:lnTo>
                  <a:pt x="56490" y="11770"/>
                </a:lnTo>
                <a:lnTo>
                  <a:pt x="56470" y="11760"/>
                </a:lnTo>
                <a:lnTo>
                  <a:pt x="56450" y="11740"/>
                </a:lnTo>
                <a:lnTo>
                  <a:pt x="56430" y="11740"/>
                </a:lnTo>
                <a:lnTo>
                  <a:pt x="56410" y="11760"/>
                </a:lnTo>
                <a:lnTo>
                  <a:pt x="56390" y="11760"/>
                </a:lnTo>
                <a:lnTo>
                  <a:pt x="56390" y="11770"/>
                </a:lnTo>
                <a:lnTo>
                  <a:pt x="56360" y="11800"/>
                </a:lnTo>
                <a:lnTo>
                  <a:pt x="56350" y="11810"/>
                </a:lnTo>
                <a:lnTo>
                  <a:pt x="56340" y="11810"/>
                </a:lnTo>
                <a:lnTo>
                  <a:pt x="56330" y="11820"/>
                </a:lnTo>
                <a:lnTo>
                  <a:pt x="56290" y="11830"/>
                </a:lnTo>
                <a:lnTo>
                  <a:pt x="56260" y="11820"/>
                </a:lnTo>
                <a:lnTo>
                  <a:pt x="56260" y="11810"/>
                </a:lnTo>
                <a:lnTo>
                  <a:pt x="56250" y="11800"/>
                </a:lnTo>
                <a:lnTo>
                  <a:pt x="56220" y="11830"/>
                </a:lnTo>
                <a:lnTo>
                  <a:pt x="56200" y="11830"/>
                </a:lnTo>
                <a:lnTo>
                  <a:pt x="56160" y="11800"/>
                </a:lnTo>
                <a:lnTo>
                  <a:pt x="56120" y="11800"/>
                </a:lnTo>
                <a:lnTo>
                  <a:pt x="56110" y="11800"/>
                </a:lnTo>
                <a:lnTo>
                  <a:pt x="56080" y="11810"/>
                </a:lnTo>
                <a:lnTo>
                  <a:pt x="56060" y="11800"/>
                </a:lnTo>
                <a:lnTo>
                  <a:pt x="56040" y="11800"/>
                </a:lnTo>
                <a:lnTo>
                  <a:pt x="56030" y="11800"/>
                </a:lnTo>
                <a:lnTo>
                  <a:pt x="55990" y="11850"/>
                </a:lnTo>
                <a:lnTo>
                  <a:pt x="55980" y="11850"/>
                </a:lnTo>
                <a:lnTo>
                  <a:pt x="55970" y="11850"/>
                </a:lnTo>
                <a:lnTo>
                  <a:pt x="55950" y="11850"/>
                </a:lnTo>
                <a:lnTo>
                  <a:pt x="55890" y="11910"/>
                </a:lnTo>
                <a:lnTo>
                  <a:pt x="55880" y="11910"/>
                </a:lnTo>
                <a:lnTo>
                  <a:pt x="55860" y="11900"/>
                </a:lnTo>
                <a:lnTo>
                  <a:pt x="55860" y="11870"/>
                </a:lnTo>
                <a:lnTo>
                  <a:pt x="55840" y="11870"/>
                </a:lnTo>
                <a:lnTo>
                  <a:pt x="55840" y="11860"/>
                </a:lnTo>
                <a:lnTo>
                  <a:pt x="55840" y="11850"/>
                </a:lnTo>
                <a:lnTo>
                  <a:pt x="55800" y="11840"/>
                </a:lnTo>
                <a:lnTo>
                  <a:pt x="55800" y="11820"/>
                </a:lnTo>
                <a:lnTo>
                  <a:pt x="55790" y="11810"/>
                </a:lnTo>
                <a:lnTo>
                  <a:pt x="55780" y="11810"/>
                </a:lnTo>
                <a:lnTo>
                  <a:pt x="55760" y="11810"/>
                </a:lnTo>
                <a:lnTo>
                  <a:pt x="55750" y="11810"/>
                </a:lnTo>
                <a:lnTo>
                  <a:pt x="55730" y="11810"/>
                </a:lnTo>
                <a:lnTo>
                  <a:pt x="55700" y="11830"/>
                </a:lnTo>
                <a:lnTo>
                  <a:pt x="55680" y="11840"/>
                </a:lnTo>
                <a:lnTo>
                  <a:pt x="55660" y="11840"/>
                </a:lnTo>
                <a:lnTo>
                  <a:pt x="55620" y="11840"/>
                </a:lnTo>
                <a:lnTo>
                  <a:pt x="55580" y="11850"/>
                </a:lnTo>
                <a:lnTo>
                  <a:pt x="55550" y="11880"/>
                </a:lnTo>
                <a:lnTo>
                  <a:pt x="55530" y="11880"/>
                </a:lnTo>
                <a:lnTo>
                  <a:pt x="55510" y="11880"/>
                </a:lnTo>
                <a:lnTo>
                  <a:pt x="55470" y="11910"/>
                </a:lnTo>
                <a:lnTo>
                  <a:pt x="55450" y="11920"/>
                </a:lnTo>
                <a:lnTo>
                  <a:pt x="55430" y="11920"/>
                </a:lnTo>
                <a:lnTo>
                  <a:pt x="55420" y="11910"/>
                </a:lnTo>
                <a:lnTo>
                  <a:pt x="55420" y="11900"/>
                </a:lnTo>
                <a:lnTo>
                  <a:pt x="55400" y="11870"/>
                </a:lnTo>
                <a:lnTo>
                  <a:pt x="55360" y="11850"/>
                </a:lnTo>
                <a:lnTo>
                  <a:pt x="55330" y="11870"/>
                </a:lnTo>
                <a:lnTo>
                  <a:pt x="55320" y="11870"/>
                </a:lnTo>
                <a:lnTo>
                  <a:pt x="55310" y="11870"/>
                </a:lnTo>
                <a:lnTo>
                  <a:pt x="55300" y="11880"/>
                </a:lnTo>
                <a:lnTo>
                  <a:pt x="55270" y="11860"/>
                </a:lnTo>
                <a:lnTo>
                  <a:pt x="55260" y="11860"/>
                </a:lnTo>
                <a:lnTo>
                  <a:pt x="55230" y="11850"/>
                </a:lnTo>
                <a:lnTo>
                  <a:pt x="55210" y="11800"/>
                </a:lnTo>
                <a:lnTo>
                  <a:pt x="55180" y="11800"/>
                </a:lnTo>
                <a:lnTo>
                  <a:pt x="55150" y="11800"/>
                </a:lnTo>
                <a:lnTo>
                  <a:pt x="55120" y="11840"/>
                </a:lnTo>
                <a:lnTo>
                  <a:pt x="55110" y="11840"/>
                </a:lnTo>
                <a:lnTo>
                  <a:pt x="55100" y="11820"/>
                </a:lnTo>
                <a:lnTo>
                  <a:pt x="55100" y="11810"/>
                </a:lnTo>
                <a:lnTo>
                  <a:pt x="55040" y="11820"/>
                </a:lnTo>
                <a:lnTo>
                  <a:pt x="55020" y="11800"/>
                </a:lnTo>
                <a:lnTo>
                  <a:pt x="55010" y="11790"/>
                </a:lnTo>
                <a:lnTo>
                  <a:pt x="54950" y="11750"/>
                </a:lnTo>
                <a:lnTo>
                  <a:pt x="54950" y="11730"/>
                </a:lnTo>
                <a:lnTo>
                  <a:pt x="54930" y="11720"/>
                </a:lnTo>
                <a:lnTo>
                  <a:pt x="54930" y="11710"/>
                </a:lnTo>
                <a:lnTo>
                  <a:pt x="54910" y="11700"/>
                </a:lnTo>
                <a:lnTo>
                  <a:pt x="54900" y="11690"/>
                </a:lnTo>
                <a:lnTo>
                  <a:pt x="54890" y="11690"/>
                </a:lnTo>
                <a:lnTo>
                  <a:pt x="54890" y="11680"/>
                </a:lnTo>
                <a:lnTo>
                  <a:pt x="54890" y="11650"/>
                </a:lnTo>
                <a:lnTo>
                  <a:pt x="54890" y="11620"/>
                </a:lnTo>
                <a:lnTo>
                  <a:pt x="54890" y="11590"/>
                </a:lnTo>
                <a:lnTo>
                  <a:pt x="54900" y="11580"/>
                </a:lnTo>
                <a:lnTo>
                  <a:pt x="54910" y="11570"/>
                </a:lnTo>
                <a:lnTo>
                  <a:pt x="54930" y="11570"/>
                </a:lnTo>
                <a:lnTo>
                  <a:pt x="54960" y="11570"/>
                </a:lnTo>
                <a:lnTo>
                  <a:pt x="54970" y="11570"/>
                </a:lnTo>
                <a:lnTo>
                  <a:pt x="54970" y="11560"/>
                </a:lnTo>
                <a:lnTo>
                  <a:pt x="54980" y="11520"/>
                </a:lnTo>
                <a:lnTo>
                  <a:pt x="54960" y="11440"/>
                </a:lnTo>
                <a:lnTo>
                  <a:pt x="54990" y="11380"/>
                </a:lnTo>
                <a:lnTo>
                  <a:pt x="55020" y="11300"/>
                </a:lnTo>
                <a:lnTo>
                  <a:pt x="55080" y="11220"/>
                </a:lnTo>
                <a:lnTo>
                  <a:pt x="55110" y="11200"/>
                </a:lnTo>
                <a:lnTo>
                  <a:pt x="55150" y="11200"/>
                </a:lnTo>
                <a:lnTo>
                  <a:pt x="55060" y="11080"/>
                </a:lnTo>
                <a:lnTo>
                  <a:pt x="55030" y="11050"/>
                </a:lnTo>
                <a:lnTo>
                  <a:pt x="54970" y="11040"/>
                </a:lnTo>
                <a:lnTo>
                  <a:pt x="54940" y="11000"/>
                </a:lnTo>
                <a:lnTo>
                  <a:pt x="54910" y="10970"/>
                </a:lnTo>
                <a:lnTo>
                  <a:pt x="54910" y="10980"/>
                </a:lnTo>
                <a:lnTo>
                  <a:pt x="54860" y="11000"/>
                </a:lnTo>
                <a:lnTo>
                  <a:pt x="54780" y="10990"/>
                </a:lnTo>
                <a:lnTo>
                  <a:pt x="54790" y="10920"/>
                </a:lnTo>
                <a:lnTo>
                  <a:pt x="54720" y="10780"/>
                </a:lnTo>
                <a:lnTo>
                  <a:pt x="54660" y="10780"/>
                </a:lnTo>
                <a:lnTo>
                  <a:pt x="54600" y="10740"/>
                </a:lnTo>
                <a:lnTo>
                  <a:pt x="54560" y="10650"/>
                </a:lnTo>
                <a:lnTo>
                  <a:pt x="54540" y="10650"/>
                </a:lnTo>
                <a:lnTo>
                  <a:pt x="54510" y="10690"/>
                </a:lnTo>
                <a:lnTo>
                  <a:pt x="54470" y="10730"/>
                </a:lnTo>
                <a:lnTo>
                  <a:pt x="54430" y="10710"/>
                </a:lnTo>
                <a:lnTo>
                  <a:pt x="54400" y="10690"/>
                </a:lnTo>
                <a:lnTo>
                  <a:pt x="54380" y="10620"/>
                </a:lnTo>
                <a:lnTo>
                  <a:pt x="54370" y="10550"/>
                </a:lnTo>
                <a:lnTo>
                  <a:pt x="54340" y="10550"/>
                </a:lnTo>
                <a:lnTo>
                  <a:pt x="54330" y="10550"/>
                </a:lnTo>
                <a:lnTo>
                  <a:pt x="54300" y="10570"/>
                </a:lnTo>
                <a:lnTo>
                  <a:pt x="54250" y="10590"/>
                </a:lnTo>
                <a:lnTo>
                  <a:pt x="54210" y="10570"/>
                </a:lnTo>
                <a:lnTo>
                  <a:pt x="54190" y="10540"/>
                </a:lnTo>
                <a:lnTo>
                  <a:pt x="54160" y="10520"/>
                </a:lnTo>
                <a:lnTo>
                  <a:pt x="54120" y="10520"/>
                </a:lnTo>
                <a:lnTo>
                  <a:pt x="54090" y="10530"/>
                </a:lnTo>
                <a:lnTo>
                  <a:pt x="54020" y="10560"/>
                </a:lnTo>
                <a:lnTo>
                  <a:pt x="53950" y="10550"/>
                </a:lnTo>
                <a:lnTo>
                  <a:pt x="53900" y="10530"/>
                </a:lnTo>
                <a:lnTo>
                  <a:pt x="53850" y="10510"/>
                </a:lnTo>
                <a:lnTo>
                  <a:pt x="53820" y="10490"/>
                </a:lnTo>
                <a:lnTo>
                  <a:pt x="53770" y="10490"/>
                </a:lnTo>
                <a:lnTo>
                  <a:pt x="53670" y="10520"/>
                </a:lnTo>
                <a:lnTo>
                  <a:pt x="53630" y="10530"/>
                </a:lnTo>
                <a:lnTo>
                  <a:pt x="53540" y="10590"/>
                </a:lnTo>
                <a:lnTo>
                  <a:pt x="53490" y="10580"/>
                </a:lnTo>
                <a:lnTo>
                  <a:pt x="53440" y="10570"/>
                </a:lnTo>
                <a:lnTo>
                  <a:pt x="53430" y="10570"/>
                </a:lnTo>
                <a:lnTo>
                  <a:pt x="53420" y="10570"/>
                </a:lnTo>
                <a:lnTo>
                  <a:pt x="53400" y="10580"/>
                </a:lnTo>
                <a:lnTo>
                  <a:pt x="53380" y="10580"/>
                </a:lnTo>
                <a:lnTo>
                  <a:pt x="53370" y="10580"/>
                </a:lnTo>
                <a:lnTo>
                  <a:pt x="53280" y="10540"/>
                </a:lnTo>
                <a:lnTo>
                  <a:pt x="53330" y="10530"/>
                </a:lnTo>
                <a:lnTo>
                  <a:pt x="53400" y="10450"/>
                </a:lnTo>
                <a:lnTo>
                  <a:pt x="53470" y="10410"/>
                </a:lnTo>
                <a:lnTo>
                  <a:pt x="53510" y="10370"/>
                </a:lnTo>
                <a:lnTo>
                  <a:pt x="53550" y="10320"/>
                </a:lnTo>
                <a:lnTo>
                  <a:pt x="53560" y="10320"/>
                </a:lnTo>
                <a:lnTo>
                  <a:pt x="53580" y="10290"/>
                </a:lnTo>
                <a:lnTo>
                  <a:pt x="53640" y="10230"/>
                </a:lnTo>
                <a:lnTo>
                  <a:pt x="53690" y="10200"/>
                </a:lnTo>
                <a:lnTo>
                  <a:pt x="53740" y="10160"/>
                </a:lnTo>
                <a:lnTo>
                  <a:pt x="53780" y="10110"/>
                </a:lnTo>
                <a:lnTo>
                  <a:pt x="53780" y="10100"/>
                </a:lnTo>
                <a:lnTo>
                  <a:pt x="53790" y="10100"/>
                </a:lnTo>
                <a:lnTo>
                  <a:pt x="53790" y="10090"/>
                </a:lnTo>
                <a:lnTo>
                  <a:pt x="53810" y="10020"/>
                </a:lnTo>
                <a:lnTo>
                  <a:pt x="53800" y="10000"/>
                </a:lnTo>
                <a:lnTo>
                  <a:pt x="53760" y="9950"/>
                </a:lnTo>
                <a:lnTo>
                  <a:pt x="53760" y="9940"/>
                </a:lnTo>
                <a:lnTo>
                  <a:pt x="53760" y="9890"/>
                </a:lnTo>
                <a:lnTo>
                  <a:pt x="53760" y="9840"/>
                </a:lnTo>
                <a:lnTo>
                  <a:pt x="53820" y="9730"/>
                </a:lnTo>
                <a:lnTo>
                  <a:pt x="53840" y="9710"/>
                </a:lnTo>
                <a:lnTo>
                  <a:pt x="53850" y="9680"/>
                </a:lnTo>
                <a:lnTo>
                  <a:pt x="53870" y="9620"/>
                </a:lnTo>
                <a:lnTo>
                  <a:pt x="53870" y="9600"/>
                </a:lnTo>
                <a:lnTo>
                  <a:pt x="53880" y="9600"/>
                </a:lnTo>
                <a:lnTo>
                  <a:pt x="53880" y="9590"/>
                </a:lnTo>
                <a:lnTo>
                  <a:pt x="53900" y="9570"/>
                </a:lnTo>
                <a:lnTo>
                  <a:pt x="53930" y="9560"/>
                </a:lnTo>
                <a:lnTo>
                  <a:pt x="53950" y="9540"/>
                </a:lnTo>
                <a:lnTo>
                  <a:pt x="54010" y="9510"/>
                </a:lnTo>
                <a:lnTo>
                  <a:pt x="54060" y="9470"/>
                </a:lnTo>
                <a:lnTo>
                  <a:pt x="54110" y="9460"/>
                </a:lnTo>
                <a:lnTo>
                  <a:pt x="54120" y="9430"/>
                </a:lnTo>
                <a:lnTo>
                  <a:pt x="54130" y="9360"/>
                </a:lnTo>
                <a:lnTo>
                  <a:pt x="54130" y="9350"/>
                </a:lnTo>
                <a:lnTo>
                  <a:pt x="54120" y="9330"/>
                </a:lnTo>
                <a:lnTo>
                  <a:pt x="54090" y="9320"/>
                </a:lnTo>
                <a:lnTo>
                  <a:pt x="54080" y="9320"/>
                </a:lnTo>
                <a:lnTo>
                  <a:pt x="54050" y="9310"/>
                </a:lnTo>
                <a:lnTo>
                  <a:pt x="54030" y="9310"/>
                </a:lnTo>
                <a:lnTo>
                  <a:pt x="53970" y="9280"/>
                </a:lnTo>
                <a:lnTo>
                  <a:pt x="53970" y="9260"/>
                </a:lnTo>
                <a:lnTo>
                  <a:pt x="53960" y="9250"/>
                </a:lnTo>
                <a:lnTo>
                  <a:pt x="53960" y="9230"/>
                </a:lnTo>
                <a:lnTo>
                  <a:pt x="53950" y="9220"/>
                </a:lnTo>
                <a:lnTo>
                  <a:pt x="53960" y="9200"/>
                </a:lnTo>
                <a:lnTo>
                  <a:pt x="53980" y="9160"/>
                </a:lnTo>
                <a:lnTo>
                  <a:pt x="53990" y="9150"/>
                </a:lnTo>
                <a:lnTo>
                  <a:pt x="54010" y="9120"/>
                </a:lnTo>
                <a:lnTo>
                  <a:pt x="54020" y="9080"/>
                </a:lnTo>
                <a:lnTo>
                  <a:pt x="54020" y="9020"/>
                </a:lnTo>
                <a:lnTo>
                  <a:pt x="54020" y="8990"/>
                </a:lnTo>
                <a:lnTo>
                  <a:pt x="54010" y="8960"/>
                </a:lnTo>
                <a:lnTo>
                  <a:pt x="54010" y="8950"/>
                </a:lnTo>
                <a:lnTo>
                  <a:pt x="54010" y="8930"/>
                </a:lnTo>
                <a:lnTo>
                  <a:pt x="54020" y="8910"/>
                </a:lnTo>
                <a:lnTo>
                  <a:pt x="54010" y="8900"/>
                </a:lnTo>
                <a:lnTo>
                  <a:pt x="54020" y="8880"/>
                </a:lnTo>
                <a:lnTo>
                  <a:pt x="54030" y="8870"/>
                </a:lnTo>
                <a:lnTo>
                  <a:pt x="54070" y="8870"/>
                </a:lnTo>
                <a:lnTo>
                  <a:pt x="54090" y="8840"/>
                </a:lnTo>
                <a:lnTo>
                  <a:pt x="54120" y="8830"/>
                </a:lnTo>
                <a:lnTo>
                  <a:pt x="54130" y="8820"/>
                </a:lnTo>
                <a:lnTo>
                  <a:pt x="54150" y="8820"/>
                </a:lnTo>
                <a:lnTo>
                  <a:pt x="54190" y="8830"/>
                </a:lnTo>
                <a:lnTo>
                  <a:pt x="54250" y="8840"/>
                </a:lnTo>
                <a:lnTo>
                  <a:pt x="54260" y="8840"/>
                </a:lnTo>
                <a:lnTo>
                  <a:pt x="54320" y="8840"/>
                </a:lnTo>
                <a:lnTo>
                  <a:pt x="54350" y="8880"/>
                </a:lnTo>
                <a:lnTo>
                  <a:pt x="54360" y="8910"/>
                </a:lnTo>
                <a:lnTo>
                  <a:pt x="54410" y="8930"/>
                </a:lnTo>
                <a:lnTo>
                  <a:pt x="54440" y="8930"/>
                </a:lnTo>
                <a:lnTo>
                  <a:pt x="54460" y="8920"/>
                </a:lnTo>
                <a:lnTo>
                  <a:pt x="54490" y="8880"/>
                </a:lnTo>
                <a:lnTo>
                  <a:pt x="54530" y="8790"/>
                </a:lnTo>
                <a:lnTo>
                  <a:pt x="54530" y="8730"/>
                </a:lnTo>
                <a:lnTo>
                  <a:pt x="54540" y="8680"/>
                </a:lnTo>
                <a:lnTo>
                  <a:pt x="54540" y="8650"/>
                </a:lnTo>
                <a:lnTo>
                  <a:pt x="54570" y="8610"/>
                </a:lnTo>
                <a:lnTo>
                  <a:pt x="54590" y="8590"/>
                </a:lnTo>
                <a:lnTo>
                  <a:pt x="54580" y="8590"/>
                </a:lnTo>
                <a:lnTo>
                  <a:pt x="54600" y="8570"/>
                </a:lnTo>
                <a:lnTo>
                  <a:pt x="54630" y="8530"/>
                </a:lnTo>
                <a:lnTo>
                  <a:pt x="54640" y="8530"/>
                </a:lnTo>
                <a:lnTo>
                  <a:pt x="54640" y="8520"/>
                </a:lnTo>
                <a:lnTo>
                  <a:pt x="54650" y="8500"/>
                </a:lnTo>
                <a:lnTo>
                  <a:pt x="54650" y="8490"/>
                </a:lnTo>
                <a:lnTo>
                  <a:pt x="54660" y="8480"/>
                </a:lnTo>
                <a:lnTo>
                  <a:pt x="54660" y="8380"/>
                </a:lnTo>
                <a:lnTo>
                  <a:pt x="54660" y="8310"/>
                </a:lnTo>
                <a:lnTo>
                  <a:pt x="54660" y="8300"/>
                </a:lnTo>
                <a:lnTo>
                  <a:pt x="54670" y="8290"/>
                </a:lnTo>
                <a:lnTo>
                  <a:pt x="54680" y="8180"/>
                </a:lnTo>
                <a:lnTo>
                  <a:pt x="54690" y="8150"/>
                </a:lnTo>
                <a:lnTo>
                  <a:pt x="54700" y="8140"/>
                </a:lnTo>
                <a:lnTo>
                  <a:pt x="54770" y="8050"/>
                </a:lnTo>
                <a:lnTo>
                  <a:pt x="54790" y="8030"/>
                </a:lnTo>
                <a:lnTo>
                  <a:pt x="54820" y="7950"/>
                </a:lnTo>
                <a:lnTo>
                  <a:pt x="54870" y="7880"/>
                </a:lnTo>
                <a:lnTo>
                  <a:pt x="54870" y="7890"/>
                </a:lnTo>
                <a:lnTo>
                  <a:pt x="54890" y="7840"/>
                </a:lnTo>
                <a:lnTo>
                  <a:pt x="54890" y="7830"/>
                </a:lnTo>
                <a:lnTo>
                  <a:pt x="54890" y="7820"/>
                </a:lnTo>
                <a:lnTo>
                  <a:pt x="54890" y="7770"/>
                </a:lnTo>
                <a:lnTo>
                  <a:pt x="54930" y="7720"/>
                </a:lnTo>
                <a:lnTo>
                  <a:pt x="54980" y="7690"/>
                </a:lnTo>
                <a:lnTo>
                  <a:pt x="55020" y="7670"/>
                </a:lnTo>
                <a:lnTo>
                  <a:pt x="55030" y="7660"/>
                </a:lnTo>
                <a:lnTo>
                  <a:pt x="55040" y="7650"/>
                </a:lnTo>
                <a:lnTo>
                  <a:pt x="55060" y="7630"/>
                </a:lnTo>
                <a:lnTo>
                  <a:pt x="55090" y="7630"/>
                </a:lnTo>
                <a:lnTo>
                  <a:pt x="55100" y="7640"/>
                </a:lnTo>
                <a:lnTo>
                  <a:pt x="55120" y="7660"/>
                </a:lnTo>
                <a:lnTo>
                  <a:pt x="55170" y="7720"/>
                </a:lnTo>
                <a:lnTo>
                  <a:pt x="55180" y="7730"/>
                </a:lnTo>
                <a:lnTo>
                  <a:pt x="55180" y="7740"/>
                </a:lnTo>
                <a:lnTo>
                  <a:pt x="55190" y="7760"/>
                </a:lnTo>
                <a:lnTo>
                  <a:pt x="55220" y="7770"/>
                </a:lnTo>
                <a:lnTo>
                  <a:pt x="55230" y="7780"/>
                </a:lnTo>
                <a:lnTo>
                  <a:pt x="55260" y="7780"/>
                </a:lnTo>
                <a:lnTo>
                  <a:pt x="55280" y="7760"/>
                </a:lnTo>
                <a:lnTo>
                  <a:pt x="55310" y="7730"/>
                </a:lnTo>
                <a:lnTo>
                  <a:pt x="55310" y="7720"/>
                </a:lnTo>
                <a:lnTo>
                  <a:pt x="55320" y="7710"/>
                </a:lnTo>
                <a:lnTo>
                  <a:pt x="55320" y="7690"/>
                </a:lnTo>
                <a:lnTo>
                  <a:pt x="55330" y="7690"/>
                </a:lnTo>
                <a:lnTo>
                  <a:pt x="55330" y="7680"/>
                </a:lnTo>
                <a:lnTo>
                  <a:pt x="55330" y="7630"/>
                </a:lnTo>
                <a:lnTo>
                  <a:pt x="55330" y="7620"/>
                </a:lnTo>
                <a:lnTo>
                  <a:pt x="55340" y="7610"/>
                </a:lnTo>
                <a:lnTo>
                  <a:pt x="55390" y="7570"/>
                </a:lnTo>
                <a:lnTo>
                  <a:pt x="55450" y="7540"/>
                </a:lnTo>
                <a:lnTo>
                  <a:pt x="55460" y="7520"/>
                </a:lnTo>
                <a:lnTo>
                  <a:pt x="55460" y="7510"/>
                </a:lnTo>
                <a:lnTo>
                  <a:pt x="55470" y="7510"/>
                </a:lnTo>
                <a:lnTo>
                  <a:pt x="55470" y="7500"/>
                </a:lnTo>
                <a:lnTo>
                  <a:pt x="55460" y="7490"/>
                </a:lnTo>
                <a:lnTo>
                  <a:pt x="55400" y="7440"/>
                </a:lnTo>
                <a:lnTo>
                  <a:pt x="55400" y="7430"/>
                </a:lnTo>
                <a:lnTo>
                  <a:pt x="55400" y="7410"/>
                </a:lnTo>
                <a:lnTo>
                  <a:pt x="55410" y="7350"/>
                </a:lnTo>
                <a:lnTo>
                  <a:pt x="55420" y="7300"/>
                </a:lnTo>
                <a:lnTo>
                  <a:pt x="55440" y="7270"/>
                </a:lnTo>
                <a:lnTo>
                  <a:pt x="55480" y="7230"/>
                </a:lnTo>
                <a:lnTo>
                  <a:pt x="55500" y="7220"/>
                </a:lnTo>
                <a:lnTo>
                  <a:pt x="55550" y="7230"/>
                </a:lnTo>
                <a:lnTo>
                  <a:pt x="55620" y="7250"/>
                </a:lnTo>
                <a:lnTo>
                  <a:pt x="55640" y="7240"/>
                </a:lnTo>
                <a:lnTo>
                  <a:pt x="55670" y="7220"/>
                </a:lnTo>
                <a:lnTo>
                  <a:pt x="55710" y="7190"/>
                </a:lnTo>
                <a:lnTo>
                  <a:pt x="55740" y="7160"/>
                </a:lnTo>
                <a:lnTo>
                  <a:pt x="55750" y="7140"/>
                </a:lnTo>
                <a:lnTo>
                  <a:pt x="55770" y="7140"/>
                </a:lnTo>
                <a:lnTo>
                  <a:pt x="55780" y="7120"/>
                </a:lnTo>
                <a:lnTo>
                  <a:pt x="55800" y="7090"/>
                </a:lnTo>
                <a:lnTo>
                  <a:pt x="55830" y="7110"/>
                </a:lnTo>
                <a:lnTo>
                  <a:pt x="55840" y="7140"/>
                </a:lnTo>
                <a:lnTo>
                  <a:pt x="55870" y="7200"/>
                </a:lnTo>
                <a:lnTo>
                  <a:pt x="55910" y="7270"/>
                </a:lnTo>
                <a:lnTo>
                  <a:pt x="55940" y="7310"/>
                </a:lnTo>
                <a:lnTo>
                  <a:pt x="55990" y="7370"/>
                </a:lnTo>
                <a:lnTo>
                  <a:pt x="56080" y="7480"/>
                </a:lnTo>
                <a:lnTo>
                  <a:pt x="56160" y="7520"/>
                </a:lnTo>
                <a:lnTo>
                  <a:pt x="56220" y="7540"/>
                </a:lnTo>
                <a:lnTo>
                  <a:pt x="56270" y="7590"/>
                </a:lnTo>
                <a:lnTo>
                  <a:pt x="56300" y="7630"/>
                </a:lnTo>
                <a:lnTo>
                  <a:pt x="56360" y="7670"/>
                </a:lnTo>
                <a:lnTo>
                  <a:pt x="56430" y="7730"/>
                </a:lnTo>
                <a:lnTo>
                  <a:pt x="56510" y="7720"/>
                </a:lnTo>
                <a:lnTo>
                  <a:pt x="56520" y="7720"/>
                </a:lnTo>
                <a:lnTo>
                  <a:pt x="56530" y="7710"/>
                </a:lnTo>
                <a:lnTo>
                  <a:pt x="56640" y="7650"/>
                </a:lnTo>
                <a:lnTo>
                  <a:pt x="56680" y="7620"/>
                </a:lnTo>
                <a:lnTo>
                  <a:pt x="56720" y="7620"/>
                </a:lnTo>
                <a:lnTo>
                  <a:pt x="56730" y="7610"/>
                </a:lnTo>
                <a:lnTo>
                  <a:pt x="56740" y="7610"/>
                </a:lnTo>
                <a:lnTo>
                  <a:pt x="56750" y="7620"/>
                </a:lnTo>
                <a:lnTo>
                  <a:pt x="56820" y="7620"/>
                </a:lnTo>
                <a:lnTo>
                  <a:pt x="56860" y="7640"/>
                </a:lnTo>
                <a:lnTo>
                  <a:pt x="56890" y="7670"/>
                </a:lnTo>
                <a:lnTo>
                  <a:pt x="56910" y="7700"/>
                </a:lnTo>
                <a:lnTo>
                  <a:pt x="56950" y="7750"/>
                </a:lnTo>
                <a:lnTo>
                  <a:pt x="56960" y="7780"/>
                </a:lnTo>
                <a:lnTo>
                  <a:pt x="57030" y="7840"/>
                </a:lnTo>
                <a:lnTo>
                  <a:pt x="57080" y="7860"/>
                </a:lnTo>
                <a:lnTo>
                  <a:pt x="57130" y="7860"/>
                </a:lnTo>
                <a:lnTo>
                  <a:pt x="57160" y="7870"/>
                </a:lnTo>
                <a:lnTo>
                  <a:pt x="57210" y="7880"/>
                </a:lnTo>
                <a:lnTo>
                  <a:pt x="57230" y="7910"/>
                </a:lnTo>
                <a:lnTo>
                  <a:pt x="57250" y="7940"/>
                </a:lnTo>
                <a:lnTo>
                  <a:pt x="57280" y="7970"/>
                </a:lnTo>
                <a:lnTo>
                  <a:pt x="57290" y="8020"/>
                </a:lnTo>
                <a:lnTo>
                  <a:pt x="57310" y="8040"/>
                </a:lnTo>
                <a:lnTo>
                  <a:pt x="57340" y="8050"/>
                </a:lnTo>
                <a:lnTo>
                  <a:pt x="57380" y="8060"/>
                </a:lnTo>
                <a:lnTo>
                  <a:pt x="57420" y="8120"/>
                </a:lnTo>
                <a:lnTo>
                  <a:pt x="57460" y="8170"/>
                </a:lnTo>
                <a:lnTo>
                  <a:pt x="57510" y="8190"/>
                </a:lnTo>
                <a:lnTo>
                  <a:pt x="57540" y="8190"/>
                </a:lnTo>
                <a:lnTo>
                  <a:pt x="57590" y="8190"/>
                </a:lnTo>
                <a:lnTo>
                  <a:pt x="57660" y="8180"/>
                </a:lnTo>
                <a:lnTo>
                  <a:pt x="57700" y="8170"/>
                </a:lnTo>
                <a:lnTo>
                  <a:pt x="57750" y="8180"/>
                </a:lnTo>
                <a:lnTo>
                  <a:pt x="57780" y="8200"/>
                </a:lnTo>
                <a:lnTo>
                  <a:pt x="57820" y="8240"/>
                </a:lnTo>
                <a:lnTo>
                  <a:pt x="57890" y="8290"/>
                </a:lnTo>
                <a:lnTo>
                  <a:pt x="57940" y="8290"/>
                </a:lnTo>
                <a:lnTo>
                  <a:pt x="57960" y="8270"/>
                </a:lnTo>
                <a:lnTo>
                  <a:pt x="57960" y="8230"/>
                </a:lnTo>
                <a:lnTo>
                  <a:pt x="57960" y="8190"/>
                </a:lnTo>
                <a:lnTo>
                  <a:pt x="57960" y="8180"/>
                </a:lnTo>
                <a:lnTo>
                  <a:pt x="57960" y="8150"/>
                </a:lnTo>
                <a:lnTo>
                  <a:pt x="57960" y="8080"/>
                </a:lnTo>
                <a:lnTo>
                  <a:pt x="57970" y="8040"/>
                </a:lnTo>
                <a:lnTo>
                  <a:pt x="57990" y="8020"/>
                </a:lnTo>
                <a:lnTo>
                  <a:pt x="58060" y="7980"/>
                </a:lnTo>
                <a:lnTo>
                  <a:pt x="58100" y="7940"/>
                </a:lnTo>
                <a:lnTo>
                  <a:pt x="58140" y="7920"/>
                </a:lnTo>
                <a:lnTo>
                  <a:pt x="58280" y="7930"/>
                </a:lnTo>
                <a:lnTo>
                  <a:pt x="58320" y="7910"/>
                </a:lnTo>
                <a:lnTo>
                  <a:pt x="58360" y="7880"/>
                </a:lnTo>
                <a:lnTo>
                  <a:pt x="58430" y="7840"/>
                </a:lnTo>
                <a:lnTo>
                  <a:pt x="58480" y="7820"/>
                </a:lnTo>
                <a:lnTo>
                  <a:pt x="58460" y="7830"/>
                </a:lnTo>
                <a:lnTo>
                  <a:pt x="58480" y="7840"/>
                </a:lnTo>
                <a:lnTo>
                  <a:pt x="58570" y="7770"/>
                </a:lnTo>
                <a:lnTo>
                  <a:pt x="58620" y="7730"/>
                </a:lnTo>
                <a:lnTo>
                  <a:pt x="58640" y="7720"/>
                </a:lnTo>
                <a:lnTo>
                  <a:pt x="58680" y="7700"/>
                </a:lnTo>
                <a:lnTo>
                  <a:pt x="58690" y="7680"/>
                </a:lnTo>
                <a:lnTo>
                  <a:pt x="58700" y="7670"/>
                </a:lnTo>
                <a:lnTo>
                  <a:pt x="58710" y="7670"/>
                </a:lnTo>
                <a:lnTo>
                  <a:pt x="58730" y="7660"/>
                </a:lnTo>
                <a:lnTo>
                  <a:pt x="58760" y="7660"/>
                </a:lnTo>
                <a:lnTo>
                  <a:pt x="58800" y="7700"/>
                </a:lnTo>
                <a:lnTo>
                  <a:pt x="58820" y="7700"/>
                </a:lnTo>
                <a:lnTo>
                  <a:pt x="58830" y="7690"/>
                </a:lnTo>
                <a:lnTo>
                  <a:pt x="58830" y="7680"/>
                </a:lnTo>
                <a:lnTo>
                  <a:pt x="58870" y="7640"/>
                </a:lnTo>
                <a:lnTo>
                  <a:pt x="58890" y="7640"/>
                </a:lnTo>
                <a:lnTo>
                  <a:pt x="58900" y="7640"/>
                </a:lnTo>
                <a:lnTo>
                  <a:pt x="58910" y="7650"/>
                </a:lnTo>
                <a:lnTo>
                  <a:pt x="58920" y="7660"/>
                </a:lnTo>
                <a:lnTo>
                  <a:pt x="58930" y="7660"/>
                </a:lnTo>
                <a:lnTo>
                  <a:pt x="58940" y="7660"/>
                </a:lnTo>
                <a:lnTo>
                  <a:pt x="58980" y="7660"/>
                </a:lnTo>
                <a:lnTo>
                  <a:pt x="58990" y="7650"/>
                </a:lnTo>
                <a:lnTo>
                  <a:pt x="59010" y="7640"/>
                </a:lnTo>
                <a:lnTo>
                  <a:pt x="59040" y="7590"/>
                </a:lnTo>
                <a:lnTo>
                  <a:pt x="59070" y="7540"/>
                </a:lnTo>
                <a:lnTo>
                  <a:pt x="59110" y="7520"/>
                </a:lnTo>
                <a:lnTo>
                  <a:pt x="59110" y="7510"/>
                </a:lnTo>
                <a:lnTo>
                  <a:pt x="59120" y="7500"/>
                </a:lnTo>
                <a:lnTo>
                  <a:pt x="59150" y="7490"/>
                </a:lnTo>
                <a:lnTo>
                  <a:pt x="59210" y="7450"/>
                </a:lnTo>
                <a:lnTo>
                  <a:pt x="59230" y="7440"/>
                </a:lnTo>
                <a:lnTo>
                  <a:pt x="59300" y="7400"/>
                </a:lnTo>
                <a:lnTo>
                  <a:pt x="59370" y="7390"/>
                </a:lnTo>
                <a:lnTo>
                  <a:pt x="59390" y="7390"/>
                </a:lnTo>
                <a:lnTo>
                  <a:pt x="59460" y="7400"/>
                </a:lnTo>
                <a:lnTo>
                  <a:pt x="59480" y="7400"/>
                </a:lnTo>
                <a:lnTo>
                  <a:pt x="59550" y="7390"/>
                </a:lnTo>
                <a:lnTo>
                  <a:pt x="59570" y="7390"/>
                </a:lnTo>
                <a:lnTo>
                  <a:pt x="59640" y="7400"/>
                </a:lnTo>
                <a:lnTo>
                  <a:pt x="59710" y="7320"/>
                </a:lnTo>
                <a:lnTo>
                  <a:pt x="59750" y="7280"/>
                </a:lnTo>
                <a:lnTo>
                  <a:pt x="59760" y="7260"/>
                </a:lnTo>
                <a:lnTo>
                  <a:pt x="59810" y="7230"/>
                </a:lnTo>
                <a:lnTo>
                  <a:pt x="59820" y="7220"/>
                </a:lnTo>
                <a:lnTo>
                  <a:pt x="59890" y="7180"/>
                </a:lnTo>
                <a:lnTo>
                  <a:pt x="59880" y="7210"/>
                </a:lnTo>
                <a:lnTo>
                  <a:pt x="59890" y="7230"/>
                </a:lnTo>
                <a:lnTo>
                  <a:pt x="59930" y="7230"/>
                </a:lnTo>
                <a:lnTo>
                  <a:pt x="59960" y="7250"/>
                </a:lnTo>
                <a:lnTo>
                  <a:pt x="59990" y="7250"/>
                </a:lnTo>
                <a:lnTo>
                  <a:pt x="60040" y="7240"/>
                </a:lnTo>
                <a:lnTo>
                  <a:pt x="60090" y="7200"/>
                </a:lnTo>
                <a:lnTo>
                  <a:pt x="60110" y="7190"/>
                </a:lnTo>
                <a:lnTo>
                  <a:pt x="60130" y="7180"/>
                </a:lnTo>
                <a:lnTo>
                  <a:pt x="60130" y="7170"/>
                </a:lnTo>
                <a:lnTo>
                  <a:pt x="60170" y="7160"/>
                </a:lnTo>
                <a:lnTo>
                  <a:pt x="60230" y="7140"/>
                </a:lnTo>
                <a:lnTo>
                  <a:pt x="60290" y="7140"/>
                </a:lnTo>
                <a:lnTo>
                  <a:pt x="60320" y="7150"/>
                </a:lnTo>
                <a:lnTo>
                  <a:pt x="60360" y="7170"/>
                </a:lnTo>
                <a:lnTo>
                  <a:pt x="60380" y="7200"/>
                </a:lnTo>
                <a:lnTo>
                  <a:pt x="60410" y="7230"/>
                </a:lnTo>
                <a:lnTo>
                  <a:pt x="60440" y="7270"/>
                </a:lnTo>
                <a:lnTo>
                  <a:pt x="60460" y="7280"/>
                </a:lnTo>
                <a:lnTo>
                  <a:pt x="60490" y="7280"/>
                </a:lnTo>
                <a:lnTo>
                  <a:pt x="60500" y="7260"/>
                </a:lnTo>
                <a:lnTo>
                  <a:pt x="60500" y="7140"/>
                </a:lnTo>
                <a:lnTo>
                  <a:pt x="60500" y="7130"/>
                </a:lnTo>
                <a:lnTo>
                  <a:pt x="60490" y="7090"/>
                </a:lnTo>
                <a:lnTo>
                  <a:pt x="60490" y="7070"/>
                </a:lnTo>
                <a:lnTo>
                  <a:pt x="60480" y="7010"/>
                </a:lnTo>
                <a:lnTo>
                  <a:pt x="60490" y="6990"/>
                </a:lnTo>
                <a:lnTo>
                  <a:pt x="60490" y="6980"/>
                </a:lnTo>
                <a:lnTo>
                  <a:pt x="60520" y="6950"/>
                </a:lnTo>
                <a:lnTo>
                  <a:pt x="60550" y="6930"/>
                </a:lnTo>
                <a:lnTo>
                  <a:pt x="60590" y="6930"/>
                </a:lnTo>
                <a:lnTo>
                  <a:pt x="60600" y="6930"/>
                </a:lnTo>
                <a:lnTo>
                  <a:pt x="60630" y="6930"/>
                </a:lnTo>
                <a:lnTo>
                  <a:pt x="60660" y="6940"/>
                </a:lnTo>
                <a:lnTo>
                  <a:pt x="60720" y="6980"/>
                </a:lnTo>
                <a:lnTo>
                  <a:pt x="60730" y="6980"/>
                </a:lnTo>
                <a:lnTo>
                  <a:pt x="60750" y="6970"/>
                </a:lnTo>
                <a:lnTo>
                  <a:pt x="60770" y="6960"/>
                </a:lnTo>
                <a:lnTo>
                  <a:pt x="60830" y="6960"/>
                </a:lnTo>
                <a:lnTo>
                  <a:pt x="60880" y="6950"/>
                </a:lnTo>
                <a:lnTo>
                  <a:pt x="60920" y="6930"/>
                </a:lnTo>
                <a:lnTo>
                  <a:pt x="60950" y="6910"/>
                </a:lnTo>
                <a:lnTo>
                  <a:pt x="61020" y="6850"/>
                </a:lnTo>
                <a:lnTo>
                  <a:pt x="61080" y="6800"/>
                </a:lnTo>
                <a:lnTo>
                  <a:pt x="61110" y="6790"/>
                </a:lnTo>
                <a:lnTo>
                  <a:pt x="61120" y="6790"/>
                </a:lnTo>
                <a:lnTo>
                  <a:pt x="61140" y="6780"/>
                </a:lnTo>
                <a:lnTo>
                  <a:pt x="61160" y="6780"/>
                </a:lnTo>
                <a:lnTo>
                  <a:pt x="61190" y="6770"/>
                </a:lnTo>
                <a:lnTo>
                  <a:pt x="61240" y="6780"/>
                </a:lnTo>
                <a:lnTo>
                  <a:pt x="61310" y="6840"/>
                </a:lnTo>
                <a:lnTo>
                  <a:pt x="61330" y="6850"/>
                </a:lnTo>
                <a:lnTo>
                  <a:pt x="61440" y="6860"/>
                </a:lnTo>
                <a:lnTo>
                  <a:pt x="61450" y="6860"/>
                </a:lnTo>
                <a:lnTo>
                  <a:pt x="61460" y="6850"/>
                </a:lnTo>
                <a:lnTo>
                  <a:pt x="61470" y="6850"/>
                </a:lnTo>
                <a:lnTo>
                  <a:pt x="61490" y="6850"/>
                </a:lnTo>
                <a:lnTo>
                  <a:pt x="61510" y="6830"/>
                </a:lnTo>
                <a:lnTo>
                  <a:pt x="61550" y="6750"/>
                </a:lnTo>
                <a:lnTo>
                  <a:pt x="61590" y="6700"/>
                </a:lnTo>
                <a:lnTo>
                  <a:pt x="61590" y="6690"/>
                </a:lnTo>
                <a:lnTo>
                  <a:pt x="61600" y="6690"/>
                </a:lnTo>
                <a:lnTo>
                  <a:pt x="61620" y="6670"/>
                </a:lnTo>
                <a:lnTo>
                  <a:pt x="61680" y="6630"/>
                </a:lnTo>
                <a:lnTo>
                  <a:pt x="61710" y="6610"/>
                </a:lnTo>
                <a:lnTo>
                  <a:pt x="61720" y="6600"/>
                </a:lnTo>
                <a:lnTo>
                  <a:pt x="61770" y="6570"/>
                </a:lnTo>
                <a:lnTo>
                  <a:pt x="61790" y="6560"/>
                </a:lnTo>
                <a:lnTo>
                  <a:pt x="61800" y="6560"/>
                </a:lnTo>
                <a:lnTo>
                  <a:pt x="61810" y="6550"/>
                </a:lnTo>
                <a:lnTo>
                  <a:pt x="61860" y="6560"/>
                </a:lnTo>
                <a:lnTo>
                  <a:pt x="61880" y="6570"/>
                </a:lnTo>
                <a:lnTo>
                  <a:pt x="61890" y="6590"/>
                </a:lnTo>
                <a:lnTo>
                  <a:pt x="61880" y="6650"/>
                </a:lnTo>
                <a:lnTo>
                  <a:pt x="61890" y="6670"/>
                </a:lnTo>
                <a:lnTo>
                  <a:pt x="61910" y="6670"/>
                </a:lnTo>
                <a:lnTo>
                  <a:pt x="61920" y="6670"/>
                </a:lnTo>
                <a:lnTo>
                  <a:pt x="61960" y="6670"/>
                </a:lnTo>
                <a:lnTo>
                  <a:pt x="61990" y="6660"/>
                </a:lnTo>
                <a:lnTo>
                  <a:pt x="62000" y="6660"/>
                </a:lnTo>
                <a:lnTo>
                  <a:pt x="62020" y="6650"/>
                </a:lnTo>
                <a:lnTo>
                  <a:pt x="62020" y="6640"/>
                </a:lnTo>
                <a:lnTo>
                  <a:pt x="62030" y="6630"/>
                </a:lnTo>
                <a:lnTo>
                  <a:pt x="62040" y="6600"/>
                </a:lnTo>
                <a:lnTo>
                  <a:pt x="62030" y="6560"/>
                </a:lnTo>
                <a:lnTo>
                  <a:pt x="62020" y="6540"/>
                </a:lnTo>
                <a:lnTo>
                  <a:pt x="62000" y="6520"/>
                </a:lnTo>
                <a:lnTo>
                  <a:pt x="61990" y="6510"/>
                </a:lnTo>
                <a:lnTo>
                  <a:pt x="61990" y="6500"/>
                </a:lnTo>
                <a:lnTo>
                  <a:pt x="61980" y="6490"/>
                </a:lnTo>
                <a:lnTo>
                  <a:pt x="61980" y="6480"/>
                </a:lnTo>
                <a:lnTo>
                  <a:pt x="61990" y="6470"/>
                </a:lnTo>
                <a:lnTo>
                  <a:pt x="61990" y="6450"/>
                </a:lnTo>
                <a:lnTo>
                  <a:pt x="62030" y="6410"/>
                </a:lnTo>
                <a:lnTo>
                  <a:pt x="62100" y="6340"/>
                </a:lnTo>
                <a:lnTo>
                  <a:pt x="62110" y="6340"/>
                </a:lnTo>
                <a:lnTo>
                  <a:pt x="62190" y="6330"/>
                </a:lnTo>
                <a:lnTo>
                  <a:pt x="62200" y="6330"/>
                </a:lnTo>
                <a:lnTo>
                  <a:pt x="62210" y="6330"/>
                </a:lnTo>
                <a:lnTo>
                  <a:pt x="62340" y="6310"/>
                </a:lnTo>
                <a:lnTo>
                  <a:pt x="62350" y="6310"/>
                </a:lnTo>
                <a:lnTo>
                  <a:pt x="62370" y="6320"/>
                </a:lnTo>
                <a:lnTo>
                  <a:pt x="62410" y="6330"/>
                </a:lnTo>
                <a:lnTo>
                  <a:pt x="62460" y="6320"/>
                </a:lnTo>
                <a:lnTo>
                  <a:pt x="62480" y="6320"/>
                </a:lnTo>
                <a:lnTo>
                  <a:pt x="62500" y="6310"/>
                </a:lnTo>
                <a:lnTo>
                  <a:pt x="62500" y="6300"/>
                </a:lnTo>
                <a:lnTo>
                  <a:pt x="62550" y="6250"/>
                </a:lnTo>
                <a:lnTo>
                  <a:pt x="62610" y="6230"/>
                </a:lnTo>
                <a:lnTo>
                  <a:pt x="62640" y="6210"/>
                </a:lnTo>
                <a:lnTo>
                  <a:pt x="62650" y="6190"/>
                </a:lnTo>
                <a:lnTo>
                  <a:pt x="62640" y="6170"/>
                </a:lnTo>
                <a:lnTo>
                  <a:pt x="62630" y="6150"/>
                </a:lnTo>
                <a:lnTo>
                  <a:pt x="62600" y="6120"/>
                </a:lnTo>
                <a:lnTo>
                  <a:pt x="62580" y="6110"/>
                </a:lnTo>
                <a:lnTo>
                  <a:pt x="62570" y="6110"/>
                </a:lnTo>
                <a:lnTo>
                  <a:pt x="62550" y="6110"/>
                </a:lnTo>
                <a:lnTo>
                  <a:pt x="62540" y="6110"/>
                </a:lnTo>
                <a:lnTo>
                  <a:pt x="62520" y="6120"/>
                </a:lnTo>
                <a:lnTo>
                  <a:pt x="62510" y="6120"/>
                </a:lnTo>
                <a:lnTo>
                  <a:pt x="62470" y="6140"/>
                </a:lnTo>
                <a:lnTo>
                  <a:pt x="62440" y="6140"/>
                </a:lnTo>
                <a:lnTo>
                  <a:pt x="62410" y="6130"/>
                </a:lnTo>
                <a:lnTo>
                  <a:pt x="62410" y="6120"/>
                </a:lnTo>
                <a:lnTo>
                  <a:pt x="62400" y="6100"/>
                </a:lnTo>
                <a:lnTo>
                  <a:pt x="62380" y="6070"/>
                </a:lnTo>
                <a:lnTo>
                  <a:pt x="62390" y="6060"/>
                </a:lnTo>
                <a:lnTo>
                  <a:pt x="62390" y="6050"/>
                </a:lnTo>
                <a:lnTo>
                  <a:pt x="62400" y="6040"/>
                </a:lnTo>
                <a:lnTo>
                  <a:pt x="62410" y="6030"/>
                </a:lnTo>
                <a:lnTo>
                  <a:pt x="62450" y="6020"/>
                </a:lnTo>
                <a:lnTo>
                  <a:pt x="62470" y="6010"/>
                </a:lnTo>
                <a:lnTo>
                  <a:pt x="62480" y="6000"/>
                </a:lnTo>
                <a:lnTo>
                  <a:pt x="62490" y="5970"/>
                </a:lnTo>
                <a:lnTo>
                  <a:pt x="62500" y="5900"/>
                </a:lnTo>
                <a:lnTo>
                  <a:pt x="62510" y="5890"/>
                </a:lnTo>
                <a:lnTo>
                  <a:pt x="62530" y="5850"/>
                </a:lnTo>
                <a:lnTo>
                  <a:pt x="62540" y="5840"/>
                </a:lnTo>
                <a:lnTo>
                  <a:pt x="62570" y="5820"/>
                </a:lnTo>
                <a:lnTo>
                  <a:pt x="62590" y="5820"/>
                </a:lnTo>
                <a:lnTo>
                  <a:pt x="62600" y="5820"/>
                </a:lnTo>
                <a:lnTo>
                  <a:pt x="62610" y="5830"/>
                </a:lnTo>
                <a:lnTo>
                  <a:pt x="62620" y="5830"/>
                </a:lnTo>
                <a:lnTo>
                  <a:pt x="62640" y="5860"/>
                </a:lnTo>
                <a:lnTo>
                  <a:pt x="62720" y="6030"/>
                </a:lnTo>
                <a:lnTo>
                  <a:pt x="62730" y="6060"/>
                </a:lnTo>
                <a:lnTo>
                  <a:pt x="62760" y="6080"/>
                </a:lnTo>
                <a:lnTo>
                  <a:pt x="62790" y="6070"/>
                </a:lnTo>
                <a:lnTo>
                  <a:pt x="62800" y="6060"/>
                </a:lnTo>
                <a:lnTo>
                  <a:pt x="62810" y="6060"/>
                </a:lnTo>
                <a:lnTo>
                  <a:pt x="62810" y="6050"/>
                </a:lnTo>
                <a:lnTo>
                  <a:pt x="62820" y="6030"/>
                </a:lnTo>
                <a:lnTo>
                  <a:pt x="62810" y="6010"/>
                </a:lnTo>
                <a:lnTo>
                  <a:pt x="62780" y="5950"/>
                </a:lnTo>
                <a:lnTo>
                  <a:pt x="62770" y="5940"/>
                </a:lnTo>
                <a:lnTo>
                  <a:pt x="62760" y="5920"/>
                </a:lnTo>
                <a:lnTo>
                  <a:pt x="62770" y="5900"/>
                </a:lnTo>
                <a:lnTo>
                  <a:pt x="62840" y="5870"/>
                </a:lnTo>
                <a:lnTo>
                  <a:pt x="62850" y="5860"/>
                </a:lnTo>
                <a:lnTo>
                  <a:pt x="62880" y="5860"/>
                </a:lnTo>
                <a:lnTo>
                  <a:pt x="62910" y="5860"/>
                </a:lnTo>
                <a:lnTo>
                  <a:pt x="62940" y="5890"/>
                </a:lnTo>
                <a:lnTo>
                  <a:pt x="62990" y="5890"/>
                </a:lnTo>
                <a:lnTo>
                  <a:pt x="63040" y="5920"/>
                </a:lnTo>
                <a:lnTo>
                  <a:pt x="63130" y="5950"/>
                </a:lnTo>
                <a:lnTo>
                  <a:pt x="63230" y="5980"/>
                </a:lnTo>
                <a:lnTo>
                  <a:pt x="63250" y="6000"/>
                </a:lnTo>
                <a:lnTo>
                  <a:pt x="63270" y="6050"/>
                </a:lnTo>
                <a:lnTo>
                  <a:pt x="63280" y="6100"/>
                </a:lnTo>
                <a:lnTo>
                  <a:pt x="63290" y="6130"/>
                </a:lnTo>
                <a:lnTo>
                  <a:pt x="63370" y="6190"/>
                </a:lnTo>
                <a:lnTo>
                  <a:pt x="63500" y="6210"/>
                </a:lnTo>
                <a:lnTo>
                  <a:pt x="63560" y="6210"/>
                </a:lnTo>
                <a:lnTo>
                  <a:pt x="63590" y="6210"/>
                </a:lnTo>
                <a:lnTo>
                  <a:pt x="63610" y="6220"/>
                </a:lnTo>
                <a:lnTo>
                  <a:pt x="63620" y="6240"/>
                </a:lnTo>
                <a:lnTo>
                  <a:pt x="63650" y="6290"/>
                </a:lnTo>
                <a:lnTo>
                  <a:pt x="63680" y="6430"/>
                </a:lnTo>
                <a:lnTo>
                  <a:pt x="63680" y="6450"/>
                </a:lnTo>
                <a:lnTo>
                  <a:pt x="63700" y="6480"/>
                </a:lnTo>
                <a:lnTo>
                  <a:pt x="63790" y="6490"/>
                </a:lnTo>
                <a:lnTo>
                  <a:pt x="63820" y="6500"/>
                </a:lnTo>
                <a:lnTo>
                  <a:pt x="63880" y="6510"/>
                </a:lnTo>
                <a:lnTo>
                  <a:pt x="63890" y="6510"/>
                </a:lnTo>
                <a:lnTo>
                  <a:pt x="63900" y="6550"/>
                </a:lnTo>
                <a:lnTo>
                  <a:pt x="63890" y="6600"/>
                </a:lnTo>
                <a:lnTo>
                  <a:pt x="63860" y="6660"/>
                </a:lnTo>
                <a:lnTo>
                  <a:pt x="63820" y="6710"/>
                </a:lnTo>
                <a:lnTo>
                  <a:pt x="63810" y="6710"/>
                </a:lnTo>
                <a:lnTo>
                  <a:pt x="63810" y="6720"/>
                </a:lnTo>
                <a:lnTo>
                  <a:pt x="63820" y="6750"/>
                </a:lnTo>
                <a:lnTo>
                  <a:pt x="63830" y="6760"/>
                </a:lnTo>
                <a:lnTo>
                  <a:pt x="63860" y="6760"/>
                </a:lnTo>
                <a:lnTo>
                  <a:pt x="63900" y="6750"/>
                </a:lnTo>
                <a:lnTo>
                  <a:pt x="63980" y="6740"/>
                </a:lnTo>
                <a:lnTo>
                  <a:pt x="63990" y="6740"/>
                </a:lnTo>
                <a:lnTo>
                  <a:pt x="64040" y="6730"/>
                </a:lnTo>
                <a:lnTo>
                  <a:pt x="64110" y="6720"/>
                </a:lnTo>
                <a:lnTo>
                  <a:pt x="64130" y="6740"/>
                </a:lnTo>
                <a:lnTo>
                  <a:pt x="64140" y="6750"/>
                </a:lnTo>
                <a:lnTo>
                  <a:pt x="64150" y="6760"/>
                </a:lnTo>
                <a:lnTo>
                  <a:pt x="64160" y="6790"/>
                </a:lnTo>
                <a:lnTo>
                  <a:pt x="64180" y="6810"/>
                </a:lnTo>
                <a:lnTo>
                  <a:pt x="64250" y="6790"/>
                </a:lnTo>
                <a:lnTo>
                  <a:pt x="64300" y="6800"/>
                </a:lnTo>
                <a:lnTo>
                  <a:pt x="64320" y="6780"/>
                </a:lnTo>
                <a:lnTo>
                  <a:pt x="64340" y="6760"/>
                </a:lnTo>
                <a:lnTo>
                  <a:pt x="64360" y="6730"/>
                </a:lnTo>
                <a:lnTo>
                  <a:pt x="64370" y="6730"/>
                </a:lnTo>
                <a:lnTo>
                  <a:pt x="64380" y="6730"/>
                </a:lnTo>
                <a:lnTo>
                  <a:pt x="64400" y="6740"/>
                </a:lnTo>
                <a:lnTo>
                  <a:pt x="64400" y="6750"/>
                </a:lnTo>
                <a:lnTo>
                  <a:pt x="64400" y="6760"/>
                </a:lnTo>
                <a:lnTo>
                  <a:pt x="64390" y="6790"/>
                </a:lnTo>
                <a:lnTo>
                  <a:pt x="64400" y="6800"/>
                </a:lnTo>
                <a:lnTo>
                  <a:pt x="64420" y="6810"/>
                </a:lnTo>
                <a:lnTo>
                  <a:pt x="64430" y="6810"/>
                </a:lnTo>
                <a:lnTo>
                  <a:pt x="64440" y="6810"/>
                </a:lnTo>
                <a:lnTo>
                  <a:pt x="64450" y="6810"/>
                </a:lnTo>
                <a:lnTo>
                  <a:pt x="64480" y="6790"/>
                </a:lnTo>
                <a:lnTo>
                  <a:pt x="64490" y="6790"/>
                </a:lnTo>
                <a:lnTo>
                  <a:pt x="64510" y="6760"/>
                </a:lnTo>
                <a:lnTo>
                  <a:pt x="64550" y="6690"/>
                </a:lnTo>
                <a:lnTo>
                  <a:pt x="64580" y="6660"/>
                </a:lnTo>
                <a:lnTo>
                  <a:pt x="64590" y="6660"/>
                </a:lnTo>
                <a:lnTo>
                  <a:pt x="64600" y="6650"/>
                </a:lnTo>
                <a:lnTo>
                  <a:pt x="64650" y="6650"/>
                </a:lnTo>
                <a:lnTo>
                  <a:pt x="64690" y="6650"/>
                </a:lnTo>
                <a:lnTo>
                  <a:pt x="64740" y="6660"/>
                </a:lnTo>
                <a:lnTo>
                  <a:pt x="64840" y="6660"/>
                </a:lnTo>
                <a:lnTo>
                  <a:pt x="64860" y="6660"/>
                </a:lnTo>
                <a:lnTo>
                  <a:pt x="64870" y="6650"/>
                </a:lnTo>
                <a:lnTo>
                  <a:pt x="64890" y="6640"/>
                </a:lnTo>
                <a:lnTo>
                  <a:pt x="64900" y="6600"/>
                </a:lnTo>
                <a:lnTo>
                  <a:pt x="64910" y="6570"/>
                </a:lnTo>
                <a:lnTo>
                  <a:pt x="64910" y="6560"/>
                </a:lnTo>
                <a:lnTo>
                  <a:pt x="64920" y="6560"/>
                </a:lnTo>
                <a:lnTo>
                  <a:pt x="64920" y="6540"/>
                </a:lnTo>
                <a:lnTo>
                  <a:pt x="64950" y="6540"/>
                </a:lnTo>
                <a:lnTo>
                  <a:pt x="65000" y="6540"/>
                </a:lnTo>
                <a:lnTo>
                  <a:pt x="65030" y="6540"/>
                </a:lnTo>
                <a:lnTo>
                  <a:pt x="65060" y="6540"/>
                </a:lnTo>
                <a:lnTo>
                  <a:pt x="65100" y="6550"/>
                </a:lnTo>
                <a:lnTo>
                  <a:pt x="65110" y="6550"/>
                </a:lnTo>
                <a:lnTo>
                  <a:pt x="65130" y="6550"/>
                </a:lnTo>
                <a:lnTo>
                  <a:pt x="65150" y="6530"/>
                </a:lnTo>
                <a:lnTo>
                  <a:pt x="65180" y="6500"/>
                </a:lnTo>
                <a:lnTo>
                  <a:pt x="65190" y="6480"/>
                </a:lnTo>
                <a:lnTo>
                  <a:pt x="65190" y="6470"/>
                </a:lnTo>
                <a:lnTo>
                  <a:pt x="65190" y="6460"/>
                </a:lnTo>
                <a:lnTo>
                  <a:pt x="65200" y="6440"/>
                </a:lnTo>
                <a:lnTo>
                  <a:pt x="65210" y="6440"/>
                </a:lnTo>
                <a:lnTo>
                  <a:pt x="65220" y="6430"/>
                </a:lnTo>
                <a:lnTo>
                  <a:pt x="65300" y="6410"/>
                </a:lnTo>
                <a:lnTo>
                  <a:pt x="65310" y="6410"/>
                </a:lnTo>
                <a:lnTo>
                  <a:pt x="65360" y="6390"/>
                </a:lnTo>
                <a:lnTo>
                  <a:pt x="65440" y="6390"/>
                </a:lnTo>
                <a:lnTo>
                  <a:pt x="65490" y="6410"/>
                </a:lnTo>
                <a:lnTo>
                  <a:pt x="65520" y="6450"/>
                </a:lnTo>
                <a:lnTo>
                  <a:pt x="65530" y="6490"/>
                </a:lnTo>
                <a:lnTo>
                  <a:pt x="65600" y="6520"/>
                </a:lnTo>
                <a:lnTo>
                  <a:pt x="65660" y="6530"/>
                </a:lnTo>
                <a:lnTo>
                  <a:pt x="65730" y="6560"/>
                </a:lnTo>
                <a:lnTo>
                  <a:pt x="65740" y="6570"/>
                </a:lnTo>
                <a:lnTo>
                  <a:pt x="65790" y="6630"/>
                </a:lnTo>
                <a:lnTo>
                  <a:pt x="65830" y="6650"/>
                </a:lnTo>
                <a:lnTo>
                  <a:pt x="65860" y="6660"/>
                </a:lnTo>
                <a:lnTo>
                  <a:pt x="65880" y="6650"/>
                </a:lnTo>
                <a:lnTo>
                  <a:pt x="65880" y="6640"/>
                </a:lnTo>
                <a:lnTo>
                  <a:pt x="65910" y="6550"/>
                </a:lnTo>
                <a:lnTo>
                  <a:pt x="65920" y="6510"/>
                </a:lnTo>
                <a:lnTo>
                  <a:pt x="65920" y="6500"/>
                </a:lnTo>
                <a:lnTo>
                  <a:pt x="65950" y="6470"/>
                </a:lnTo>
                <a:lnTo>
                  <a:pt x="65960" y="6430"/>
                </a:lnTo>
                <a:lnTo>
                  <a:pt x="65970" y="6420"/>
                </a:lnTo>
                <a:lnTo>
                  <a:pt x="65980" y="6410"/>
                </a:lnTo>
                <a:lnTo>
                  <a:pt x="65990" y="6400"/>
                </a:lnTo>
                <a:lnTo>
                  <a:pt x="66080" y="6370"/>
                </a:lnTo>
                <a:lnTo>
                  <a:pt x="66090" y="6370"/>
                </a:lnTo>
                <a:lnTo>
                  <a:pt x="66090" y="6360"/>
                </a:lnTo>
                <a:lnTo>
                  <a:pt x="66110" y="6340"/>
                </a:lnTo>
                <a:lnTo>
                  <a:pt x="66150" y="6310"/>
                </a:lnTo>
                <a:lnTo>
                  <a:pt x="66150" y="6290"/>
                </a:lnTo>
                <a:lnTo>
                  <a:pt x="66150" y="6250"/>
                </a:lnTo>
                <a:lnTo>
                  <a:pt x="66160" y="6240"/>
                </a:lnTo>
                <a:lnTo>
                  <a:pt x="66170" y="6230"/>
                </a:lnTo>
                <a:lnTo>
                  <a:pt x="66180" y="6230"/>
                </a:lnTo>
                <a:lnTo>
                  <a:pt x="66210" y="6230"/>
                </a:lnTo>
                <a:lnTo>
                  <a:pt x="66220" y="6230"/>
                </a:lnTo>
                <a:lnTo>
                  <a:pt x="66240" y="6250"/>
                </a:lnTo>
                <a:lnTo>
                  <a:pt x="66240" y="6290"/>
                </a:lnTo>
                <a:lnTo>
                  <a:pt x="66290" y="6330"/>
                </a:lnTo>
                <a:lnTo>
                  <a:pt x="66370" y="6330"/>
                </a:lnTo>
                <a:lnTo>
                  <a:pt x="66380" y="6300"/>
                </a:lnTo>
                <a:lnTo>
                  <a:pt x="66400" y="6280"/>
                </a:lnTo>
                <a:lnTo>
                  <a:pt x="66420" y="6280"/>
                </a:lnTo>
                <a:lnTo>
                  <a:pt x="66440" y="6280"/>
                </a:lnTo>
                <a:lnTo>
                  <a:pt x="66510" y="6290"/>
                </a:lnTo>
                <a:lnTo>
                  <a:pt x="66540" y="6290"/>
                </a:lnTo>
                <a:lnTo>
                  <a:pt x="66570" y="6270"/>
                </a:lnTo>
                <a:lnTo>
                  <a:pt x="66620" y="6240"/>
                </a:lnTo>
                <a:lnTo>
                  <a:pt x="66650" y="6240"/>
                </a:lnTo>
                <a:lnTo>
                  <a:pt x="66670" y="6230"/>
                </a:lnTo>
                <a:lnTo>
                  <a:pt x="66680" y="6230"/>
                </a:lnTo>
                <a:lnTo>
                  <a:pt x="66780" y="6220"/>
                </a:lnTo>
                <a:lnTo>
                  <a:pt x="66800" y="6220"/>
                </a:lnTo>
                <a:lnTo>
                  <a:pt x="66870" y="6210"/>
                </a:lnTo>
                <a:lnTo>
                  <a:pt x="66880" y="6200"/>
                </a:lnTo>
                <a:lnTo>
                  <a:pt x="66920" y="6200"/>
                </a:lnTo>
                <a:lnTo>
                  <a:pt x="66960" y="6190"/>
                </a:lnTo>
                <a:lnTo>
                  <a:pt x="66990" y="6170"/>
                </a:lnTo>
                <a:lnTo>
                  <a:pt x="67000" y="6160"/>
                </a:lnTo>
                <a:lnTo>
                  <a:pt x="67010" y="6130"/>
                </a:lnTo>
                <a:lnTo>
                  <a:pt x="67020" y="6110"/>
                </a:lnTo>
                <a:lnTo>
                  <a:pt x="67010" y="6060"/>
                </a:lnTo>
                <a:lnTo>
                  <a:pt x="67000" y="6010"/>
                </a:lnTo>
                <a:lnTo>
                  <a:pt x="67010" y="6000"/>
                </a:lnTo>
                <a:lnTo>
                  <a:pt x="67010" y="5980"/>
                </a:lnTo>
                <a:lnTo>
                  <a:pt x="67010" y="5970"/>
                </a:lnTo>
                <a:lnTo>
                  <a:pt x="67040" y="5920"/>
                </a:lnTo>
                <a:lnTo>
                  <a:pt x="67100" y="5850"/>
                </a:lnTo>
                <a:lnTo>
                  <a:pt x="67110" y="5820"/>
                </a:lnTo>
                <a:lnTo>
                  <a:pt x="67120" y="5770"/>
                </a:lnTo>
                <a:lnTo>
                  <a:pt x="67120" y="5730"/>
                </a:lnTo>
                <a:lnTo>
                  <a:pt x="67130" y="5660"/>
                </a:lnTo>
                <a:lnTo>
                  <a:pt x="67130" y="5650"/>
                </a:lnTo>
                <a:lnTo>
                  <a:pt x="67130" y="5630"/>
                </a:lnTo>
                <a:lnTo>
                  <a:pt x="67120" y="5630"/>
                </a:lnTo>
                <a:lnTo>
                  <a:pt x="67090" y="5640"/>
                </a:lnTo>
                <a:lnTo>
                  <a:pt x="67070" y="5640"/>
                </a:lnTo>
                <a:lnTo>
                  <a:pt x="67050" y="5640"/>
                </a:lnTo>
                <a:lnTo>
                  <a:pt x="67040" y="5630"/>
                </a:lnTo>
                <a:lnTo>
                  <a:pt x="67020" y="5610"/>
                </a:lnTo>
                <a:lnTo>
                  <a:pt x="67010" y="5570"/>
                </a:lnTo>
                <a:lnTo>
                  <a:pt x="66990" y="5520"/>
                </a:lnTo>
                <a:lnTo>
                  <a:pt x="66990" y="5490"/>
                </a:lnTo>
                <a:lnTo>
                  <a:pt x="66980" y="5480"/>
                </a:lnTo>
                <a:lnTo>
                  <a:pt x="66970" y="5470"/>
                </a:lnTo>
                <a:lnTo>
                  <a:pt x="66970" y="5460"/>
                </a:lnTo>
                <a:lnTo>
                  <a:pt x="66980" y="5430"/>
                </a:lnTo>
                <a:lnTo>
                  <a:pt x="67010" y="5400"/>
                </a:lnTo>
                <a:lnTo>
                  <a:pt x="67020" y="5390"/>
                </a:lnTo>
                <a:lnTo>
                  <a:pt x="67030" y="5390"/>
                </a:lnTo>
                <a:lnTo>
                  <a:pt x="67040" y="5370"/>
                </a:lnTo>
                <a:lnTo>
                  <a:pt x="67040" y="5360"/>
                </a:lnTo>
                <a:lnTo>
                  <a:pt x="67040" y="5350"/>
                </a:lnTo>
                <a:lnTo>
                  <a:pt x="67050" y="5280"/>
                </a:lnTo>
                <a:lnTo>
                  <a:pt x="67080" y="5150"/>
                </a:lnTo>
                <a:lnTo>
                  <a:pt x="67080" y="5120"/>
                </a:lnTo>
                <a:lnTo>
                  <a:pt x="67090" y="5080"/>
                </a:lnTo>
                <a:lnTo>
                  <a:pt x="67100" y="5070"/>
                </a:lnTo>
                <a:lnTo>
                  <a:pt x="67140" y="4990"/>
                </a:lnTo>
                <a:lnTo>
                  <a:pt x="67160" y="4990"/>
                </a:lnTo>
                <a:lnTo>
                  <a:pt x="67210" y="5000"/>
                </a:lnTo>
                <a:lnTo>
                  <a:pt x="67230" y="4990"/>
                </a:lnTo>
                <a:lnTo>
                  <a:pt x="67250" y="4960"/>
                </a:lnTo>
                <a:lnTo>
                  <a:pt x="67260" y="4950"/>
                </a:lnTo>
                <a:lnTo>
                  <a:pt x="67270" y="4930"/>
                </a:lnTo>
                <a:lnTo>
                  <a:pt x="67270" y="4910"/>
                </a:lnTo>
                <a:lnTo>
                  <a:pt x="67260" y="4890"/>
                </a:lnTo>
                <a:lnTo>
                  <a:pt x="67220" y="4910"/>
                </a:lnTo>
                <a:lnTo>
                  <a:pt x="67200" y="4900"/>
                </a:lnTo>
                <a:lnTo>
                  <a:pt x="67190" y="4880"/>
                </a:lnTo>
                <a:lnTo>
                  <a:pt x="67190" y="4860"/>
                </a:lnTo>
                <a:lnTo>
                  <a:pt x="67190" y="4850"/>
                </a:lnTo>
                <a:lnTo>
                  <a:pt x="67230" y="4830"/>
                </a:lnTo>
                <a:lnTo>
                  <a:pt x="67270" y="4830"/>
                </a:lnTo>
                <a:lnTo>
                  <a:pt x="67280" y="4820"/>
                </a:lnTo>
                <a:lnTo>
                  <a:pt x="67330" y="4770"/>
                </a:lnTo>
                <a:lnTo>
                  <a:pt x="67340" y="4770"/>
                </a:lnTo>
                <a:lnTo>
                  <a:pt x="67340" y="4760"/>
                </a:lnTo>
                <a:lnTo>
                  <a:pt x="67350" y="4730"/>
                </a:lnTo>
                <a:lnTo>
                  <a:pt x="67370" y="4720"/>
                </a:lnTo>
                <a:lnTo>
                  <a:pt x="67390" y="4740"/>
                </a:lnTo>
                <a:lnTo>
                  <a:pt x="67390" y="4800"/>
                </a:lnTo>
                <a:lnTo>
                  <a:pt x="67400" y="4800"/>
                </a:lnTo>
                <a:lnTo>
                  <a:pt x="67410" y="4810"/>
                </a:lnTo>
                <a:lnTo>
                  <a:pt x="67510" y="4790"/>
                </a:lnTo>
                <a:lnTo>
                  <a:pt x="67520" y="4790"/>
                </a:lnTo>
                <a:lnTo>
                  <a:pt x="67570" y="4730"/>
                </a:lnTo>
                <a:lnTo>
                  <a:pt x="67630" y="4690"/>
                </a:lnTo>
                <a:lnTo>
                  <a:pt x="67650" y="4690"/>
                </a:lnTo>
                <a:lnTo>
                  <a:pt x="67680" y="4700"/>
                </a:lnTo>
                <a:lnTo>
                  <a:pt x="67730" y="4670"/>
                </a:lnTo>
                <a:lnTo>
                  <a:pt x="67730" y="4660"/>
                </a:lnTo>
                <a:lnTo>
                  <a:pt x="67740" y="4630"/>
                </a:lnTo>
                <a:lnTo>
                  <a:pt x="67760" y="4610"/>
                </a:lnTo>
                <a:lnTo>
                  <a:pt x="67770" y="4610"/>
                </a:lnTo>
                <a:lnTo>
                  <a:pt x="67790" y="4610"/>
                </a:lnTo>
                <a:lnTo>
                  <a:pt x="67810" y="4620"/>
                </a:lnTo>
                <a:lnTo>
                  <a:pt x="67830" y="4650"/>
                </a:lnTo>
                <a:lnTo>
                  <a:pt x="67860" y="4700"/>
                </a:lnTo>
                <a:lnTo>
                  <a:pt x="67870" y="4710"/>
                </a:lnTo>
                <a:lnTo>
                  <a:pt x="67910" y="4700"/>
                </a:lnTo>
                <a:lnTo>
                  <a:pt x="67960" y="4670"/>
                </a:lnTo>
                <a:lnTo>
                  <a:pt x="68000" y="4670"/>
                </a:lnTo>
                <a:lnTo>
                  <a:pt x="68050" y="4670"/>
                </a:lnTo>
                <a:lnTo>
                  <a:pt x="68060" y="4650"/>
                </a:lnTo>
                <a:lnTo>
                  <a:pt x="68050" y="4640"/>
                </a:lnTo>
                <a:lnTo>
                  <a:pt x="68050" y="4620"/>
                </a:lnTo>
                <a:lnTo>
                  <a:pt x="68000" y="4580"/>
                </a:lnTo>
                <a:lnTo>
                  <a:pt x="67990" y="4560"/>
                </a:lnTo>
                <a:lnTo>
                  <a:pt x="68000" y="4530"/>
                </a:lnTo>
                <a:lnTo>
                  <a:pt x="68020" y="4520"/>
                </a:lnTo>
                <a:lnTo>
                  <a:pt x="68030" y="4520"/>
                </a:lnTo>
                <a:lnTo>
                  <a:pt x="68040" y="4520"/>
                </a:lnTo>
                <a:lnTo>
                  <a:pt x="68090" y="4560"/>
                </a:lnTo>
                <a:lnTo>
                  <a:pt x="68110" y="4570"/>
                </a:lnTo>
                <a:lnTo>
                  <a:pt x="68160" y="4560"/>
                </a:lnTo>
                <a:lnTo>
                  <a:pt x="68170" y="4560"/>
                </a:lnTo>
                <a:lnTo>
                  <a:pt x="68210" y="4570"/>
                </a:lnTo>
                <a:lnTo>
                  <a:pt x="68240" y="4590"/>
                </a:lnTo>
                <a:lnTo>
                  <a:pt x="68240" y="4620"/>
                </a:lnTo>
                <a:lnTo>
                  <a:pt x="68250" y="4630"/>
                </a:lnTo>
                <a:lnTo>
                  <a:pt x="68260" y="4690"/>
                </a:lnTo>
                <a:lnTo>
                  <a:pt x="68290" y="4710"/>
                </a:lnTo>
                <a:lnTo>
                  <a:pt x="68300" y="4710"/>
                </a:lnTo>
                <a:lnTo>
                  <a:pt x="68320" y="4700"/>
                </a:lnTo>
                <a:lnTo>
                  <a:pt x="68350" y="4710"/>
                </a:lnTo>
                <a:lnTo>
                  <a:pt x="68390" y="4700"/>
                </a:lnTo>
                <a:lnTo>
                  <a:pt x="68410" y="4700"/>
                </a:lnTo>
                <a:lnTo>
                  <a:pt x="68430" y="4730"/>
                </a:lnTo>
                <a:lnTo>
                  <a:pt x="68420" y="4750"/>
                </a:lnTo>
                <a:lnTo>
                  <a:pt x="68390" y="4750"/>
                </a:lnTo>
                <a:lnTo>
                  <a:pt x="68380" y="4770"/>
                </a:lnTo>
                <a:lnTo>
                  <a:pt x="68370" y="4780"/>
                </a:lnTo>
                <a:lnTo>
                  <a:pt x="68340" y="4800"/>
                </a:lnTo>
                <a:lnTo>
                  <a:pt x="68340" y="4830"/>
                </a:lnTo>
                <a:lnTo>
                  <a:pt x="68410" y="4820"/>
                </a:lnTo>
                <a:lnTo>
                  <a:pt x="68430" y="4840"/>
                </a:lnTo>
                <a:lnTo>
                  <a:pt x="68430" y="4860"/>
                </a:lnTo>
                <a:lnTo>
                  <a:pt x="68430" y="4870"/>
                </a:lnTo>
                <a:lnTo>
                  <a:pt x="68430" y="4890"/>
                </a:lnTo>
                <a:lnTo>
                  <a:pt x="68440" y="4910"/>
                </a:lnTo>
                <a:lnTo>
                  <a:pt x="68460" y="4920"/>
                </a:lnTo>
                <a:lnTo>
                  <a:pt x="68470" y="4920"/>
                </a:lnTo>
                <a:lnTo>
                  <a:pt x="68490" y="4910"/>
                </a:lnTo>
                <a:lnTo>
                  <a:pt x="68500" y="4900"/>
                </a:lnTo>
                <a:lnTo>
                  <a:pt x="68500" y="4890"/>
                </a:lnTo>
                <a:lnTo>
                  <a:pt x="68490" y="4880"/>
                </a:lnTo>
                <a:lnTo>
                  <a:pt x="68480" y="4860"/>
                </a:lnTo>
                <a:lnTo>
                  <a:pt x="68480" y="4850"/>
                </a:lnTo>
                <a:lnTo>
                  <a:pt x="68480" y="4840"/>
                </a:lnTo>
                <a:lnTo>
                  <a:pt x="68490" y="4830"/>
                </a:lnTo>
                <a:lnTo>
                  <a:pt x="68490" y="4820"/>
                </a:lnTo>
                <a:lnTo>
                  <a:pt x="68510" y="4800"/>
                </a:lnTo>
                <a:lnTo>
                  <a:pt x="68580" y="4790"/>
                </a:lnTo>
                <a:lnTo>
                  <a:pt x="68590" y="4800"/>
                </a:lnTo>
                <a:lnTo>
                  <a:pt x="68600" y="4820"/>
                </a:lnTo>
                <a:lnTo>
                  <a:pt x="68590" y="4870"/>
                </a:lnTo>
                <a:lnTo>
                  <a:pt x="68600" y="4880"/>
                </a:lnTo>
                <a:lnTo>
                  <a:pt x="68610" y="4890"/>
                </a:lnTo>
                <a:lnTo>
                  <a:pt x="68630" y="4870"/>
                </a:lnTo>
                <a:lnTo>
                  <a:pt x="68650" y="4870"/>
                </a:lnTo>
                <a:lnTo>
                  <a:pt x="68680" y="4900"/>
                </a:lnTo>
                <a:lnTo>
                  <a:pt x="68710" y="4900"/>
                </a:lnTo>
                <a:lnTo>
                  <a:pt x="68730" y="4920"/>
                </a:lnTo>
                <a:lnTo>
                  <a:pt x="68800" y="4930"/>
                </a:lnTo>
                <a:lnTo>
                  <a:pt x="68820" y="4940"/>
                </a:lnTo>
                <a:lnTo>
                  <a:pt x="68830" y="4970"/>
                </a:lnTo>
                <a:lnTo>
                  <a:pt x="68840" y="5020"/>
                </a:lnTo>
                <a:lnTo>
                  <a:pt x="68850" y="5030"/>
                </a:lnTo>
                <a:lnTo>
                  <a:pt x="68870" y="5050"/>
                </a:lnTo>
                <a:lnTo>
                  <a:pt x="68910" y="5100"/>
                </a:lnTo>
                <a:lnTo>
                  <a:pt x="68950" y="5090"/>
                </a:lnTo>
                <a:lnTo>
                  <a:pt x="68970" y="5090"/>
                </a:lnTo>
                <a:lnTo>
                  <a:pt x="68970" y="5120"/>
                </a:lnTo>
                <a:lnTo>
                  <a:pt x="68990" y="5160"/>
                </a:lnTo>
                <a:lnTo>
                  <a:pt x="69000" y="5170"/>
                </a:lnTo>
                <a:lnTo>
                  <a:pt x="69050" y="5190"/>
                </a:lnTo>
                <a:lnTo>
                  <a:pt x="69120" y="5190"/>
                </a:lnTo>
                <a:lnTo>
                  <a:pt x="69160" y="5120"/>
                </a:lnTo>
                <a:lnTo>
                  <a:pt x="69150" y="5120"/>
                </a:lnTo>
                <a:lnTo>
                  <a:pt x="69130" y="5120"/>
                </a:lnTo>
                <a:lnTo>
                  <a:pt x="69120" y="5120"/>
                </a:lnTo>
                <a:lnTo>
                  <a:pt x="69110" y="5100"/>
                </a:lnTo>
                <a:lnTo>
                  <a:pt x="69150" y="5080"/>
                </a:lnTo>
                <a:lnTo>
                  <a:pt x="69190" y="5050"/>
                </a:lnTo>
                <a:lnTo>
                  <a:pt x="69220" y="5060"/>
                </a:lnTo>
                <a:lnTo>
                  <a:pt x="69250" y="5110"/>
                </a:lnTo>
                <a:lnTo>
                  <a:pt x="69250" y="5150"/>
                </a:lnTo>
                <a:lnTo>
                  <a:pt x="69250" y="5170"/>
                </a:lnTo>
                <a:lnTo>
                  <a:pt x="69220" y="5200"/>
                </a:lnTo>
                <a:lnTo>
                  <a:pt x="69230" y="5220"/>
                </a:lnTo>
                <a:lnTo>
                  <a:pt x="69250" y="5210"/>
                </a:lnTo>
                <a:lnTo>
                  <a:pt x="69270" y="5210"/>
                </a:lnTo>
                <a:lnTo>
                  <a:pt x="69280" y="5200"/>
                </a:lnTo>
                <a:lnTo>
                  <a:pt x="69300" y="5200"/>
                </a:lnTo>
                <a:lnTo>
                  <a:pt x="69330" y="5180"/>
                </a:lnTo>
                <a:lnTo>
                  <a:pt x="69350" y="5190"/>
                </a:lnTo>
                <a:lnTo>
                  <a:pt x="69350" y="5200"/>
                </a:lnTo>
                <a:lnTo>
                  <a:pt x="69340" y="5220"/>
                </a:lnTo>
                <a:lnTo>
                  <a:pt x="69330" y="5260"/>
                </a:lnTo>
                <a:lnTo>
                  <a:pt x="69310" y="5290"/>
                </a:lnTo>
                <a:lnTo>
                  <a:pt x="69320" y="5300"/>
                </a:lnTo>
                <a:lnTo>
                  <a:pt x="69330" y="5320"/>
                </a:lnTo>
                <a:lnTo>
                  <a:pt x="69340" y="5320"/>
                </a:lnTo>
                <a:lnTo>
                  <a:pt x="69350" y="5320"/>
                </a:lnTo>
                <a:lnTo>
                  <a:pt x="69350" y="5370"/>
                </a:lnTo>
                <a:lnTo>
                  <a:pt x="69360" y="5380"/>
                </a:lnTo>
                <a:lnTo>
                  <a:pt x="69370" y="5410"/>
                </a:lnTo>
                <a:lnTo>
                  <a:pt x="69390" y="5420"/>
                </a:lnTo>
                <a:lnTo>
                  <a:pt x="69420" y="5410"/>
                </a:lnTo>
                <a:lnTo>
                  <a:pt x="69470" y="5350"/>
                </a:lnTo>
                <a:lnTo>
                  <a:pt x="69490" y="5320"/>
                </a:lnTo>
                <a:lnTo>
                  <a:pt x="69530" y="5320"/>
                </a:lnTo>
                <a:lnTo>
                  <a:pt x="69550" y="5310"/>
                </a:lnTo>
                <a:lnTo>
                  <a:pt x="69570" y="5310"/>
                </a:lnTo>
                <a:lnTo>
                  <a:pt x="69620" y="5310"/>
                </a:lnTo>
                <a:lnTo>
                  <a:pt x="69650" y="5320"/>
                </a:lnTo>
                <a:lnTo>
                  <a:pt x="69670" y="5340"/>
                </a:lnTo>
                <a:lnTo>
                  <a:pt x="69690" y="5380"/>
                </a:lnTo>
                <a:lnTo>
                  <a:pt x="69700" y="5380"/>
                </a:lnTo>
                <a:lnTo>
                  <a:pt x="69750" y="5380"/>
                </a:lnTo>
                <a:lnTo>
                  <a:pt x="69780" y="5380"/>
                </a:lnTo>
                <a:lnTo>
                  <a:pt x="69910" y="5380"/>
                </a:lnTo>
                <a:lnTo>
                  <a:pt x="69930" y="5370"/>
                </a:lnTo>
                <a:lnTo>
                  <a:pt x="69970" y="5380"/>
                </a:lnTo>
                <a:lnTo>
                  <a:pt x="69980" y="5410"/>
                </a:lnTo>
                <a:lnTo>
                  <a:pt x="70010" y="5420"/>
                </a:lnTo>
                <a:lnTo>
                  <a:pt x="70000" y="5330"/>
                </a:lnTo>
                <a:lnTo>
                  <a:pt x="70030" y="5290"/>
                </a:lnTo>
                <a:lnTo>
                  <a:pt x="70060" y="5280"/>
                </a:lnTo>
                <a:lnTo>
                  <a:pt x="70060" y="5270"/>
                </a:lnTo>
                <a:lnTo>
                  <a:pt x="70090" y="5250"/>
                </a:lnTo>
                <a:lnTo>
                  <a:pt x="70090" y="5240"/>
                </a:lnTo>
                <a:lnTo>
                  <a:pt x="70130" y="5220"/>
                </a:lnTo>
                <a:lnTo>
                  <a:pt x="70150" y="5290"/>
                </a:lnTo>
                <a:lnTo>
                  <a:pt x="70160" y="5300"/>
                </a:lnTo>
                <a:lnTo>
                  <a:pt x="70170" y="5310"/>
                </a:lnTo>
                <a:lnTo>
                  <a:pt x="70170" y="5300"/>
                </a:lnTo>
                <a:lnTo>
                  <a:pt x="70180" y="5300"/>
                </a:lnTo>
                <a:lnTo>
                  <a:pt x="70190" y="5280"/>
                </a:lnTo>
                <a:lnTo>
                  <a:pt x="70210" y="5260"/>
                </a:lnTo>
                <a:lnTo>
                  <a:pt x="70230" y="5260"/>
                </a:lnTo>
                <a:lnTo>
                  <a:pt x="70250" y="5270"/>
                </a:lnTo>
                <a:lnTo>
                  <a:pt x="70260" y="5300"/>
                </a:lnTo>
                <a:lnTo>
                  <a:pt x="70240" y="5340"/>
                </a:lnTo>
                <a:lnTo>
                  <a:pt x="70260" y="5370"/>
                </a:lnTo>
                <a:lnTo>
                  <a:pt x="70280" y="5380"/>
                </a:lnTo>
                <a:lnTo>
                  <a:pt x="70310" y="5380"/>
                </a:lnTo>
                <a:lnTo>
                  <a:pt x="70330" y="5380"/>
                </a:lnTo>
                <a:lnTo>
                  <a:pt x="70330" y="5370"/>
                </a:lnTo>
                <a:lnTo>
                  <a:pt x="70390" y="5390"/>
                </a:lnTo>
                <a:lnTo>
                  <a:pt x="70400" y="5390"/>
                </a:lnTo>
                <a:lnTo>
                  <a:pt x="70420" y="5350"/>
                </a:lnTo>
                <a:lnTo>
                  <a:pt x="70440" y="5340"/>
                </a:lnTo>
                <a:lnTo>
                  <a:pt x="70460" y="5340"/>
                </a:lnTo>
                <a:lnTo>
                  <a:pt x="70460" y="5400"/>
                </a:lnTo>
                <a:lnTo>
                  <a:pt x="70470" y="5400"/>
                </a:lnTo>
                <a:lnTo>
                  <a:pt x="70500" y="5400"/>
                </a:lnTo>
                <a:lnTo>
                  <a:pt x="70530" y="5400"/>
                </a:lnTo>
                <a:lnTo>
                  <a:pt x="70540" y="5350"/>
                </a:lnTo>
                <a:lnTo>
                  <a:pt x="70570" y="5330"/>
                </a:lnTo>
                <a:lnTo>
                  <a:pt x="70610" y="5330"/>
                </a:lnTo>
                <a:lnTo>
                  <a:pt x="70660" y="5350"/>
                </a:lnTo>
                <a:lnTo>
                  <a:pt x="70640" y="5310"/>
                </a:lnTo>
                <a:lnTo>
                  <a:pt x="70620" y="5190"/>
                </a:lnTo>
                <a:lnTo>
                  <a:pt x="70650" y="5210"/>
                </a:lnTo>
                <a:lnTo>
                  <a:pt x="70670" y="5220"/>
                </a:lnTo>
                <a:lnTo>
                  <a:pt x="70700" y="5220"/>
                </a:lnTo>
                <a:lnTo>
                  <a:pt x="70740" y="5220"/>
                </a:lnTo>
                <a:lnTo>
                  <a:pt x="70770" y="5210"/>
                </a:lnTo>
                <a:lnTo>
                  <a:pt x="70800" y="5170"/>
                </a:lnTo>
                <a:lnTo>
                  <a:pt x="70820" y="5120"/>
                </a:lnTo>
                <a:lnTo>
                  <a:pt x="70840" y="5140"/>
                </a:lnTo>
                <a:lnTo>
                  <a:pt x="70840" y="5110"/>
                </a:lnTo>
                <a:lnTo>
                  <a:pt x="70850" y="5100"/>
                </a:lnTo>
                <a:lnTo>
                  <a:pt x="70870" y="5100"/>
                </a:lnTo>
                <a:lnTo>
                  <a:pt x="70900" y="5130"/>
                </a:lnTo>
                <a:lnTo>
                  <a:pt x="70970" y="5130"/>
                </a:lnTo>
                <a:lnTo>
                  <a:pt x="70980" y="5140"/>
                </a:lnTo>
                <a:lnTo>
                  <a:pt x="70950" y="5230"/>
                </a:lnTo>
                <a:lnTo>
                  <a:pt x="70960" y="5250"/>
                </a:lnTo>
                <a:lnTo>
                  <a:pt x="70980" y="5270"/>
                </a:lnTo>
                <a:lnTo>
                  <a:pt x="70990" y="5270"/>
                </a:lnTo>
                <a:lnTo>
                  <a:pt x="71010" y="5270"/>
                </a:lnTo>
                <a:lnTo>
                  <a:pt x="71030" y="5240"/>
                </a:lnTo>
                <a:lnTo>
                  <a:pt x="71040" y="5240"/>
                </a:lnTo>
                <a:lnTo>
                  <a:pt x="71050" y="5240"/>
                </a:lnTo>
                <a:lnTo>
                  <a:pt x="71060" y="5230"/>
                </a:lnTo>
                <a:lnTo>
                  <a:pt x="71070" y="5220"/>
                </a:lnTo>
                <a:lnTo>
                  <a:pt x="71080" y="5210"/>
                </a:lnTo>
                <a:lnTo>
                  <a:pt x="71090" y="5210"/>
                </a:lnTo>
                <a:lnTo>
                  <a:pt x="71100" y="5250"/>
                </a:lnTo>
                <a:lnTo>
                  <a:pt x="71110" y="5260"/>
                </a:lnTo>
                <a:lnTo>
                  <a:pt x="71110" y="5280"/>
                </a:lnTo>
                <a:lnTo>
                  <a:pt x="71080" y="5310"/>
                </a:lnTo>
                <a:lnTo>
                  <a:pt x="71090" y="5320"/>
                </a:lnTo>
                <a:lnTo>
                  <a:pt x="71110" y="5320"/>
                </a:lnTo>
                <a:lnTo>
                  <a:pt x="71140" y="5300"/>
                </a:lnTo>
                <a:lnTo>
                  <a:pt x="71150" y="5260"/>
                </a:lnTo>
                <a:lnTo>
                  <a:pt x="71150" y="5250"/>
                </a:lnTo>
                <a:lnTo>
                  <a:pt x="71160" y="5240"/>
                </a:lnTo>
                <a:lnTo>
                  <a:pt x="71170" y="5230"/>
                </a:lnTo>
                <a:lnTo>
                  <a:pt x="71190" y="5230"/>
                </a:lnTo>
                <a:lnTo>
                  <a:pt x="71210" y="5250"/>
                </a:lnTo>
                <a:lnTo>
                  <a:pt x="71210" y="5280"/>
                </a:lnTo>
                <a:lnTo>
                  <a:pt x="71210" y="5300"/>
                </a:lnTo>
                <a:lnTo>
                  <a:pt x="71240" y="5340"/>
                </a:lnTo>
                <a:lnTo>
                  <a:pt x="71200" y="5360"/>
                </a:lnTo>
                <a:lnTo>
                  <a:pt x="71230" y="5390"/>
                </a:lnTo>
                <a:lnTo>
                  <a:pt x="71240" y="5400"/>
                </a:lnTo>
                <a:lnTo>
                  <a:pt x="71260" y="5390"/>
                </a:lnTo>
                <a:lnTo>
                  <a:pt x="71270" y="5370"/>
                </a:lnTo>
                <a:lnTo>
                  <a:pt x="71300" y="5370"/>
                </a:lnTo>
                <a:lnTo>
                  <a:pt x="71320" y="5370"/>
                </a:lnTo>
                <a:lnTo>
                  <a:pt x="71330" y="5360"/>
                </a:lnTo>
                <a:lnTo>
                  <a:pt x="71340" y="5380"/>
                </a:lnTo>
                <a:lnTo>
                  <a:pt x="71310" y="5410"/>
                </a:lnTo>
                <a:lnTo>
                  <a:pt x="71330" y="5440"/>
                </a:lnTo>
                <a:lnTo>
                  <a:pt x="71340" y="5470"/>
                </a:lnTo>
                <a:lnTo>
                  <a:pt x="71360" y="5460"/>
                </a:lnTo>
                <a:lnTo>
                  <a:pt x="71370" y="5460"/>
                </a:lnTo>
                <a:lnTo>
                  <a:pt x="71370" y="5430"/>
                </a:lnTo>
                <a:lnTo>
                  <a:pt x="71390" y="5410"/>
                </a:lnTo>
                <a:lnTo>
                  <a:pt x="71410" y="5420"/>
                </a:lnTo>
                <a:lnTo>
                  <a:pt x="71410" y="5440"/>
                </a:lnTo>
                <a:lnTo>
                  <a:pt x="71410" y="5450"/>
                </a:lnTo>
                <a:lnTo>
                  <a:pt x="71440" y="5470"/>
                </a:lnTo>
                <a:lnTo>
                  <a:pt x="71410" y="5530"/>
                </a:lnTo>
                <a:lnTo>
                  <a:pt x="71410" y="5540"/>
                </a:lnTo>
                <a:lnTo>
                  <a:pt x="71430" y="5550"/>
                </a:lnTo>
                <a:lnTo>
                  <a:pt x="71550" y="5540"/>
                </a:lnTo>
                <a:lnTo>
                  <a:pt x="71560" y="5550"/>
                </a:lnTo>
                <a:lnTo>
                  <a:pt x="71570" y="5570"/>
                </a:lnTo>
                <a:lnTo>
                  <a:pt x="71550" y="5600"/>
                </a:lnTo>
                <a:lnTo>
                  <a:pt x="71550" y="5620"/>
                </a:lnTo>
                <a:lnTo>
                  <a:pt x="71590" y="5600"/>
                </a:lnTo>
                <a:lnTo>
                  <a:pt x="71600" y="5590"/>
                </a:lnTo>
                <a:lnTo>
                  <a:pt x="71610" y="5590"/>
                </a:lnTo>
                <a:lnTo>
                  <a:pt x="71620" y="5620"/>
                </a:lnTo>
                <a:lnTo>
                  <a:pt x="71640" y="5640"/>
                </a:lnTo>
                <a:lnTo>
                  <a:pt x="71640" y="5650"/>
                </a:lnTo>
                <a:lnTo>
                  <a:pt x="71640" y="5680"/>
                </a:lnTo>
                <a:lnTo>
                  <a:pt x="71650" y="5690"/>
                </a:lnTo>
                <a:lnTo>
                  <a:pt x="71660" y="5690"/>
                </a:lnTo>
                <a:lnTo>
                  <a:pt x="71680" y="5680"/>
                </a:lnTo>
                <a:lnTo>
                  <a:pt x="71690" y="5670"/>
                </a:lnTo>
                <a:lnTo>
                  <a:pt x="71680" y="5660"/>
                </a:lnTo>
                <a:lnTo>
                  <a:pt x="71690" y="5630"/>
                </a:lnTo>
                <a:lnTo>
                  <a:pt x="71700" y="5630"/>
                </a:lnTo>
                <a:lnTo>
                  <a:pt x="71710" y="5630"/>
                </a:lnTo>
                <a:lnTo>
                  <a:pt x="71720" y="5640"/>
                </a:lnTo>
                <a:lnTo>
                  <a:pt x="71720" y="5660"/>
                </a:lnTo>
                <a:lnTo>
                  <a:pt x="71760" y="5660"/>
                </a:lnTo>
                <a:lnTo>
                  <a:pt x="71770" y="5650"/>
                </a:lnTo>
                <a:lnTo>
                  <a:pt x="71780" y="5650"/>
                </a:lnTo>
                <a:lnTo>
                  <a:pt x="71790" y="5650"/>
                </a:lnTo>
                <a:lnTo>
                  <a:pt x="71810" y="5650"/>
                </a:lnTo>
                <a:lnTo>
                  <a:pt x="71840" y="5650"/>
                </a:lnTo>
                <a:lnTo>
                  <a:pt x="71860" y="5630"/>
                </a:lnTo>
                <a:lnTo>
                  <a:pt x="71870" y="5620"/>
                </a:lnTo>
                <a:lnTo>
                  <a:pt x="71890" y="5630"/>
                </a:lnTo>
                <a:lnTo>
                  <a:pt x="71920" y="5670"/>
                </a:lnTo>
                <a:lnTo>
                  <a:pt x="71950" y="5680"/>
                </a:lnTo>
                <a:lnTo>
                  <a:pt x="71980" y="5680"/>
                </a:lnTo>
                <a:lnTo>
                  <a:pt x="72010" y="5650"/>
                </a:lnTo>
                <a:lnTo>
                  <a:pt x="72040" y="5650"/>
                </a:lnTo>
                <a:lnTo>
                  <a:pt x="72050" y="5650"/>
                </a:lnTo>
                <a:lnTo>
                  <a:pt x="72060" y="5650"/>
                </a:lnTo>
                <a:lnTo>
                  <a:pt x="72110" y="5720"/>
                </a:lnTo>
                <a:lnTo>
                  <a:pt x="72130" y="5740"/>
                </a:lnTo>
                <a:lnTo>
                  <a:pt x="72130" y="5730"/>
                </a:lnTo>
                <a:lnTo>
                  <a:pt x="72170" y="5730"/>
                </a:lnTo>
                <a:lnTo>
                  <a:pt x="72180" y="5740"/>
                </a:lnTo>
                <a:lnTo>
                  <a:pt x="72170" y="5770"/>
                </a:lnTo>
                <a:lnTo>
                  <a:pt x="72190" y="5780"/>
                </a:lnTo>
                <a:lnTo>
                  <a:pt x="72210" y="5780"/>
                </a:lnTo>
                <a:lnTo>
                  <a:pt x="72210" y="5800"/>
                </a:lnTo>
                <a:lnTo>
                  <a:pt x="72250" y="5820"/>
                </a:lnTo>
                <a:lnTo>
                  <a:pt x="72260" y="5830"/>
                </a:lnTo>
                <a:lnTo>
                  <a:pt x="72270" y="5830"/>
                </a:lnTo>
                <a:lnTo>
                  <a:pt x="72300" y="5820"/>
                </a:lnTo>
                <a:lnTo>
                  <a:pt x="72310" y="5860"/>
                </a:lnTo>
                <a:lnTo>
                  <a:pt x="72310" y="5870"/>
                </a:lnTo>
                <a:lnTo>
                  <a:pt x="72330" y="5920"/>
                </a:lnTo>
                <a:lnTo>
                  <a:pt x="72350" y="5900"/>
                </a:lnTo>
                <a:lnTo>
                  <a:pt x="72380" y="5900"/>
                </a:lnTo>
                <a:lnTo>
                  <a:pt x="72390" y="5910"/>
                </a:lnTo>
                <a:lnTo>
                  <a:pt x="72380" y="5930"/>
                </a:lnTo>
                <a:lnTo>
                  <a:pt x="72380" y="5950"/>
                </a:lnTo>
                <a:lnTo>
                  <a:pt x="72400" y="5990"/>
                </a:lnTo>
                <a:lnTo>
                  <a:pt x="72400" y="6000"/>
                </a:lnTo>
                <a:lnTo>
                  <a:pt x="72370" y="6000"/>
                </a:lnTo>
                <a:lnTo>
                  <a:pt x="72400" y="6050"/>
                </a:lnTo>
                <a:lnTo>
                  <a:pt x="72400" y="6070"/>
                </a:lnTo>
                <a:lnTo>
                  <a:pt x="72410" y="6080"/>
                </a:lnTo>
                <a:lnTo>
                  <a:pt x="72420" y="6080"/>
                </a:lnTo>
                <a:lnTo>
                  <a:pt x="72440" y="6060"/>
                </a:lnTo>
                <a:lnTo>
                  <a:pt x="72480" y="6080"/>
                </a:lnTo>
                <a:lnTo>
                  <a:pt x="72510" y="6070"/>
                </a:lnTo>
                <a:lnTo>
                  <a:pt x="72520" y="6080"/>
                </a:lnTo>
                <a:lnTo>
                  <a:pt x="72510" y="6090"/>
                </a:lnTo>
                <a:lnTo>
                  <a:pt x="72510" y="6100"/>
                </a:lnTo>
                <a:lnTo>
                  <a:pt x="72550" y="6120"/>
                </a:lnTo>
                <a:lnTo>
                  <a:pt x="72560" y="6110"/>
                </a:lnTo>
                <a:lnTo>
                  <a:pt x="72560" y="6100"/>
                </a:lnTo>
                <a:lnTo>
                  <a:pt x="72580" y="6090"/>
                </a:lnTo>
                <a:lnTo>
                  <a:pt x="72600" y="6100"/>
                </a:lnTo>
                <a:lnTo>
                  <a:pt x="72600" y="6130"/>
                </a:lnTo>
                <a:lnTo>
                  <a:pt x="72600" y="6140"/>
                </a:lnTo>
                <a:lnTo>
                  <a:pt x="72640" y="6140"/>
                </a:lnTo>
                <a:lnTo>
                  <a:pt x="72660" y="6120"/>
                </a:lnTo>
                <a:lnTo>
                  <a:pt x="72670" y="6140"/>
                </a:lnTo>
                <a:lnTo>
                  <a:pt x="72680" y="6140"/>
                </a:lnTo>
                <a:lnTo>
                  <a:pt x="72720" y="6130"/>
                </a:lnTo>
                <a:lnTo>
                  <a:pt x="72740" y="6090"/>
                </a:lnTo>
                <a:lnTo>
                  <a:pt x="72730" y="6060"/>
                </a:lnTo>
                <a:lnTo>
                  <a:pt x="72740" y="6040"/>
                </a:lnTo>
                <a:lnTo>
                  <a:pt x="72780" y="6040"/>
                </a:lnTo>
                <a:lnTo>
                  <a:pt x="72790" y="6060"/>
                </a:lnTo>
                <a:lnTo>
                  <a:pt x="72790" y="6090"/>
                </a:lnTo>
                <a:lnTo>
                  <a:pt x="72780" y="6110"/>
                </a:lnTo>
                <a:lnTo>
                  <a:pt x="72810" y="6090"/>
                </a:lnTo>
                <a:lnTo>
                  <a:pt x="72820" y="6090"/>
                </a:lnTo>
                <a:lnTo>
                  <a:pt x="72840" y="6080"/>
                </a:lnTo>
                <a:lnTo>
                  <a:pt x="72820" y="6060"/>
                </a:lnTo>
                <a:lnTo>
                  <a:pt x="72830" y="6050"/>
                </a:lnTo>
                <a:lnTo>
                  <a:pt x="72840" y="6040"/>
                </a:lnTo>
                <a:lnTo>
                  <a:pt x="72850" y="6000"/>
                </a:lnTo>
                <a:lnTo>
                  <a:pt x="72860" y="6000"/>
                </a:lnTo>
                <a:lnTo>
                  <a:pt x="72870" y="6000"/>
                </a:lnTo>
                <a:lnTo>
                  <a:pt x="72870" y="6040"/>
                </a:lnTo>
                <a:lnTo>
                  <a:pt x="72890" y="6060"/>
                </a:lnTo>
                <a:lnTo>
                  <a:pt x="72920" y="6060"/>
                </a:lnTo>
                <a:lnTo>
                  <a:pt x="72940" y="6040"/>
                </a:lnTo>
                <a:lnTo>
                  <a:pt x="72930" y="6040"/>
                </a:lnTo>
                <a:lnTo>
                  <a:pt x="72930" y="6030"/>
                </a:lnTo>
                <a:lnTo>
                  <a:pt x="72920" y="6010"/>
                </a:lnTo>
                <a:lnTo>
                  <a:pt x="72930" y="6010"/>
                </a:lnTo>
                <a:lnTo>
                  <a:pt x="72940" y="5970"/>
                </a:lnTo>
                <a:lnTo>
                  <a:pt x="72960" y="5970"/>
                </a:lnTo>
                <a:lnTo>
                  <a:pt x="72980" y="5990"/>
                </a:lnTo>
                <a:lnTo>
                  <a:pt x="72990" y="5990"/>
                </a:lnTo>
                <a:lnTo>
                  <a:pt x="72990" y="5980"/>
                </a:lnTo>
                <a:lnTo>
                  <a:pt x="72990" y="5970"/>
                </a:lnTo>
                <a:lnTo>
                  <a:pt x="73000" y="5970"/>
                </a:lnTo>
                <a:lnTo>
                  <a:pt x="73010" y="5970"/>
                </a:lnTo>
                <a:lnTo>
                  <a:pt x="73020" y="5990"/>
                </a:lnTo>
                <a:lnTo>
                  <a:pt x="73050" y="5980"/>
                </a:lnTo>
                <a:lnTo>
                  <a:pt x="73070" y="5980"/>
                </a:lnTo>
                <a:lnTo>
                  <a:pt x="73070" y="5970"/>
                </a:lnTo>
                <a:lnTo>
                  <a:pt x="73080" y="5970"/>
                </a:lnTo>
                <a:lnTo>
                  <a:pt x="73150" y="5940"/>
                </a:lnTo>
                <a:lnTo>
                  <a:pt x="73160" y="5950"/>
                </a:lnTo>
                <a:lnTo>
                  <a:pt x="73130" y="5980"/>
                </a:lnTo>
                <a:lnTo>
                  <a:pt x="73160" y="5980"/>
                </a:lnTo>
                <a:lnTo>
                  <a:pt x="73160" y="6010"/>
                </a:lnTo>
                <a:lnTo>
                  <a:pt x="73160" y="6020"/>
                </a:lnTo>
                <a:lnTo>
                  <a:pt x="73170" y="6040"/>
                </a:lnTo>
                <a:lnTo>
                  <a:pt x="73180" y="6040"/>
                </a:lnTo>
                <a:lnTo>
                  <a:pt x="73200" y="6040"/>
                </a:lnTo>
                <a:lnTo>
                  <a:pt x="73210" y="6020"/>
                </a:lnTo>
                <a:lnTo>
                  <a:pt x="73200" y="6000"/>
                </a:lnTo>
                <a:lnTo>
                  <a:pt x="73190" y="5980"/>
                </a:lnTo>
                <a:lnTo>
                  <a:pt x="73210" y="5970"/>
                </a:lnTo>
                <a:lnTo>
                  <a:pt x="73240" y="5970"/>
                </a:lnTo>
                <a:lnTo>
                  <a:pt x="73250" y="5950"/>
                </a:lnTo>
                <a:lnTo>
                  <a:pt x="73250" y="5940"/>
                </a:lnTo>
                <a:lnTo>
                  <a:pt x="73280" y="5960"/>
                </a:lnTo>
                <a:lnTo>
                  <a:pt x="73290" y="5950"/>
                </a:lnTo>
                <a:lnTo>
                  <a:pt x="73300" y="5950"/>
                </a:lnTo>
                <a:lnTo>
                  <a:pt x="73310" y="5990"/>
                </a:lnTo>
                <a:lnTo>
                  <a:pt x="73320" y="6000"/>
                </a:lnTo>
                <a:lnTo>
                  <a:pt x="73350" y="6000"/>
                </a:lnTo>
                <a:lnTo>
                  <a:pt x="73370" y="5990"/>
                </a:lnTo>
                <a:lnTo>
                  <a:pt x="73380" y="5990"/>
                </a:lnTo>
                <a:lnTo>
                  <a:pt x="73450" y="5930"/>
                </a:lnTo>
                <a:lnTo>
                  <a:pt x="73440" y="5910"/>
                </a:lnTo>
                <a:lnTo>
                  <a:pt x="73440" y="5900"/>
                </a:lnTo>
                <a:lnTo>
                  <a:pt x="73450" y="5900"/>
                </a:lnTo>
                <a:lnTo>
                  <a:pt x="73460" y="5900"/>
                </a:lnTo>
                <a:lnTo>
                  <a:pt x="73480" y="5900"/>
                </a:lnTo>
                <a:lnTo>
                  <a:pt x="73480" y="5910"/>
                </a:lnTo>
                <a:lnTo>
                  <a:pt x="73480" y="5920"/>
                </a:lnTo>
                <a:lnTo>
                  <a:pt x="73500" y="5910"/>
                </a:lnTo>
                <a:lnTo>
                  <a:pt x="73580" y="5910"/>
                </a:lnTo>
                <a:lnTo>
                  <a:pt x="73590" y="5870"/>
                </a:lnTo>
                <a:lnTo>
                  <a:pt x="73620" y="5890"/>
                </a:lnTo>
                <a:lnTo>
                  <a:pt x="73630" y="5910"/>
                </a:lnTo>
                <a:lnTo>
                  <a:pt x="73650" y="5910"/>
                </a:lnTo>
                <a:lnTo>
                  <a:pt x="73650" y="5880"/>
                </a:lnTo>
                <a:lnTo>
                  <a:pt x="73660" y="5880"/>
                </a:lnTo>
                <a:lnTo>
                  <a:pt x="73690" y="5910"/>
                </a:lnTo>
                <a:lnTo>
                  <a:pt x="73730" y="5870"/>
                </a:lnTo>
                <a:lnTo>
                  <a:pt x="73770" y="5870"/>
                </a:lnTo>
                <a:lnTo>
                  <a:pt x="73790" y="5900"/>
                </a:lnTo>
                <a:lnTo>
                  <a:pt x="73800" y="5890"/>
                </a:lnTo>
                <a:lnTo>
                  <a:pt x="73810" y="5880"/>
                </a:lnTo>
                <a:lnTo>
                  <a:pt x="73850" y="5890"/>
                </a:lnTo>
                <a:lnTo>
                  <a:pt x="73880" y="5880"/>
                </a:lnTo>
                <a:lnTo>
                  <a:pt x="73870" y="5910"/>
                </a:lnTo>
                <a:lnTo>
                  <a:pt x="73880" y="5930"/>
                </a:lnTo>
                <a:lnTo>
                  <a:pt x="73870" y="5940"/>
                </a:lnTo>
                <a:lnTo>
                  <a:pt x="73870" y="5950"/>
                </a:lnTo>
                <a:lnTo>
                  <a:pt x="73890" y="5960"/>
                </a:lnTo>
                <a:lnTo>
                  <a:pt x="73920" y="5960"/>
                </a:lnTo>
                <a:lnTo>
                  <a:pt x="73950" y="5950"/>
                </a:lnTo>
                <a:lnTo>
                  <a:pt x="73960" y="5970"/>
                </a:lnTo>
                <a:lnTo>
                  <a:pt x="73930" y="6000"/>
                </a:lnTo>
                <a:lnTo>
                  <a:pt x="73980" y="6010"/>
                </a:lnTo>
                <a:lnTo>
                  <a:pt x="73970" y="6040"/>
                </a:lnTo>
                <a:lnTo>
                  <a:pt x="73980" y="6060"/>
                </a:lnTo>
                <a:lnTo>
                  <a:pt x="74000" y="6080"/>
                </a:lnTo>
                <a:lnTo>
                  <a:pt x="74030" y="6080"/>
                </a:lnTo>
                <a:lnTo>
                  <a:pt x="74040" y="6120"/>
                </a:lnTo>
                <a:lnTo>
                  <a:pt x="74050" y="6130"/>
                </a:lnTo>
                <a:lnTo>
                  <a:pt x="74110" y="6130"/>
                </a:lnTo>
                <a:lnTo>
                  <a:pt x="74120" y="6130"/>
                </a:lnTo>
                <a:lnTo>
                  <a:pt x="74130" y="6130"/>
                </a:lnTo>
                <a:lnTo>
                  <a:pt x="74140" y="6120"/>
                </a:lnTo>
                <a:lnTo>
                  <a:pt x="74150" y="6090"/>
                </a:lnTo>
                <a:lnTo>
                  <a:pt x="74150" y="6080"/>
                </a:lnTo>
                <a:lnTo>
                  <a:pt x="74160" y="6080"/>
                </a:lnTo>
                <a:lnTo>
                  <a:pt x="74180" y="6090"/>
                </a:lnTo>
                <a:lnTo>
                  <a:pt x="74230" y="6100"/>
                </a:lnTo>
                <a:lnTo>
                  <a:pt x="74250" y="6120"/>
                </a:lnTo>
                <a:lnTo>
                  <a:pt x="74240" y="6150"/>
                </a:lnTo>
                <a:lnTo>
                  <a:pt x="74270" y="6160"/>
                </a:lnTo>
                <a:lnTo>
                  <a:pt x="74280" y="6170"/>
                </a:lnTo>
                <a:lnTo>
                  <a:pt x="74290" y="6180"/>
                </a:lnTo>
                <a:lnTo>
                  <a:pt x="74330" y="6180"/>
                </a:lnTo>
                <a:lnTo>
                  <a:pt x="74360" y="6160"/>
                </a:lnTo>
                <a:lnTo>
                  <a:pt x="74410" y="6110"/>
                </a:lnTo>
                <a:lnTo>
                  <a:pt x="74440" y="6060"/>
                </a:lnTo>
                <a:lnTo>
                  <a:pt x="74440" y="6050"/>
                </a:lnTo>
                <a:lnTo>
                  <a:pt x="74440" y="6040"/>
                </a:lnTo>
                <a:lnTo>
                  <a:pt x="74430" y="6040"/>
                </a:lnTo>
                <a:lnTo>
                  <a:pt x="74440" y="6010"/>
                </a:lnTo>
                <a:lnTo>
                  <a:pt x="74460" y="6010"/>
                </a:lnTo>
                <a:lnTo>
                  <a:pt x="74490" y="6020"/>
                </a:lnTo>
                <a:lnTo>
                  <a:pt x="74510" y="6010"/>
                </a:lnTo>
                <a:lnTo>
                  <a:pt x="74540" y="5990"/>
                </a:lnTo>
                <a:lnTo>
                  <a:pt x="74550" y="5980"/>
                </a:lnTo>
                <a:lnTo>
                  <a:pt x="74550" y="5940"/>
                </a:lnTo>
                <a:lnTo>
                  <a:pt x="74610" y="5820"/>
                </a:lnTo>
                <a:lnTo>
                  <a:pt x="74610" y="5810"/>
                </a:lnTo>
                <a:lnTo>
                  <a:pt x="74620" y="5800"/>
                </a:lnTo>
                <a:lnTo>
                  <a:pt x="74650" y="5790"/>
                </a:lnTo>
                <a:lnTo>
                  <a:pt x="74660" y="5780"/>
                </a:lnTo>
                <a:lnTo>
                  <a:pt x="74650" y="5760"/>
                </a:lnTo>
                <a:lnTo>
                  <a:pt x="74640" y="5760"/>
                </a:lnTo>
                <a:lnTo>
                  <a:pt x="74640" y="5750"/>
                </a:lnTo>
                <a:lnTo>
                  <a:pt x="74650" y="5720"/>
                </a:lnTo>
                <a:lnTo>
                  <a:pt x="74710" y="5700"/>
                </a:lnTo>
                <a:lnTo>
                  <a:pt x="74720" y="5700"/>
                </a:lnTo>
                <a:lnTo>
                  <a:pt x="74750" y="5670"/>
                </a:lnTo>
                <a:lnTo>
                  <a:pt x="74800" y="5650"/>
                </a:lnTo>
                <a:lnTo>
                  <a:pt x="7482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