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Zanzan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Côte d'Ivoire • State Map | Fully Editable Vector Shape</a:t>
            </a:r>
          </a:p>
        </p:txBody>
      </p:sp>
      <p:sp>
        <p:nvSpPr>
          <p:cNvPr id="101" name="Zanz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500" y="20570"/>
                </a:moveTo>
                <a:lnTo>
                  <a:pt x="67590" y="20460"/>
                </a:lnTo>
                <a:lnTo>
                  <a:pt x="67780" y="20100"/>
                </a:lnTo>
                <a:lnTo>
                  <a:pt x="67810" y="19920"/>
                </a:lnTo>
                <a:lnTo>
                  <a:pt x="67770" y="19580"/>
                </a:lnTo>
                <a:lnTo>
                  <a:pt x="67770" y="19460"/>
                </a:lnTo>
                <a:lnTo>
                  <a:pt x="67850" y="19330"/>
                </a:lnTo>
                <a:lnTo>
                  <a:pt x="68280" y="18880"/>
                </a:lnTo>
                <a:lnTo>
                  <a:pt x="68110" y="18820"/>
                </a:lnTo>
                <a:lnTo>
                  <a:pt x="68050" y="18810"/>
                </a:lnTo>
                <a:lnTo>
                  <a:pt x="68240" y="18640"/>
                </a:lnTo>
                <a:lnTo>
                  <a:pt x="68480" y="18550"/>
                </a:lnTo>
                <a:lnTo>
                  <a:pt x="69010" y="18480"/>
                </a:lnTo>
                <a:lnTo>
                  <a:pt x="69270" y="18340"/>
                </a:lnTo>
                <a:lnTo>
                  <a:pt x="69680" y="17760"/>
                </a:lnTo>
                <a:lnTo>
                  <a:pt x="69930" y="17570"/>
                </a:lnTo>
                <a:lnTo>
                  <a:pt x="70170" y="17540"/>
                </a:lnTo>
                <a:lnTo>
                  <a:pt x="70980" y="17780"/>
                </a:lnTo>
                <a:lnTo>
                  <a:pt x="71120" y="17860"/>
                </a:lnTo>
                <a:lnTo>
                  <a:pt x="71210" y="17890"/>
                </a:lnTo>
                <a:lnTo>
                  <a:pt x="71290" y="17870"/>
                </a:lnTo>
                <a:lnTo>
                  <a:pt x="71320" y="17800"/>
                </a:lnTo>
                <a:lnTo>
                  <a:pt x="71330" y="17730"/>
                </a:lnTo>
                <a:lnTo>
                  <a:pt x="71340" y="17690"/>
                </a:lnTo>
                <a:lnTo>
                  <a:pt x="71560" y="17580"/>
                </a:lnTo>
                <a:lnTo>
                  <a:pt x="71680" y="17540"/>
                </a:lnTo>
                <a:lnTo>
                  <a:pt x="72130" y="17540"/>
                </a:lnTo>
                <a:lnTo>
                  <a:pt x="72220" y="17340"/>
                </a:lnTo>
                <a:lnTo>
                  <a:pt x="72280" y="17100"/>
                </a:lnTo>
                <a:lnTo>
                  <a:pt x="72490" y="16990"/>
                </a:lnTo>
                <a:lnTo>
                  <a:pt x="72790" y="16910"/>
                </a:lnTo>
                <a:lnTo>
                  <a:pt x="73320" y="16570"/>
                </a:lnTo>
                <a:lnTo>
                  <a:pt x="73580" y="16490"/>
                </a:lnTo>
                <a:lnTo>
                  <a:pt x="73610" y="16480"/>
                </a:lnTo>
                <a:lnTo>
                  <a:pt x="74540" y="16460"/>
                </a:lnTo>
                <a:lnTo>
                  <a:pt x="74810" y="16380"/>
                </a:lnTo>
                <a:lnTo>
                  <a:pt x="74930" y="16290"/>
                </a:lnTo>
                <a:lnTo>
                  <a:pt x="75160" y="16050"/>
                </a:lnTo>
                <a:lnTo>
                  <a:pt x="75300" y="15950"/>
                </a:lnTo>
                <a:lnTo>
                  <a:pt x="75510" y="15890"/>
                </a:lnTo>
                <a:lnTo>
                  <a:pt x="76190" y="15800"/>
                </a:lnTo>
                <a:lnTo>
                  <a:pt x="76300" y="15820"/>
                </a:lnTo>
                <a:lnTo>
                  <a:pt x="76480" y="15920"/>
                </a:lnTo>
                <a:lnTo>
                  <a:pt x="76570" y="15940"/>
                </a:lnTo>
                <a:lnTo>
                  <a:pt x="76650" y="15900"/>
                </a:lnTo>
                <a:lnTo>
                  <a:pt x="76780" y="15730"/>
                </a:lnTo>
                <a:lnTo>
                  <a:pt x="76830" y="15700"/>
                </a:lnTo>
                <a:lnTo>
                  <a:pt x="77020" y="15760"/>
                </a:lnTo>
                <a:lnTo>
                  <a:pt x="77130" y="15870"/>
                </a:lnTo>
                <a:lnTo>
                  <a:pt x="77220" y="15980"/>
                </a:lnTo>
                <a:lnTo>
                  <a:pt x="77370" y="16090"/>
                </a:lnTo>
                <a:lnTo>
                  <a:pt x="77610" y="16140"/>
                </a:lnTo>
                <a:lnTo>
                  <a:pt x="78450" y="16030"/>
                </a:lnTo>
                <a:lnTo>
                  <a:pt x="80670" y="16210"/>
                </a:lnTo>
                <a:lnTo>
                  <a:pt x="80850" y="16280"/>
                </a:lnTo>
                <a:lnTo>
                  <a:pt x="81100" y="16510"/>
                </a:lnTo>
                <a:lnTo>
                  <a:pt x="81250" y="16590"/>
                </a:lnTo>
                <a:lnTo>
                  <a:pt x="81380" y="16540"/>
                </a:lnTo>
                <a:lnTo>
                  <a:pt x="81540" y="16440"/>
                </a:lnTo>
                <a:lnTo>
                  <a:pt x="81690" y="16380"/>
                </a:lnTo>
                <a:lnTo>
                  <a:pt x="81750" y="16480"/>
                </a:lnTo>
                <a:lnTo>
                  <a:pt x="81740" y="16770"/>
                </a:lnTo>
                <a:lnTo>
                  <a:pt x="81760" y="17060"/>
                </a:lnTo>
                <a:lnTo>
                  <a:pt x="81910" y="17240"/>
                </a:lnTo>
                <a:lnTo>
                  <a:pt x="82240" y="17210"/>
                </a:lnTo>
                <a:lnTo>
                  <a:pt x="82440" y="17020"/>
                </a:lnTo>
                <a:lnTo>
                  <a:pt x="82920" y="16330"/>
                </a:lnTo>
                <a:lnTo>
                  <a:pt x="83130" y="16180"/>
                </a:lnTo>
                <a:lnTo>
                  <a:pt x="83310" y="16280"/>
                </a:lnTo>
                <a:lnTo>
                  <a:pt x="83310" y="16560"/>
                </a:lnTo>
                <a:lnTo>
                  <a:pt x="83280" y="16900"/>
                </a:lnTo>
                <a:lnTo>
                  <a:pt x="83340" y="17180"/>
                </a:lnTo>
                <a:lnTo>
                  <a:pt x="83590" y="17330"/>
                </a:lnTo>
                <a:lnTo>
                  <a:pt x="83910" y="17340"/>
                </a:lnTo>
                <a:lnTo>
                  <a:pt x="84230" y="17410"/>
                </a:lnTo>
                <a:lnTo>
                  <a:pt x="84520" y="17760"/>
                </a:lnTo>
                <a:lnTo>
                  <a:pt x="84690" y="18450"/>
                </a:lnTo>
                <a:lnTo>
                  <a:pt x="84830" y="18780"/>
                </a:lnTo>
                <a:lnTo>
                  <a:pt x="85080" y="18990"/>
                </a:lnTo>
                <a:lnTo>
                  <a:pt x="85330" y="19000"/>
                </a:lnTo>
                <a:lnTo>
                  <a:pt x="85820" y="18860"/>
                </a:lnTo>
                <a:lnTo>
                  <a:pt x="86090" y="18920"/>
                </a:lnTo>
                <a:lnTo>
                  <a:pt x="86310" y="19150"/>
                </a:lnTo>
                <a:lnTo>
                  <a:pt x="86480" y="19480"/>
                </a:lnTo>
                <a:lnTo>
                  <a:pt x="86730" y="20140"/>
                </a:lnTo>
                <a:lnTo>
                  <a:pt x="87430" y="21520"/>
                </a:lnTo>
                <a:lnTo>
                  <a:pt x="88840" y="23400"/>
                </a:lnTo>
                <a:lnTo>
                  <a:pt x="89160" y="23650"/>
                </a:lnTo>
                <a:lnTo>
                  <a:pt x="89500" y="23680"/>
                </a:lnTo>
                <a:lnTo>
                  <a:pt x="89770" y="23440"/>
                </a:lnTo>
                <a:lnTo>
                  <a:pt x="90110" y="22710"/>
                </a:lnTo>
                <a:lnTo>
                  <a:pt x="90550" y="22290"/>
                </a:lnTo>
                <a:lnTo>
                  <a:pt x="90620" y="22380"/>
                </a:lnTo>
                <a:lnTo>
                  <a:pt x="90740" y="22530"/>
                </a:lnTo>
                <a:lnTo>
                  <a:pt x="90760" y="22740"/>
                </a:lnTo>
                <a:lnTo>
                  <a:pt x="90700" y="23190"/>
                </a:lnTo>
                <a:lnTo>
                  <a:pt x="90720" y="23300"/>
                </a:lnTo>
                <a:lnTo>
                  <a:pt x="90790" y="23540"/>
                </a:lnTo>
                <a:lnTo>
                  <a:pt x="90790" y="23930"/>
                </a:lnTo>
                <a:lnTo>
                  <a:pt x="90720" y="24170"/>
                </a:lnTo>
                <a:lnTo>
                  <a:pt x="90550" y="24280"/>
                </a:lnTo>
                <a:lnTo>
                  <a:pt x="90430" y="24340"/>
                </a:lnTo>
                <a:lnTo>
                  <a:pt x="90360" y="24370"/>
                </a:lnTo>
                <a:lnTo>
                  <a:pt x="90320" y="24420"/>
                </a:lnTo>
                <a:lnTo>
                  <a:pt x="90210" y="24560"/>
                </a:lnTo>
                <a:lnTo>
                  <a:pt x="90190" y="24830"/>
                </a:lnTo>
                <a:lnTo>
                  <a:pt x="90300" y="25050"/>
                </a:lnTo>
                <a:lnTo>
                  <a:pt x="90500" y="25200"/>
                </a:lnTo>
                <a:lnTo>
                  <a:pt x="90510" y="25200"/>
                </a:lnTo>
                <a:lnTo>
                  <a:pt x="90690" y="25240"/>
                </a:lnTo>
                <a:lnTo>
                  <a:pt x="90740" y="25250"/>
                </a:lnTo>
                <a:lnTo>
                  <a:pt x="90970" y="25380"/>
                </a:lnTo>
                <a:lnTo>
                  <a:pt x="90950" y="25550"/>
                </a:lnTo>
                <a:lnTo>
                  <a:pt x="90950" y="25650"/>
                </a:lnTo>
                <a:lnTo>
                  <a:pt x="90780" y="25920"/>
                </a:lnTo>
                <a:lnTo>
                  <a:pt x="90750" y="25930"/>
                </a:lnTo>
                <a:lnTo>
                  <a:pt x="90480" y="26080"/>
                </a:lnTo>
                <a:lnTo>
                  <a:pt x="90330" y="26160"/>
                </a:lnTo>
                <a:lnTo>
                  <a:pt x="90270" y="26250"/>
                </a:lnTo>
                <a:lnTo>
                  <a:pt x="90170" y="26420"/>
                </a:lnTo>
                <a:lnTo>
                  <a:pt x="90080" y="26590"/>
                </a:lnTo>
                <a:lnTo>
                  <a:pt x="89920" y="26920"/>
                </a:lnTo>
                <a:lnTo>
                  <a:pt x="89810" y="27040"/>
                </a:lnTo>
                <a:lnTo>
                  <a:pt x="89620" y="27230"/>
                </a:lnTo>
                <a:lnTo>
                  <a:pt x="89560" y="27350"/>
                </a:lnTo>
                <a:lnTo>
                  <a:pt x="89530" y="28070"/>
                </a:lnTo>
                <a:lnTo>
                  <a:pt x="89480" y="28290"/>
                </a:lnTo>
                <a:lnTo>
                  <a:pt x="89340" y="28490"/>
                </a:lnTo>
                <a:lnTo>
                  <a:pt x="89480" y="28570"/>
                </a:lnTo>
                <a:lnTo>
                  <a:pt x="89570" y="28670"/>
                </a:lnTo>
                <a:lnTo>
                  <a:pt x="89680" y="28740"/>
                </a:lnTo>
                <a:lnTo>
                  <a:pt x="89880" y="28780"/>
                </a:lnTo>
                <a:lnTo>
                  <a:pt x="90240" y="28790"/>
                </a:lnTo>
                <a:lnTo>
                  <a:pt x="90600" y="28870"/>
                </a:lnTo>
                <a:lnTo>
                  <a:pt x="90950" y="29070"/>
                </a:lnTo>
                <a:lnTo>
                  <a:pt x="90990" y="29170"/>
                </a:lnTo>
                <a:lnTo>
                  <a:pt x="91040" y="29280"/>
                </a:lnTo>
                <a:lnTo>
                  <a:pt x="91040" y="29290"/>
                </a:lnTo>
                <a:lnTo>
                  <a:pt x="91060" y="29590"/>
                </a:lnTo>
                <a:lnTo>
                  <a:pt x="91270" y="30230"/>
                </a:lnTo>
                <a:lnTo>
                  <a:pt x="91290" y="30240"/>
                </a:lnTo>
                <a:lnTo>
                  <a:pt x="91360" y="30270"/>
                </a:lnTo>
                <a:lnTo>
                  <a:pt x="91430" y="30280"/>
                </a:lnTo>
                <a:lnTo>
                  <a:pt x="91490" y="30340"/>
                </a:lnTo>
                <a:lnTo>
                  <a:pt x="91530" y="30370"/>
                </a:lnTo>
                <a:lnTo>
                  <a:pt x="91540" y="30370"/>
                </a:lnTo>
                <a:lnTo>
                  <a:pt x="91570" y="30490"/>
                </a:lnTo>
                <a:lnTo>
                  <a:pt x="91570" y="30590"/>
                </a:lnTo>
                <a:lnTo>
                  <a:pt x="91590" y="30740"/>
                </a:lnTo>
                <a:lnTo>
                  <a:pt x="91850" y="31650"/>
                </a:lnTo>
                <a:lnTo>
                  <a:pt x="91850" y="31670"/>
                </a:lnTo>
                <a:lnTo>
                  <a:pt x="91870" y="31730"/>
                </a:lnTo>
                <a:lnTo>
                  <a:pt x="91860" y="31930"/>
                </a:lnTo>
                <a:lnTo>
                  <a:pt x="91710" y="32010"/>
                </a:lnTo>
                <a:lnTo>
                  <a:pt x="91600" y="32110"/>
                </a:lnTo>
                <a:lnTo>
                  <a:pt x="91570" y="32290"/>
                </a:lnTo>
                <a:lnTo>
                  <a:pt x="91580" y="32320"/>
                </a:lnTo>
                <a:lnTo>
                  <a:pt x="91640" y="32400"/>
                </a:lnTo>
                <a:lnTo>
                  <a:pt x="91640" y="32410"/>
                </a:lnTo>
                <a:lnTo>
                  <a:pt x="91770" y="32350"/>
                </a:lnTo>
                <a:lnTo>
                  <a:pt x="91830" y="32570"/>
                </a:lnTo>
                <a:lnTo>
                  <a:pt x="92480" y="36570"/>
                </a:lnTo>
                <a:lnTo>
                  <a:pt x="93130" y="40560"/>
                </a:lnTo>
                <a:lnTo>
                  <a:pt x="93040" y="40780"/>
                </a:lnTo>
                <a:lnTo>
                  <a:pt x="92700" y="40980"/>
                </a:lnTo>
                <a:lnTo>
                  <a:pt x="92590" y="41050"/>
                </a:lnTo>
                <a:lnTo>
                  <a:pt x="92400" y="41160"/>
                </a:lnTo>
                <a:lnTo>
                  <a:pt x="92210" y="41220"/>
                </a:lnTo>
                <a:lnTo>
                  <a:pt x="92050" y="41210"/>
                </a:lnTo>
                <a:lnTo>
                  <a:pt x="91870" y="41120"/>
                </a:lnTo>
                <a:lnTo>
                  <a:pt x="91750" y="41110"/>
                </a:lnTo>
                <a:lnTo>
                  <a:pt x="91660" y="41200"/>
                </a:lnTo>
                <a:lnTo>
                  <a:pt x="91560" y="41390"/>
                </a:lnTo>
                <a:lnTo>
                  <a:pt x="91500" y="41610"/>
                </a:lnTo>
                <a:lnTo>
                  <a:pt x="91510" y="41680"/>
                </a:lnTo>
                <a:lnTo>
                  <a:pt x="91540" y="41790"/>
                </a:lnTo>
                <a:lnTo>
                  <a:pt x="91720" y="42200"/>
                </a:lnTo>
                <a:lnTo>
                  <a:pt x="91810" y="42540"/>
                </a:lnTo>
                <a:lnTo>
                  <a:pt x="91800" y="42790"/>
                </a:lnTo>
                <a:lnTo>
                  <a:pt x="91660" y="42980"/>
                </a:lnTo>
                <a:lnTo>
                  <a:pt x="91370" y="43130"/>
                </a:lnTo>
                <a:lnTo>
                  <a:pt x="90530" y="43410"/>
                </a:lnTo>
                <a:lnTo>
                  <a:pt x="90270" y="43590"/>
                </a:lnTo>
                <a:lnTo>
                  <a:pt x="89620" y="44340"/>
                </a:lnTo>
                <a:lnTo>
                  <a:pt x="89390" y="44540"/>
                </a:lnTo>
                <a:lnTo>
                  <a:pt x="89370" y="44490"/>
                </a:lnTo>
                <a:lnTo>
                  <a:pt x="89300" y="44410"/>
                </a:lnTo>
                <a:lnTo>
                  <a:pt x="89210" y="44350"/>
                </a:lnTo>
                <a:lnTo>
                  <a:pt x="89120" y="44360"/>
                </a:lnTo>
                <a:lnTo>
                  <a:pt x="89080" y="44460"/>
                </a:lnTo>
                <a:lnTo>
                  <a:pt x="89020" y="45520"/>
                </a:lnTo>
                <a:lnTo>
                  <a:pt x="88970" y="45680"/>
                </a:lnTo>
                <a:lnTo>
                  <a:pt x="88860" y="45800"/>
                </a:lnTo>
                <a:lnTo>
                  <a:pt x="88590" y="45960"/>
                </a:lnTo>
                <a:lnTo>
                  <a:pt x="88540" y="45990"/>
                </a:lnTo>
                <a:lnTo>
                  <a:pt x="88420" y="46110"/>
                </a:lnTo>
                <a:lnTo>
                  <a:pt x="88410" y="46180"/>
                </a:lnTo>
                <a:lnTo>
                  <a:pt x="88450" y="46370"/>
                </a:lnTo>
                <a:lnTo>
                  <a:pt x="88450" y="46440"/>
                </a:lnTo>
                <a:lnTo>
                  <a:pt x="88390" y="46540"/>
                </a:lnTo>
                <a:lnTo>
                  <a:pt x="88250" y="46710"/>
                </a:lnTo>
                <a:lnTo>
                  <a:pt x="88200" y="46800"/>
                </a:lnTo>
                <a:lnTo>
                  <a:pt x="87180" y="48990"/>
                </a:lnTo>
                <a:lnTo>
                  <a:pt x="86990" y="49570"/>
                </a:lnTo>
                <a:lnTo>
                  <a:pt x="86300" y="53930"/>
                </a:lnTo>
                <a:lnTo>
                  <a:pt x="86310" y="54100"/>
                </a:lnTo>
                <a:lnTo>
                  <a:pt x="86400" y="54300"/>
                </a:lnTo>
                <a:lnTo>
                  <a:pt x="86500" y="54420"/>
                </a:lnTo>
                <a:lnTo>
                  <a:pt x="86560" y="54530"/>
                </a:lnTo>
                <a:lnTo>
                  <a:pt x="86550" y="54730"/>
                </a:lnTo>
                <a:lnTo>
                  <a:pt x="86440" y="54970"/>
                </a:lnTo>
                <a:lnTo>
                  <a:pt x="86420" y="55000"/>
                </a:lnTo>
                <a:lnTo>
                  <a:pt x="86290" y="55170"/>
                </a:lnTo>
                <a:lnTo>
                  <a:pt x="85780" y="55810"/>
                </a:lnTo>
                <a:lnTo>
                  <a:pt x="85710" y="55960"/>
                </a:lnTo>
                <a:lnTo>
                  <a:pt x="85590" y="56670"/>
                </a:lnTo>
                <a:lnTo>
                  <a:pt x="85520" y="56770"/>
                </a:lnTo>
                <a:lnTo>
                  <a:pt x="85200" y="56870"/>
                </a:lnTo>
                <a:lnTo>
                  <a:pt x="85090" y="56910"/>
                </a:lnTo>
                <a:lnTo>
                  <a:pt x="84820" y="57000"/>
                </a:lnTo>
                <a:lnTo>
                  <a:pt x="84800" y="57010"/>
                </a:lnTo>
                <a:lnTo>
                  <a:pt x="84800" y="57000"/>
                </a:lnTo>
                <a:lnTo>
                  <a:pt x="84780" y="56740"/>
                </a:lnTo>
                <a:lnTo>
                  <a:pt x="84200" y="55610"/>
                </a:lnTo>
                <a:lnTo>
                  <a:pt x="84030" y="55430"/>
                </a:lnTo>
                <a:lnTo>
                  <a:pt x="83810" y="55230"/>
                </a:lnTo>
                <a:lnTo>
                  <a:pt x="83330" y="54940"/>
                </a:lnTo>
                <a:lnTo>
                  <a:pt x="83020" y="54690"/>
                </a:lnTo>
                <a:lnTo>
                  <a:pt x="82850" y="54590"/>
                </a:lnTo>
                <a:lnTo>
                  <a:pt x="81820" y="54270"/>
                </a:lnTo>
                <a:lnTo>
                  <a:pt x="81520" y="54230"/>
                </a:lnTo>
                <a:lnTo>
                  <a:pt x="81340" y="54230"/>
                </a:lnTo>
                <a:lnTo>
                  <a:pt x="81230" y="54420"/>
                </a:lnTo>
                <a:lnTo>
                  <a:pt x="81140" y="54540"/>
                </a:lnTo>
                <a:lnTo>
                  <a:pt x="81090" y="54580"/>
                </a:lnTo>
                <a:lnTo>
                  <a:pt x="81020" y="54590"/>
                </a:lnTo>
                <a:lnTo>
                  <a:pt x="80940" y="54560"/>
                </a:lnTo>
                <a:lnTo>
                  <a:pt x="80710" y="54290"/>
                </a:lnTo>
                <a:lnTo>
                  <a:pt x="80560" y="54160"/>
                </a:lnTo>
                <a:lnTo>
                  <a:pt x="80510" y="54100"/>
                </a:lnTo>
                <a:lnTo>
                  <a:pt x="80470" y="54040"/>
                </a:lnTo>
                <a:lnTo>
                  <a:pt x="80440" y="53970"/>
                </a:lnTo>
                <a:lnTo>
                  <a:pt x="80230" y="53250"/>
                </a:lnTo>
                <a:lnTo>
                  <a:pt x="80170" y="53180"/>
                </a:lnTo>
                <a:lnTo>
                  <a:pt x="80090" y="53100"/>
                </a:lnTo>
                <a:lnTo>
                  <a:pt x="79910" y="53010"/>
                </a:lnTo>
                <a:lnTo>
                  <a:pt x="79820" y="52960"/>
                </a:lnTo>
                <a:lnTo>
                  <a:pt x="79750" y="52930"/>
                </a:lnTo>
                <a:lnTo>
                  <a:pt x="79680" y="52950"/>
                </a:lnTo>
                <a:lnTo>
                  <a:pt x="79620" y="52960"/>
                </a:lnTo>
                <a:lnTo>
                  <a:pt x="79500" y="52880"/>
                </a:lnTo>
                <a:lnTo>
                  <a:pt x="79410" y="52900"/>
                </a:lnTo>
                <a:lnTo>
                  <a:pt x="79180" y="52830"/>
                </a:lnTo>
                <a:lnTo>
                  <a:pt x="79130" y="52820"/>
                </a:lnTo>
                <a:lnTo>
                  <a:pt x="79060" y="52840"/>
                </a:lnTo>
                <a:lnTo>
                  <a:pt x="78610" y="52980"/>
                </a:lnTo>
                <a:lnTo>
                  <a:pt x="78820" y="52650"/>
                </a:lnTo>
                <a:lnTo>
                  <a:pt x="78800" y="52330"/>
                </a:lnTo>
                <a:lnTo>
                  <a:pt x="79030" y="52210"/>
                </a:lnTo>
                <a:lnTo>
                  <a:pt x="79070" y="51980"/>
                </a:lnTo>
                <a:lnTo>
                  <a:pt x="78980" y="51400"/>
                </a:lnTo>
                <a:lnTo>
                  <a:pt x="78940" y="51390"/>
                </a:lnTo>
                <a:lnTo>
                  <a:pt x="78630" y="50930"/>
                </a:lnTo>
                <a:lnTo>
                  <a:pt x="78580" y="50820"/>
                </a:lnTo>
                <a:lnTo>
                  <a:pt x="78520" y="50730"/>
                </a:lnTo>
                <a:lnTo>
                  <a:pt x="78400" y="50670"/>
                </a:lnTo>
                <a:lnTo>
                  <a:pt x="78250" y="50650"/>
                </a:lnTo>
                <a:lnTo>
                  <a:pt x="78060" y="50590"/>
                </a:lnTo>
                <a:lnTo>
                  <a:pt x="77900" y="50510"/>
                </a:lnTo>
                <a:lnTo>
                  <a:pt x="77780" y="50430"/>
                </a:lnTo>
                <a:lnTo>
                  <a:pt x="77760" y="50290"/>
                </a:lnTo>
                <a:lnTo>
                  <a:pt x="78040" y="50020"/>
                </a:lnTo>
                <a:lnTo>
                  <a:pt x="78120" y="49850"/>
                </a:lnTo>
                <a:lnTo>
                  <a:pt x="78000" y="49430"/>
                </a:lnTo>
                <a:lnTo>
                  <a:pt x="77720" y="49360"/>
                </a:lnTo>
                <a:lnTo>
                  <a:pt x="77160" y="49510"/>
                </a:lnTo>
                <a:lnTo>
                  <a:pt x="77040" y="49430"/>
                </a:lnTo>
                <a:lnTo>
                  <a:pt x="76960" y="49300"/>
                </a:lnTo>
                <a:lnTo>
                  <a:pt x="76880" y="49170"/>
                </a:lnTo>
                <a:lnTo>
                  <a:pt x="76710" y="49120"/>
                </a:lnTo>
                <a:lnTo>
                  <a:pt x="76660" y="49020"/>
                </a:lnTo>
                <a:lnTo>
                  <a:pt x="76650" y="48820"/>
                </a:lnTo>
                <a:lnTo>
                  <a:pt x="76600" y="48620"/>
                </a:lnTo>
                <a:lnTo>
                  <a:pt x="76430" y="48530"/>
                </a:lnTo>
                <a:lnTo>
                  <a:pt x="76080" y="48460"/>
                </a:lnTo>
                <a:lnTo>
                  <a:pt x="75920" y="48300"/>
                </a:lnTo>
                <a:lnTo>
                  <a:pt x="75790" y="47840"/>
                </a:lnTo>
                <a:lnTo>
                  <a:pt x="75900" y="47510"/>
                </a:lnTo>
                <a:lnTo>
                  <a:pt x="75720" y="47350"/>
                </a:lnTo>
                <a:lnTo>
                  <a:pt x="75410" y="47320"/>
                </a:lnTo>
                <a:lnTo>
                  <a:pt x="75130" y="47350"/>
                </a:lnTo>
                <a:lnTo>
                  <a:pt x="75040" y="47250"/>
                </a:lnTo>
                <a:lnTo>
                  <a:pt x="74930" y="47190"/>
                </a:lnTo>
                <a:lnTo>
                  <a:pt x="74790" y="47180"/>
                </a:lnTo>
                <a:lnTo>
                  <a:pt x="74640" y="47250"/>
                </a:lnTo>
                <a:lnTo>
                  <a:pt x="74540" y="46960"/>
                </a:lnTo>
                <a:lnTo>
                  <a:pt x="74390" y="46820"/>
                </a:lnTo>
                <a:lnTo>
                  <a:pt x="74170" y="46770"/>
                </a:lnTo>
                <a:lnTo>
                  <a:pt x="73860" y="46770"/>
                </a:lnTo>
                <a:lnTo>
                  <a:pt x="73860" y="46670"/>
                </a:lnTo>
                <a:lnTo>
                  <a:pt x="74010" y="46600"/>
                </a:lnTo>
                <a:lnTo>
                  <a:pt x="74030" y="46500"/>
                </a:lnTo>
                <a:lnTo>
                  <a:pt x="73950" y="46220"/>
                </a:lnTo>
                <a:lnTo>
                  <a:pt x="73910" y="46160"/>
                </a:lnTo>
                <a:lnTo>
                  <a:pt x="73810" y="46040"/>
                </a:lnTo>
                <a:lnTo>
                  <a:pt x="73790" y="45950"/>
                </a:lnTo>
                <a:lnTo>
                  <a:pt x="73850" y="45860"/>
                </a:lnTo>
                <a:lnTo>
                  <a:pt x="73930" y="45780"/>
                </a:lnTo>
                <a:lnTo>
                  <a:pt x="73960" y="45700"/>
                </a:lnTo>
                <a:lnTo>
                  <a:pt x="73890" y="45450"/>
                </a:lnTo>
                <a:lnTo>
                  <a:pt x="73810" y="45300"/>
                </a:lnTo>
                <a:lnTo>
                  <a:pt x="73750" y="45190"/>
                </a:lnTo>
                <a:lnTo>
                  <a:pt x="73560" y="45050"/>
                </a:lnTo>
                <a:lnTo>
                  <a:pt x="73380" y="45210"/>
                </a:lnTo>
                <a:lnTo>
                  <a:pt x="73230" y="45090"/>
                </a:lnTo>
                <a:lnTo>
                  <a:pt x="72810" y="44990"/>
                </a:lnTo>
                <a:lnTo>
                  <a:pt x="72610" y="44920"/>
                </a:lnTo>
                <a:lnTo>
                  <a:pt x="72380" y="44790"/>
                </a:lnTo>
                <a:lnTo>
                  <a:pt x="72370" y="44740"/>
                </a:lnTo>
                <a:lnTo>
                  <a:pt x="72500" y="44710"/>
                </a:lnTo>
                <a:lnTo>
                  <a:pt x="72690" y="44620"/>
                </a:lnTo>
                <a:lnTo>
                  <a:pt x="72940" y="44410"/>
                </a:lnTo>
                <a:lnTo>
                  <a:pt x="73050" y="44270"/>
                </a:lnTo>
                <a:lnTo>
                  <a:pt x="73090" y="44140"/>
                </a:lnTo>
                <a:lnTo>
                  <a:pt x="72980" y="43870"/>
                </a:lnTo>
                <a:lnTo>
                  <a:pt x="72840" y="43880"/>
                </a:lnTo>
                <a:lnTo>
                  <a:pt x="72700" y="43990"/>
                </a:lnTo>
                <a:lnTo>
                  <a:pt x="72560" y="43990"/>
                </a:lnTo>
                <a:lnTo>
                  <a:pt x="72360" y="43950"/>
                </a:lnTo>
                <a:lnTo>
                  <a:pt x="72120" y="44020"/>
                </a:lnTo>
                <a:lnTo>
                  <a:pt x="71910" y="44020"/>
                </a:lnTo>
                <a:lnTo>
                  <a:pt x="71830" y="43790"/>
                </a:lnTo>
                <a:lnTo>
                  <a:pt x="71910" y="43140"/>
                </a:lnTo>
                <a:lnTo>
                  <a:pt x="71980" y="42620"/>
                </a:lnTo>
                <a:lnTo>
                  <a:pt x="72130" y="42270"/>
                </a:lnTo>
                <a:lnTo>
                  <a:pt x="72370" y="42080"/>
                </a:lnTo>
                <a:lnTo>
                  <a:pt x="72690" y="42180"/>
                </a:lnTo>
                <a:lnTo>
                  <a:pt x="72750" y="42120"/>
                </a:lnTo>
                <a:lnTo>
                  <a:pt x="72860" y="41970"/>
                </a:lnTo>
                <a:lnTo>
                  <a:pt x="72890" y="41890"/>
                </a:lnTo>
                <a:lnTo>
                  <a:pt x="72710" y="41730"/>
                </a:lnTo>
                <a:lnTo>
                  <a:pt x="72170" y="41060"/>
                </a:lnTo>
                <a:lnTo>
                  <a:pt x="72020" y="40980"/>
                </a:lnTo>
                <a:lnTo>
                  <a:pt x="71880" y="40970"/>
                </a:lnTo>
                <a:lnTo>
                  <a:pt x="71770" y="40930"/>
                </a:lnTo>
                <a:lnTo>
                  <a:pt x="71730" y="40760"/>
                </a:lnTo>
                <a:lnTo>
                  <a:pt x="71780" y="40590"/>
                </a:lnTo>
                <a:lnTo>
                  <a:pt x="71990" y="40290"/>
                </a:lnTo>
                <a:lnTo>
                  <a:pt x="72030" y="40120"/>
                </a:lnTo>
                <a:lnTo>
                  <a:pt x="71940" y="39980"/>
                </a:lnTo>
                <a:lnTo>
                  <a:pt x="71610" y="39780"/>
                </a:lnTo>
                <a:lnTo>
                  <a:pt x="71540" y="39680"/>
                </a:lnTo>
                <a:lnTo>
                  <a:pt x="71520" y="39540"/>
                </a:lnTo>
                <a:lnTo>
                  <a:pt x="71460" y="39340"/>
                </a:lnTo>
                <a:lnTo>
                  <a:pt x="71450" y="39200"/>
                </a:lnTo>
                <a:lnTo>
                  <a:pt x="71600" y="39180"/>
                </a:lnTo>
                <a:lnTo>
                  <a:pt x="72300" y="39190"/>
                </a:lnTo>
                <a:lnTo>
                  <a:pt x="72510" y="39150"/>
                </a:lnTo>
                <a:lnTo>
                  <a:pt x="72620" y="39000"/>
                </a:lnTo>
                <a:lnTo>
                  <a:pt x="72650" y="38850"/>
                </a:lnTo>
                <a:lnTo>
                  <a:pt x="72630" y="38710"/>
                </a:lnTo>
                <a:lnTo>
                  <a:pt x="72560" y="38600"/>
                </a:lnTo>
                <a:lnTo>
                  <a:pt x="72410" y="38440"/>
                </a:lnTo>
                <a:lnTo>
                  <a:pt x="72410" y="38400"/>
                </a:lnTo>
                <a:lnTo>
                  <a:pt x="72470" y="38360"/>
                </a:lnTo>
                <a:lnTo>
                  <a:pt x="72510" y="38230"/>
                </a:lnTo>
                <a:lnTo>
                  <a:pt x="72530" y="38180"/>
                </a:lnTo>
                <a:lnTo>
                  <a:pt x="72570" y="38140"/>
                </a:lnTo>
                <a:lnTo>
                  <a:pt x="72610" y="38080"/>
                </a:lnTo>
                <a:lnTo>
                  <a:pt x="72610" y="37970"/>
                </a:lnTo>
                <a:lnTo>
                  <a:pt x="72560" y="37910"/>
                </a:lnTo>
                <a:lnTo>
                  <a:pt x="72500" y="37900"/>
                </a:lnTo>
                <a:lnTo>
                  <a:pt x="72450" y="37900"/>
                </a:lnTo>
                <a:lnTo>
                  <a:pt x="72410" y="37880"/>
                </a:lnTo>
                <a:lnTo>
                  <a:pt x="72340" y="37770"/>
                </a:lnTo>
                <a:lnTo>
                  <a:pt x="72250" y="37690"/>
                </a:lnTo>
                <a:lnTo>
                  <a:pt x="72220" y="37570"/>
                </a:lnTo>
                <a:lnTo>
                  <a:pt x="72320" y="37390"/>
                </a:lnTo>
                <a:lnTo>
                  <a:pt x="72360" y="37430"/>
                </a:lnTo>
                <a:lnTo>
                  <a:pt x="72550" y="37400"/>
                </a:lnTo>
                <a:lnTo>
                  <a:pt x="72850" y="37300"/>
                </a:lnTo>
                <a:lnTo>
                  <a:pt x="72940" y="37040"/>
                </a:lnTo>
                <a:lnTo>
                  <a:pt x="73000" y="36850"/>
                </a:lnTo>
                <a:lnTo>
                  <a:pt x="72870" y="36570"/>
                </a:lnTo>
                <a:lnTo>
                  <a:pt x="72350" y="36280"/>
                </a:lnTo>
                <a:lnTo>
                  <a:pt x="72320" y="36020"/>
                </a:lnTo>
                <a:lnTo>
                  <a:pt x="72400" y="35950"/>
                </a:lnTo>
                <a:lnTo>
                  <a:pt x="72640" y="35870"/>
                </a:lnTo>
                <a:lnTo>
                  <a:pt x="72750" y="35680"/>
                </a:lnTo>
                <a:lnTo>
                  <a:pt x="73140" y="35380"/>
                </a:lnTo>
                <a:lnTo>
                  <a:pt x="73170" y="35180"/>
                </a:lnTo>
                <a:lnTo>
                  <a:pt x="73080" y="34870"/>
                </a:lnTo>
                <a:lnTo>
                  <a:pt x="73020" y="34790"/>
                </a:lnTo>
                <a:lnTo>
                  <a:pt x="72940" y="34580"/>
                </a:lnTo>
                <a:lnTo>
                  <a:pt x="72800" y="34460"/>
                </a:lnTo>
                <a:lnTo>
                  <a:pt x="72950" y="33940"/>
                </a:lnTo>
                <a:lnTo>
                  <a:pt x="73090" y="33750"/>
                </a:lnTo>
                <a:lnTo>
                  <a:pt x="73330" y="33670"/>
                </a:lnTo>
                <a:lnTo>
                  <a:pt x="73750" y="33660"/>
                </a:lnTo>
                <a:lnTo>
                  <a:pt x="73940" y="33610"/>
                </a:lnTo>
                <a:lnTo>
                  <a:pt x="74060" y="33480"/>
                </a:lnTo>
                <a:lnTo>
                  <a:pt x="73840" y="33420"/>
                </a:lnTo>
                <a:lnTo>
                  <a:pt x="73880" y="33290"/>
                </a:lnTo>
                <a:lnTo>
                  <a:pt x="74150" y="33080"/>
                </a:lnTo>
                <a:lnTo>
                  <a:pt x="74510" y="32500"/>
                </a:lnTo>
                <a:lnTo>
                  <a:pt x="74590" y="32410"/>
                </a:lnTo>
                <a:lnTo>
                  <a:pt x="74770" y="32460"/>
                </a:lnTo>
                <a:lnTo>
                  <a:pt x="74910" y="32530"/>
                </a:lnTo>
                <a:lnTo>
                  <a:pt x="75000" y="32470"/>
                </a:lnTo>
                <a:lnTo>
                  <a:pt x="75030" y="32160"/>
                </a:lnTo>
                <a:lnTo>
                  <a:pt x="74970" y="31970"/>
                </a:lnTo>
                <a:lnTo>
                  <a:pt x="74810" y="31800"/>
                </a:lnTo>
                <a:lnTo>
                  <a:pt x="74610" y="31700"/>
                </a:lnTo>
                <a:lnTo>
                  <a:pt x="74440" y="31720"/>
                </a:lnTo>
                <a:lnTo>
                  <a:pt x="74410" y="31660"/>
                </a:lnTo>
                <a:lnTo>
                  <a:pt x="74420" y="31650"/>
                </a:lnTo>
                <a:lnTo>
                  <a:pt x="74410" y="31640"/>
                </a:lnTo>
                <a:lnTo>
                  <a:pt x="74350" y="31620"/>
                </a:lnTo>
                <a:lnTo>
                  <a:pt x="74430" y="31530"/>
                </a:lnTo>
                <a:lnTo>
                  <a:pt x="74460" y="31470"/>
                </a:lnTo>
                <a:lnTo>
                  <a:pt x="74510" y="31440"/>
                </a:lnTo>
                <a:lnTo>
                  <a:pt x="74640" y="31420"/>
                </a:lnTo>
                <a:lnTo>
                  <a:pt x="74640" y="31320"/>
                </a:lnTo>
                <a:lnTo>
                  <a:pt x="74370" y="31090"/>
                </a:lnTo>
                <a:lnTo>
                  <a:pt x="73950" y="30590"/>
                </a:lnTo>
                <a:lnTo>
                  <a:pt x="73720" y="30390"/>
                </a:lnTo>
                <a:lnTo>
                  <a:pt x="73500" y="30050"/>
                </a:lnTo>
                <a:lnTo>
                  <a:pt x="73610" y="29800"/>
                </a:lnTo>
                <a:lnTo>
                  <a:pt x="73910" y="29610"/>
                </a:lnTo>
                <a:lnTo>
                  <a:pt x="74250" y="29460"/>
                </a:lnTo>
                <a:lnTo>
                  <a:pt x="74440" y="29430"/>
                </a:lnTo>
                <a:lnTo>
                  <a:pt x="74650" y="29430"/>
                </a:lnTo>
                <a:lnTo>
                  <a:pt x="74800" y="29370"/>
                </a:lnTo>
                <a:lnTo>
                  <a:pt x="74830" y="29170"/>
                </a:lnTo>
                <a:lnTo>
                  <a:pt x="74720" y="29020"/>
                </a:lnTo>
                <a:lnTo>
                  <a:pt x="74510" y="28890"/>
                </a:lnTo>
                <a:lnTo>
                  <a:pt x="74280" y="28800"/>
                </a:lnTo>
                <a:lnTo>
                  <a:pt x="73780" y="28680"/>
                </a:lnTo>
                <a:lnTo>
                  <a:pt x="73670" y="28440"/>
                </a:lnTo>
                <a:lnTo>
                  <a:pt x="73720" y="28130"/>
                </a:lnTo>
                <a:lnTo>
                  <a:pt x="73860" y="27800"/>
                </a:lnTo>
                <a:lnTo>
                  <a:pt x="73990" y="28010"/>
                </a:lnTo>
                <a:lnTo>
                  <a:pt x="74150" y="28190"/>
                </a:lnTo>
                <a:lnTo>
                  <a:pt x="74260" y="28160"/>
                </a:lnTo>
                <a:lnTo>
                  <a:pt x="74250" y="27800"/>
                </a:lnTo>
                <a:lnTo>
                  <a:pt x="74160" y="27580"/>
                </a:lnTo>
                <a:lnTo>
                  <a:pt x="73990" y="27570"/>
                </a:lnTo>
                <a:lnTo>
                  <a:pt x="73760" y="27660"/>
                </a:lnTo>
                <a:lnTo>
                  <a:pt x="73470" y="27700"/>
                </a:lnTo>
                <a:lnTo>
                  <a:pt x="73500" y="27650"/>
                </a:lnTo>
                <a:lnTo>
                  <a:pt x="73510" y="27640"/>
                </a:lnTo>
                <a:lnTo>
                  <a:pt x="73520" y="27640"/>
                </a:lnTo>
                <a:lnTo>
                  <a:pt x="73580" y="27610"/>
                </a:lnTo>
                <a:lnTo>
                  <a:pt x="73380" y="27390"/>
                </a:lnTo>
                <a:lnTo>
                  <a:pt x="73550" y="26910"/>
                </a:lnTo>
                <a:lnTo>
                  <a:pt x="73330" y="26820"/>
                </a:lnTo>
                <a:lnTo>
                  <a:pt x="72900" y="26850"/>
                </a:lnTo>
                <a:lnTo>
                  <a:pt x="72800" y="26820"/>
                </a:lnTo>
                <a:lnTo>
                  <a:pt x="72740" y="26710"/>
                </a:lnTo>
                <a:lnTo>
                  <a:pt x="72710" y="26550"/>
                </a:lnTo>
                <a:lnTo>
                  <a:pt x="72670" y="26400"/>
                </a:lnTo>
                <a:lnTo>
                  <a:pt x="72560" y="26330"/>
                </a:lnTo>
                <a:lnTo>
                  <a:pt x="72400" y="26300"/>
                </a:lnTo>
                <a:lnTo>
                  <a:pt x="72120" y="26160"/>
                </a:lnTo>
                <a:lnTo>
                  <a:pt x="71540" y="26040"/>
                </a:lnTo>
                <a:lnTo>
                  <a:pt x="71160" y="25790"/>
                </a:lnTo>
                <a:lnTo>
                  <a:pt x="70770" y="25450"/>
                </a:lnTo>
                <a:lnTo>
                  <a:pt x="70700" y="25520"/>
                </a:lnTo>
                <a:lnTo>
                  <a:pt x="70610" y="25530"/>
                </a:lnTo>
                <a:lnTo>
                  <a:pt x="70510" y="25530"/>
                </a:lnTo>
                <a:lnTo>
                  <a:pt x="70380" y="25540"/>
                </a:lnTo>
                <a:lnTo>
                  <a:pt x="70160" y="25610"/>
                </a:lnTo>
                <a:lnTo>
                  <a:pt x="69900" y="25750"/>
                </a:lnTo>
                <a:lnTo>
                  <a:pt x="69810" y="25860"/>
                </a:lnTo>
                <a:lnTo>
                  <a:pt x="69800" y="25960"/>
                </a:lnTo>
                <a:lnTo>
                  <a:pt x="69770" y="26010"/>
                </a:lnTo>
                <a:lnTo>
                  <a:pt x="69600" y="25940"/>
                </a:lnTo>
                <a:lnTo>
                  <a:pt x="69550" y="25890"/>
                </a:lnTo>
                <a:lnTo>
                  <a:pt x="69490" y="25780"/>
                </a:lnTo>
                <a:lnTo>
                  <a:pt x="69430" y="25650"/>
                </a:lnTo>
                <a:lnTo>
                  <a:pt x="69410" y="25540"/>
                </a:lnTo>
                <a:lnTo>
                  <a:pt x="69440" y="25310"/>
                </a:lnTo>
                <a:lnTo>
                  <a:pt x="69510" y="25160"/>
                </a:lnTo>
                <a:lnTo>
                  <a:pt x="69550" y="25000"/>
                </a:lnTo>
                <a:lnTo>
                  <a:pt x="69510" y="24760"/>
                </a:lnTo>
                <a:lnTo>
                  <a:pt x="69470" y="24700"/>
                </a:lnTo>
                <a:lnTo>
                  <a:pt x="69410" y="24660"/>
                </a:lnTo>
                <a:lnTo>
                  <a:pt x="69360" y="24600"/>
                </a:lnTo>
                <a:lnTo>
                  <a:pt x="69320" y="24470"/>
                </a:lnTo>
                <a:lnTo>
                  <a:pt x="69330" y="24350"/>
                </a:lnTo>
                <a:lnTo>
                  <a:pt x="69360" y="24260"/>
                </a:lnTo>
                <a:lnTo>
                  <a:pt x="69390" y="24180"/>
                </a:lnTo>
                <a:lnTo>
                  <a:pt x="69410" y="24130"/>
                </a:lnTo>
                <a:lnTo>
                  <a:pt x="69420" y="23990"/>
                </a:lnTo>
                <a:lnTo>
                  <a:pt x="69500" y="23840"/>
                </a:lnTo>
                <a:lnTo>
                  <a:pt x="69510" y="23730"/>
                </a:lnTo>
                <a:lnTo>
                  <a:pt x="69480" y="23620"/>
                </a:lnTo>
                <a:lnTo>
                  <a:pt x="69350" y="23390"/>
                </a:lnTo>
                <a:lnTo>
                  <a:pt x="69280" y="22920"/>
                </a:lnTo>
                <a:lnTo>
                  <a:pt x="69170" y="22720"/>
                </a:lnTo>
                <a:lnTo>
                  <a:pt x="68790" y="22360"/>
                </a:lnTo>
                <a:lnTo>
                  <a:pt x="68700" y="22240"/>
                </a:lnTo>
                <a:lnTo>
                  <a:pt x="68650" y="22140"/>
                </a:lnTo>
                <a:lnTo>
                  <a:pt x="68640" y="22020"/>
                </a:lnTo>
                <a:lnTo>
                  <a:pt x="68640" y="21870"/>
                </a:lnTo>
                <a:lnTo>
                  <a:pt x="68600" y="21710"/>
                </a:lnTo>
                <a:lnTo>
                  <a:pt x="68520" y="21630"/>
                </a:lnTo>
                <a:lnTo>
                  <a:pt x="68410" y="21570"/>
                </a:lnTo>
                <a:lnTo>
                  <a:pt x="68300" y="21490"/>
                </a:lnTo>
                <a:lnTo>
                  <a:pt x="67670" y="20640"/>
                </a:lnTo>
                <a:lnTo>
                  <a:pt x="67500" y="20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