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Yamoussoukro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Côte d'Ivoire • State Map | Fully Editable Vector Shape</a:t>
            </a:r>
          </a:p>
        </p:txBody>
      </p:sp>
      <p:sp>
        <p:nvSpPr>
          <p:cNvPr id="101" name="Yamoussouk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180" y="62510"/>
                </a:moveTo>
                <a:lnTo>
                  <a:pt x="52180" y="62380"/>
                </a:lnTo>
                <a:lnTo>
                  <a:pt x="52260" y="61930"/>
                </a:lnTo>
                <a:lnTo>
                  <a:pt x="52260" y="61710"/>
                </a:lnTo>
                <a:lnTo>
                  <a:pt x="52110" y="61260"/>
                </a:lnTo>
                <a:lnTo>
                  <a:pt x="51960" y="60960"/>
                </a:lnTo>
                <a:lnTo>
                  <a:pt x="51810" y="60740"/>
                </a:lnTo>
                <a:lnTo>
                  <a:pt x="51740" y="60590"/>
                </a:lnTo>
                <a:lnTo>
                  <a:pt x="51660" y="60510"/>
                </a:lnTo>
                <a:lnTo>
                  <a:pt x="51660" y="60140"/>
                </a:lnTo>
                <a:lnTo>
                  <a:pt x="51440" y="59840"/>
                </a:lnTo>
                <a:lnTo>
                  <a:pt x="51140" y="59770"/>
                </a:lnTo>
                <a:lnTo>
                  <a:pt x="51070" y="59770"/>
                </a:lnTo>
                <a:lnTo>
                  <a:pt x="50990" y="59770"/>
                </a:lnTo>
                <a:lnTo>
                  <a:pt x="50850" y="59620"/>
                </a:lnTo>
                <a:lnTo>
                  <a:pt x="50700" y="59540"/>
                </a:lnTo>
                <a:lnTo>
                  <a:pt x="50620" y="59390"/>
                </a:lnTo>
                <a:lnTo>
                  <a:pt x="50620" y="59240"/>
                </a:lnTo>
                <a:lnTo>
                  <a:pt x="50770" y="59090"/>
                </a:lnTo>
                <a:lnTo>
                  <a:pt x="50920" y="59020"/>
                </a:lnTo>
                <a:lnTo>
                  <a:pt x="50920" y="58570"/>
                </a:lnTo>
                <a:lnTo>
                  <a:pt x="50920" y="58040"/>
                </a:lnTo>
                <a:lnTo>
                  <a:pt x="50990" y="57750"/>
                </a:lnTo>
                <a:lnTo>
                  <a:pt x="51290" y="57300"/>
                </a:lnTo>
                <a:lnTo>
                  <a:pt x="51580" y="56890"/>
                </a:lnTo>
                <a:lnTo>
                  <a:pt x="51890" y="56920"/>
                </a:lnTo>
                <a:lnTo>
                  <a:pt x="52330" y="57070"/>
                </a:lnTo>
                <a:lnTo>
                  <a:pt x="52630" y="57000"/>
                </a:lnTo>
                <a:lnTo>
                  <a:pt x="53820" y="56620"/>
                </a:lnTo>
                <a:lnTo>
                  <a:pt x="54710" y="56620"/>
                </a:lnTo>
                <a:lnTo>
                  <a:pt x="55380" y="56620"/>
                </a:lnTo>
                <a:lnTo>
                  <a:pt x="55380" y="57000"/>
                </a:lnTo>
                <a:lnTo>
                  <a:pt x="55970" y="57070"/>
                </a:lnTo>
                <a:lnTo>
                  <a:pt x="56270" y="57520"/>
                </a:lnTo>
                <a:lnTo>
                  <a:pt x="56490" y="57890"/>
                </a:lnTo>
                <a:lnTo>
                  <a:pt x="56640" y="58040"/>
                </a:lnTo>
                <a:lnTo>
                  <a:pt x="57010" y="58040"/>
                </a:lnTo>
                <a:lnTo>
                  <a:pt x="57530" y="58270"/>
                </a:lnTo>
                <a:lnTo>
                  <a:pt x="57460" y="58940"/>
                </a:lnTo>
                <a:lnTo>
                  <a:pt x="57680" y="59540"/>
                </a:lnTo>
                <a:lnTo>
                  <a:pt x="58050" y="59620"/>
                </a:lnTo>
                <a:lnTo>
                  <a:pt x="57900" y="60140"/>
                </a:lnTo>
                <a:lnTo>
                  <a:pt x="57380" y="60660"/>
                </a:lnTo>
                <a:lnTo>
                  <a:pt x="56940" y="60890"/>
                </a:lnTo>
                <a:lnTo>
                  <a:pt x="56490" y="61190"/>
                </a:lnTo>
                <a:lnTo>
                  <a:pt x="56340" y="61410"/>
                </a:lnTo>
                <a:lnTo>
                  <a:pt x="55750" y="61410"/>
                </a:lnTo>
                <a:lnTo>
                  <a:pt x="55380" y="61260"/>
                </a:lnTo>
                <a:lnTo>
                  <a:pt x="55150" y="61190"/>
                </a:lnTo>
                <a:lnTo>
                  <a:pt x="55000" y="61260"/>
                </a:lnTo>
                <a:lnTo>
                  <a:pt x="54930" y="61340"/>
                </a:lnTo>
                <a:lnTo>
                  <a:pt x="54780" y="61340"/>
                </a:lnTo>
                <a:lnTo>
                  <a:pt x="54780" y="61560"/>
                </a:lnTo>
                <a:lnTo>
                  <a:pt x="54710" y="61710"/>
                </a:lnTo>
                <a:lnTo>
                  <a:pt x="54710" y="61930"/>
                </a:lnTo>
                <a:lnTo>
                  <a:pt x="54860" y="62310"/>
                </a:lnTo>
                <a:lnTo>
                  <a:pt x="54860" y="62910"/>
                </a:lnTo>
                <a:lnTo>
                  <a:pt x="54480" y="62680"/>
                </a:lnTo>
                <a:lnTo>
                  <a:pt x="54260" y="62680"/>
                </a:lnTo>
                <a:lnTo>
                  <a:pt x="54190" y="63060"/>
                </a:lnTo>
                <a:lnTo>
                  <a:pt x="54040" y="63580"/>
                </a:lnTo>
                <a:lnTo>
                  <a:pt x="53960" y="63800"/>
                </a:lnTo>
                <a:lnTo>
                  <a:pt x="53820" y="64030"/>
                </a:lnTo>
                <a:lnTo>
                  <a:pt x="53670" y="64330"/>
                </a:lnTo>
                <a:lnTo>
                  <a:pt x="53740" y="63950"/>
                </a:lnTo>
                <a:lnTo>
                  <a:pt x="53670" y="63650"/>
                </a:lnTo>
                <a:lnTo>
                  <a:pt x="53300" y="63580"/>
                </a:lnTo>
                <a:lnTo>
                  <a:pt x="53000" y="63500"/>
                </a:lnTo>
                <a:lnTo>
                  <a:pt x="52550" y="63500"/>
                </a:lnTo>
                <a:lnTo>
                  <a:pt x="52330" y="63430"/>
                </a:lnTo>
                <a:lnTo>
                  <a:pt x="52110" y="63210"/>
                </a:lnTo>
                <a:lnTo>
                  <a:pt x="52260" y="62760"/>
                </a:lnTo>
                <a:lnTo>
                  <a:pt x="52330" y="62460"/>
                </a:lnTo>
                <a:lnTo>
                  <a:pt x="52180" y="6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