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Woroba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Côte d'Ivoire • State Map | Fully Editable Vector Shape</a:t>
            </a:r>
          </a:p>
        </p:txBody>
      </p:sp>
      <p:sp>
        <p:nvSpPr>
          <p:cNvPr id="101" name="Worob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9150" y="28200"/>
                </a:moveTo>
                <a:lnTo>
                  <a:pt x="19320" y="28240"/>
                </a:lnTo>
                <a:lnTo>
                  <a:pt x="19670" y="28730"/>
                </a:lnTo>
                <a:lnTo>
                  <a:pt x="20310" y="29930"/>
                </a:lnTo>
                <a:lnTo>
                  <a:pt x="20400" y="30060"/>
                </a:lnTo>
                <a:lnTo>
                  <a:pt x="20500" y="30150"/>
                </a:lnTo>
                <a:lnTo>
                  <a:pt x="20620" y="30230"/>
                </a:lnTo>
                <a:lnTo>
                  <a:pt x="20880" y="30360"/>
                </a:lnTo>
                <a:lnTo>
                  <a:pt x="21320" y="30510"/>
                </a:lnTo>
                <a:lnTo>
                  <a:pt x="22140" y="31230"/>
                </a:lnTo>
                <a:lnTo>
                  <a:pt x="22240" y="31340"/>
                </a:lnTo>
                <a:lnTo>
                  <a:pt x="22630" y="31960"/>
                </a:lnTo>
                <a:lnTo>
                  <a:pt x="22680" y="32020"/>
                </a:lnTo>
                <a:lnTo>
                  <a:pt x="22730" y="32050"/>
                </a:lnTo>
                <a:lnTo>
                  <a:pt x="23250" y="32350"/>
                </a:lnTo>
                <a:lnTo>
                  <a:pt x="23870" y="33080"/>
                </a:lnTo>
                <a:lnTo>
                  <a:pt x="23990" y="33160"/>
                </a:lnTo>
                <a:lnTo>
                  <a:pt x="24150" y="33240"/>
                </a:lnTo>
                <a:lnTo>
                  <a:pt x="24460" y="33440"/>
                </a:lnTo>
                <a:lnTo>
                  <a:pt x="24560" y="33520"/>
                </a:lnTo>
                <a:lnTo>
                  <a:pt x="24630" y="33600"/>
                </a:lnTo>
                <a:lnTo>
                  <a:pt x="24770" y="33850"/>
                </a:lnTo>
                <a:lnTo>
                  <a:pt x="25150" y="34370"/>
                </a:lnTo>
                <a:lnTo>
                  <a:pt x="25340" y="34560"/>
                </a:lnTo>
                <a:lnTo>
                  <a:pt x="25460" y="34630"/>
                </a:lnTo>
                <a:lnTo>
                  <a:pt x="25590" y="34690"/>
                </a:lnTo>
                <a:lnTo>
                  <a:pt x="25740" y="34740"/>
                </a:lnTo>
                <a:lnTo>
                  <a:pt x="25850" y="34790"/>
                </a:lnTo>
                <a:lnTo>
                  <a:pt x="26200" y="35030"/>
                </a:lnTo>
                <a:lnTo>
                  <a:pt x="26330" y="35140"/>
                </a:lnTo>
                <a:lnTo>
                  <a:pt x="26410" y="35230"/>
                </a:lnTo>
                <a:lnTo>
                  <a:pt x="26450" y="35310"/>
                </a:lnTo>
                <a:lnTo>
                  <a:pt x="26500" y="35450"/>
                </a:lnTo>
                <a:lnTo>
                  <a:pt x="26620" y="35660"/>
                </a:lnTo>
                <a:lnTo>
                  <a:pt x="27080" y="36080"/>
                </a:lnTo>
                <a:lnTo>
                  <a:pt x="27010" y="35540"/>
                </a:lnTo>
                <a:lnTo>
                  <a:pt x="26900" y="35250"/>
                </a:lnTo>
                <a:lnTo>
                  <a:pt x="26750" y="34980"/>
                </a:lnTo>
                <a:lnTo>
                  <a:pt x="26570" y="34850"/>
                </a:lnTo>
                <a:lnTo>
                  <a:pt x="26740" y="34780"/>
                </a:lnTo>
                <a:lnTo>
                  <a:pt x="26760" y="34710"/>
                </a:lnTo>
                <a:lnTo>
                  <a:pt x="26660" y="34660"/>
                </a:lnTo>
                <a:lnTo>
                  <a:pt x="26470" y="34650"/>
                </a:lnTo>
                <a:lnTo>
                  <a:pt x="26600" y="34390"/>
                </a:lnTo>
                <a:lnTo>
                  <a:pt x="26650" y="34110"/>
                </a:lnTo>
                <a:lnTo>
                  <a:pt x="26670" y="33580"/>
                </a:lnTo>
                <a:lnTo>
                  <a:pt x="26840" y="32890"/>
                </a:lnTo>
                <a:lnTo>
                  <a:pt x="26860" y="32650"/>
                </a:lnTo>
                <a:lnTo>
                  <a:pt x="26890" y="32530"/>
                </a:lnTo>
                <a:lnTo>
                  <a:pt x="27010" y="32410"/>
                </a:lnTo>
                <a:lnTo>
                  <a:pt x="27050" y="32300"/>
                </a:lnTo>
                <a:lnTo>
                  <a:pt x="27020" y="32190"/>
                </a:lnTo>
                <a:lnTo>
                  <a:pt x="26890" y="31940"/>
                </a:lnTo>
                <a:lnTo>
                  <a:pt x="26860" y="31860"/>
                </a:lnTo>
                <a:lnTo>
                  <a:pt x="26850" y="31600"/>
                </a:lnTo>
                <a:lnTo>
                  <a:pt x="26790" y="31380"/>
                </a:lnTo>
                <a:lnTo>
                  <a:pt x="26670" y="31210"/>
                </a:lnTo>
                <a:lnTo>
                  <a:pt x="26470" y="31130"/>
                </a:lnTo>
                <a:lnTo>
                  <a:pt x="26570" y="31010"/>
                </a:lnTo>
                <a:lnTo>
                  <a:pt x="26640" y="30880"/>
                </a:lnTo>
                <a:lnTo>
                  <a:pt x="26670" y="30730"/>
                </a:lnTo>
                <a:lnTo>
                  <a:pt x="26670" y="30540"/>
                </a:lnTo>
                <a:lnTo>
                  <a:pt x="26760" y="30370"/>
                </a:lnTo>
                <a:lnTo>
                  <a:pt x="26760" y="30290"/>
                </a:lnTo>
                <a:lnTo>
                  <a:pt x="26620" y="30250"/>
                </a:lnTo>
                <a:lnTo>
                  <a:pt x="26510" y="30240"/>
                </a:lnTo>
                <a:lnTo>
                  <a:pt x="26450" y="30210"/>
                </a:lnTo>
                <a:lnTo>
                  <a:pt x="26420" y="30150"/>
                </a:lnTo>
                <a:lnTo>
                  <a:pt x="26430" y="30090"/>
                </a:lnTo>
                <a:lnTo>
                  <a:pt x="26460" y="30060"/>
                </a:lnTo>
                <a:lnTo>
                  <a:pt x="26650" y="30060"/>
                </a:lnTo>
                <a:lnTo>
                  <a:pt x="27000" y="29950"/>
                </a:lnTo>
                <a:lnTo>
                  <a:pt x="27200" y="29800"/>
                </a:lnTo>
                <a:lnTo>
                  <a:pt x="27420" y="29600"/>
                </a:lnTo>
                <a:lnTo>
                  <a:pt x="27600" y="29490"/>
                </a:lnTo>
                <a:lnTo>
                  <a:pt x="27720" y="29330"/>
                </a:lnTo>
                <a:lnTo>
                  <a:pt x="27750" y="29280"/>
                </a:lnTo>
                <a:lnTo>
                  <a:pt x="27750" y="29270"/>
                </a:lnTo>
                <a:lnTo>
                  <a:pt x="27770" y="29240"/>
                </a:lnTo>
                <a:lnTo>
                  <a:pt x="27810" y="29210"/>
                </a:lnTo>
                <a:lnTo>
                  <a:pt x="27880" y="29170"/>
                </a:lnTo>
                <a:lnTo>
                  <a:pt x="27970" y="29170"/>
                </a:lnTo>
                <a:lnTo>
                  <a:pt x="28100" y="29200"/>
                </a:lnTo>
                <a:lnTo>
                  <a:pt x="28170" y="29240"/>
                </a:lnTo>
                <a:lnTo>
                  <a:pt x="28210" y="29260"/>
                </a:lnTo>
                <a:lnTo>
                  <a:pt x="28220" y="29270"/>
                </a:lnTo>
                <a:lnTo>
                  <a:pt x="28220" y="29280"/>
                </a:lnTo>
                <a:lnTo>
                  <a:pt x="28260" y="29310"/>
                </a:lnTo>
                <a:lnTo>
                  <a:pt x="28310" y="29340"/>
                </a:lnTo>
                <a:lnTo>
                  <a:pt x="28370" y="29380"/>
                </a:lnTo>
                <a:lnTo>
                  <a:pt x="28460" y="29390"/>
                </a:lnTo>
                <a:lnTo>
                  <a:pt x="28700" y="29370"/>
                </a:lnTo>
                <a:lnTo>
                  <a:pt x="28780" y="29380"/>
                </a:lnTo>
                <a:lnTo>
                  <a:pt x="28840" y="29410"/>
                </a:lnTo>
                <a:lnTo>
                  <a:pt x="28890" y="29470"/>
                </a:lnTo>
                <a:lnTo>
                  <a:pt x="29050" y="29700"/>
                </a:lnTo>
                <a:lnTo>
                  <a:pt x="29090" y="29750"/>
                </a:lnTo>
                <a:lnTo>
                  <a:pt x="29150" y="29800"/>
                </a:lnTo>
                <a:lnTo>
                  <a:pt x="29220" y="29830"/>
                </a:lnTo>
                <a:lnTo>
                  <a:pt x="29290" y="29860"/>
                </a:lnTo>
                <a:lnTo>
                  <a:pt x="29370" y="29870"/>
                </a:lnTo>
                <a:lnTo>
                  <a:pt x="29460" y="29880"/>
                </a:lnTo>
                <a:lnTo>
                  <a:pt x="29690" y="29860"/>
                </a:lnTo>
                <a:lnTo>
                  <a:pt x="30090" y="29770"/>
                </a:lnTo>
                <a:lnTo>
                  <a:pt x="30190" y="29790"/>
                </a:lnTo>
                <a:lnTo>
                  <a:pt x="30260" y="29830"/>
                </a:lnTo>
                <a:lnTo>
                  <a:pt x="30320" y="29880"/>
                </a:lnTo>
                <a:lnTo>
                  <a:pt x="30400" y="29910"/>
                </a:lnTo>
                <a:lnTo>
                  <a:pt x="30500" y="29920"/>
                </a:lnTo>
                <a:lnTo>
                  <a:pt x="30660" y="29910"/>
                </a:lnTo>
                <a:lnTo>
                  <a:pt x="30750" y="29940"/>
                </a:lnTo>
                <a:lnTo>
                  <a:pt x="30820" y="29980"/>
                </a:lnTo>
                <a:lnTo>
                  <a:pt x="30920" y="30070"/>
                </a:lnTo>
                <a:lnTo>
                  <a:pt x="30970" y="30100"/>
                </a:lnTo>
                <a:lnTo>
                  <a:pt x="31020" y="30100"/>
                </a:lnTo>
                <a:lnTo>
                  <a:pt x="31050" y="30010"/>
                </a:lnTo>
                <a:lnTo>
                  <a:pt x="31050" y="29920"/>
                </a:lnTo>
                <a:lnTo>
                  <a:pt x="30980" y="29280"/>
                </a:lnTo>
                <a:lnTo>
                  <a:pt x="30980" y="29270"/>
                </a:lnTo>
                <a:lnTo>
                  <a:pt x="30970" y="29070"/>
                </a:lnTo>
                <a:lnTo>
                  <a:pt x="30980" y="28970"/>
                </a:lnTo>
                <a:lnTo>
                  <a:pt x="31010" y="28860"/>
                </a:lnTo>
                <a:lnTo>
                  <a:pt x="31100" y="28730"/>
                </a:lnTo>
                <a:lnTo>
                  <a:pt x="31140" y="28620"/>
                </a:lnTo>
                <a:lnTo>
                  <a:pt x="31160" y="28530"/>
                </a:lnTo>
                <a:lnTo>
                  <a:pt x="31250" y="28450"/>
                </a:lnTo>
                <a:lnTo>
                  <a:pt x="31390" y="28370"/>
                </a:lnTo>
                <a:lnTo>
                  <a:pt x="31950" y="28240"/>
                </a:lnTo>
                <a:lnTo>
                  <a:pt x="32120" y="28180"/>
                </a:lnTo>
                <a:lnTo>
                  <a:pt x="32300" y="28060"/>
                </a:lnTo>
                <a:lnTo>
                  <a:pt x="32430" y="28000"/>
                </a:lnTo>
                <a:lnTo>
                  <a:pt x="32770" y="27900"/>
                </a:lnTo>
                <a:lnTo>
                  <a:pt x="33290" y="27590"/>
                </a:lnTo>
                <a:lnTo>
                  <a:pt x="33800" y="27660"/>
                </a:lnTo>
                <a:lnTo>
                  <a:pt x="33680" y="27750"/>
                </a:lnTo>
                <a:lnTo>
                  <a:pt x="33670" y="27890"/>
                </a:lnTo>
                <a:lnTo>
                  <a:pt x="33830" y="28070"/>
                </a:lnTo>
                <a:lnTo>
                  <a:pt x="33940" y="28170"/>
                </a:lnTo>
                <a:lnTo>
                  <a:pt x="33990" y="28200"/>
                </a:lnTo>
                <a:lnTo>
                  <a:pt x="34070" y="28230"/>
                </a:lnTo>
                <a:lnTo>
                  <a:pt x="35270" y="28320"/>
                </a:lnTo>
                <a:lnTo>
                  <a:pt x="35400" y="28270"/>
                </a:lnTo>
                <a:lnTo>
                  <a:pt x="35550" y="28190"/>
                </a:lnTo>
                <a:lnTo>
                  <a:pt x="35790" y="27980"/>
                </a:lnTo>
                <a:lnTo>
                  <a:pt x="35880" y="27850"/>
                </a:lnTo>
                <a:lnTo>
                  <a:pt x="35900" y="27740"/>
                </a:lnTo>
                <a:lnTo>
                  <a:pt x="35780" y="27480"/>
                </a:lnTo>
                <a:lnTo>
                  <a:pt x="35760" y="27410"/>
                </a:lnTo>
                <a:lnTo>
                  <a:pt x="35760" y="27330"/>
                </a:lnTo>
                <a:lnTo>
                  <a:pt x="35770" y="27250"/>
                </a:lnTo>
                <a:lnTo>
                  <a:pt x="35810" y="27190"/>
                </a:lnTo>
                <a:lnTo>
                  <a:pt x="35850" y="27130"/>
                </a:lnTo>
                <a:lnTo>
                  <a:pt x="35900" y="27090"/>
                </a:lnTo>
                <a:lnTo>
                  <a:pt x="35990" y="27060"/>
                </a:lnTo>
                <a:lnTo>
                  <a:pt x="36090" y="27030"/>
                </a:lnTo>
                <a:lnTo>
                  <a:pt x="36290" y="27030"/>
                </a:lnTo>
                <a:lnTo>
                  <a:pt x="36400" y="27060"/>
                </a:lnTo>
                <a:lnTo>
                  <a:pt x="36480" y="27090"/>
                </a:lnTo>
                <a:lnTo>
                  <a:pt x="36630" y="27230"/>
                </a:lnTo>
                <a:lnTo>
                  <a:pt x="36710" y="27350"/>
                </a:lnTo>
                <a:lnTo>
                  <a:pt x="36760" y="27460"/>
                </a:lnTo>
                <a:lnTo>
                  <a:pt x="36880" y="27760"/>
                </a:lnTo>
                <a:lnTo>
                  <a:pt x="36950" y="27890"/>
                </a:lnTo>
                <a:lnTo>
                  <a:pt x="37030" y="28000"/>
                </a:lnTo>
                <a:lnTo>
                  <a:pt x="37130" y="28100"/>
                </a:lnTo>
                <a:lnTo>
                  <a:pt x="37190" y="28150"/>
                </a:lnTo>
                <a:lnTo>
                  <a:pt x="37250" y="28180"/>
                </a:lnTo>
                <a:lnTo>
                  <a:pt x="37330" y="28200"/>
                </a:lnTo>
                <a:lnTo>
                  <a:pt x="37460" y="28140"/>
                </a:lnTo>
                <a:lnTo>
                  <a:pt x="37610" y="28020"/>
                </a:lnTo>
                <a:lnTo>
                  <a:pt x="37890" y="27690"/>
                </a:lnTo>
                <a:lnTo>
                  <a:pt x="38150" y="27340"/>
                </a:lnTo>
                <a:lnTo>
                  <a:pt x="38230" y="27270"/>
                </a:lnTo>
                <a:lnTo>
                  <a:pt x="38390" y="27200"/>
                </a:lnTo>
                <a:lnTo>
                  <a:pt x="38500" y="27200"/>
                </a:lnTo>
                <a:lnTo>
                  <a:pt x="38600" y="27180"/>
                </a:lnTo>
                <a:lnTo>
                  <a:pt x="38670" y="27120"/>
                </a:lnTo>
                <a:lnTo>
                  <a:pt x="38760" y="26970"/>
                </a:lnTo>
                <a:lnTo>
                  <a:pt x="38840" y="26650"/>
                </a:lnTo>
                <a:lnTo>
                  <a:pt x="38900" y="26500"/>
                </a:lnTo>
                <a:lnTo>
                  <a:pt x="38930" y="26440"/>
                </a:lnTo>
                <a:lnTo>
                  <a:pt x="39080" y="26340"/>
                </a:lnTo>
                <a:lnTo>
                  <a:pt x="39460" y="26260"/>
                </a:lnTo>
                <a:lnTo>
                  <a:pt x="39740" y="26340"/>
                </a:lnTo>
                <a:lnTo>
                  <a:pt x="39820" y="26340"/>
                </a:lnTo>
                <a:lnTo>
                  <a:pt x="39930" y="26350"/>
                </a:lnTo>
                <a:lnTo>
                  <a:pt x="40090" y="26380"/>
                </a:lnTo>
                <a:lnTo>
                  <a:pt x="40390" y="26560"/>
                </a:lnTo>
                <a:lnTo>
                  <a:pt x="40730" y="26990"/>
                </a:lnTo>
                <a:lnTo>
                  <a:pt x="40790" y="27110"/>
                </a:lnTo>
                <a:lnTo>
                  <a:pt x="40800" y="27200"/>
                </a:lnTo>
                <a:lnTo>
                  <a:pt x="40800" y="27280"/>
                </a:lnTo>
                <a:lnTo>
                  <a:pt x="40790" y="27360"/>
                </a:lnTo>
                <a:lnTo>
                  <a:pt x="40750" y="27430"/>
                </a:lnTo>
                <a:lnTo>
                  <a:pt x="40710" y="27490"/>
                </a:lnTo>
                <a:lnTo>
                  <a:pt x="40550" y="27630"/>
                </a:lnTo>
                <a:lnTo>
                  <a:pt x="40470" y="27740"/>
                </a:lnTo>
                <a:lnTo>
                  <a:pt x="40260" y="28140"/>
                </a:lnTo>
                <a:lnTo>
                  <a:pt x="40240" y="28220"/>
                </a:lnTo>
                <a:lnTo>
                  <a:pt x="40230" y="28300"/>
                </a:lnTo>
                <a:lnTo>
                  <a:pt x="40230" y="28380"/>
                </a:lnTo>
                <a:lnTo>
                  <a:pt x="40240" y="28460"/>
                </a:lnTo>
                <a:lnTo>
                  <a:pt x="40270" y="28530"/>
                </a:lnTo>
                <a:lnTo>
                  <a:pt x="40330" y="28670"/>
                </a:lnTo>
                <a:lnTo>
                  <a:pt x="40480" y="28880"/>
                </a:lnTo>
                <a:lnTo>
                  <a:pt x="40520" y="28960"/>
                </a:lnTo>
                <a:lnTo>
                  <a:pt x="40590" y="29170"/>
                </a:lnTo>
                <a:lnTo>
                  <a:pt x="40620" y="29230"/>
                </a:lnTo>
                <a:lnTo>
                  <a:pt x="40650" y="29270"/>
                </a:lnTo>
                <a:lnTo>
                  <a:pt x="40660" y="29280"/>
                </a:lnTo>
                <a:lnTo>
                  <a:pt x="41580" y="29880"/>
                </a:lnTo>
                <a:lnTo>
                  <a:pt x="41850" y="30010"/>
                </a:lnTo>
                <a:lnTo>
                  <a:pt x="41920" y="30060"/>
                </a:lnTo>
                <a:lnTo>
                  <a:pt x="41970" y="30130"/>
                </a:lnTo>
                <a:lnTo>
                  <a:pt x="42000" y="30260"/>
                </a:lnTo>
                <a:lnTo>
                  <a:pt x="42020" y="30440"/>
                </a:lnTo>
                <a:lnTo>
                  <a:pt x="42040" y="30520"/>
                </a:lnTo>
                <a:lnTo>
                  <a:pt x="42290" y="31040"/>
                </a:lnTo>
                <a:lnTo>
                  <a:pt x="44440" y="34410"/>
                </a:lnTo>
                <a:lnTo>
                  <a:pt x="44550" y="34480"/>
                </a:lnTo>
                <a:lnTo>
                  <a:pt x="47460" y="35550"/>
                </a:lnTo>
                <a:lnTo>
                  <a:pt x="49320" y="36000"/>
                </a:lnTo>
                <a:lnTo>
                  <a:pt x="49400" y="36240"/>
                </a:lnTo>
                <a:lnTo>
                  <a:pt x="50560" y="36900"/>
                </a:lnTo>
                <a:lnTo>
                  <a:pt x="50400" y="37080"/>
                </a:lnTo>
                <a:lnTo>
                  <a:pt x="50270" y="37130"/>
                </a:lnTo>
                <a:lnTo>
                  <a:pt x="49930" y="37100"/>
                </a:lnTo>
                <a:lnTo>
                  <a:pt x="49660" y="37010"/>
                </a:lnTo>
                <a:lnTo>
                  <a:pt x="49540" y="37000"/>
                </a:lnTo>
                <a:lnTo>
                  <a:pt x="49410" y="37030"/>
                </a:lnTo>
                <a:lnTo>
                  <a:pt x="49280" y="37100"/>
                </a:lnTo>
                <a:lnTo>
                  <a:pt x="49200" y="37160"/>
                </a:lnTo>
                <a:lnTo>
                  <a:pt x="49250" y="37190"/>
                </a:lnTo>
                <a:lnTo>
                  <a:pt x="49380" y="37300"/>
                </a:lnTo>
                <a:lnTo>
                  <a:pt x="49770" y="37780"/>
                </a:lnTo>
                <a:lnTo>
                  <a:pt x="49930" y="37880"/>
                </a:lnTo>
                <a:lnTo>
                  <a:pt x="49990" y="37910"/>
                </a:lnTo>
                <a:lnTo>
                  <a:pt x="50040" y="37980"/>
                </a:lnTo>
                <a:lnTo>
                  <a:pt x="50110" y="38050"/>
                </a:lnTo>
                <a:lnTo>
                  <a:pt x="50220" y="38080"/>
                </a:lnTo>
                <a:lnTo>
                  <a:pt x="50710" y="38080"/>
                </a:lnTo>
                <a:lnTo>
                  <a:pt x="50770" y="38120"/>
                </a:lnTo>
                <a:lnTo>
                  <a:pt x="50800" y="38210"/>
                </a:lnTo>
                <a:lnTo>
                  <a:pt x="50820" y="38300"/>
                </a:lnTo>
                <a:lnTo>
                  <a:pt x="50850" y="38360"/>
                </a:lnTo>
                <a:lnTo>
                  <a:pt x="51530" y="38520"/>
                </a:lnTo>
                <a:lnTo>
                  <a:pt x="51620" y="38560"/>
                </a:lnTo>
                <a:lnTo>
                  <a:pt x="51910" y="38760"/>
                </a:lnTo>
                <a:lnTo>
                  <a:pt x="52070" y="38840"/>
                </a:lnTo>
                <a:lnTo>
                  <a:pt x="52140" y="38880"/>
                </a:lnTo>
                <a:lnTo>
                  <a:pt x="52200" y="38950"/>
                </a:lnTo>
                <a:lnTo>
                  <a:pt x="52340" y="39260"/>
                </a:lnTo>
                <a:lnTo>
                  <a:pt x="52400" y="39340"/>
                </a:lnTo>
                <a:lnTo>
                  <a:pt x="52550" y="39420"/>
                </a:lnTo>
                <a:lnTo>
                  <a:pt x="52750" y="39480"/>
                </a:lnTo>
                <a:lnTo>
                  <a:pt x="52940" y="39590"/>
                </a:lnTo>
                <a:lnTo>
                  <a:pt x="53060" y="39840"/>
                </a:lnTo>
                <a:lnTo>
                  <a:pt x="52770" y="39840"/>
                </a:lnTo>
                <a:lnTo>
                  <a:pt x="53040" y="40530"/>
                </a:lnTo>
                <a:lnTo>
                  <a:pt x="53060" y="40900"/>
                </a:lnTo>
                <a:lnTo>
                  <a:pt x="52870" y="41200"/>
                </a:lnTo>
                <a:lnTo>
                  <a:pt x="52660" y="41200"/>
                </a:lnTo>
                <a:lnTo>
                  <a:pt x="52450" y="41210"/>
                </a:lnTo>
                <a:lnTo>
                  <a:pt x="52260" y="41280"/>
                </a:lnTo>
                <a:lnTo>
                  <a:pt x="52420" y="41610"/>
                </a:lnTo>
                <a:lnTo>
                  <a:pt x="52390" y="41810"/>
                </a:lnTo>
                <a:lnTo>
                  <a:pt x="52280" y="41940"/>
                </a:lnTo>
                <a:lnTo>
                  <a:pt x="52100" y="41890"/>
                </a:lnTo>
                <a:lnTo>
                  <a:pt x="51990" y="42090"/>
                </a:lnTo>
                <a:lnTo>
                  <a:pt x="51800" y="41990"/>
                </a:lnTo>
                <a:lnTo>
                  <a:pt x="51560" y="41930"/>
                </a:lnTo>
                <a:lnTo>
                  <a:pt x="51360" y="41970"/>
                </a:lnTo>
                <a:lnTo>
                  <a:pt x="51240" y="42180"/>
                </a:lnTo>
                <a:lnTo>
                  <a:pt x="51010" y="42130"/>
                </a:lnTo>
                <a:lnTo>
                  <a:pt x="50590" y="42120"/>
                </a:lnTo>
                <a:lnTo>
                  <a:pt x="50430" y="42160"/>
                </a:lnTo>
                <a:lnTo>
                  <a:pt x="50350" y="42190"/>
                </a:lnTo>
                <a:lnTo>
                  <a:pt x="50370" y="42410"/>
                </a:lnTo>
                <a:lnTo>
                  <a:pt x="50360" y="42530"/>
                </a:lnTo>
                <a:lnTo>
                  <a:pt x="50320" y="42610"/>
                </a:lnTo>
                <a:lnTo>
                  <a:pt x="50240" y="42710"/>
                </a:lnTo>
                <a:lnTo>
                  <a:pt x="49420" y="43250"/>
                </a:lnTo>
                <a:lnTo>
                  <a:pt x="49050" y="43410"/>
                </a:lnTo>
                <a:lnTo>
                  <a:pt x="48440" y="43500"/>
                </a:lnTo>
                <a:lnTo>
                  <a:pt x="47970" y="43470"/>
                </a:lnTo>
                <a:lnTo>
                  <a:pt x="47840" y="43470"/>
                </a:lnTo>
                <a:lnTo>
                  <a:pt x="47620" y="43500"/>
                </a:lnTo>
                <a:lnTo>
                  <a:pt x="47500" y="43540"/>
                </a:lnTo>
                <a:lnTo>
                  <a:pt x="47490" y="43550"/>
                </a:lnTo>
                <a:lnTo>
                  <a:pt x="47370" y="44220"/>
                </a:lnTo>
                <a:lnTo>
                  <a:pt x="47370" y="44350"/>
                </a:lnTo>
                <a:lnTo>
                  <a:pt x="47430" y="44610"/>
                </a:lnTo>
                <a:lnTo>
                  <a:pt x="47480" y="44750"/>
                </a:lnTo>
                <a:lnTo>
                  <a:pt x="47500" y="44840"/>
                </a:lnTo>
                <a:lnTo>
                  <a:pt x="47500" y="44920"/>
                </a:lnTo>
                <a:lnTo>
                  <a:pt x="47490" y="45000"/>
                </a:lnTo>
                <a:lnTo>
                  <a:pt x="47450" y="45160"/>
                </a:lnTo>
                <a:lnTo>
                  <a:pt x="47390" y="45300"/>
                </a:lnTo>
                <a:lnTo>
                  <a:pt x="47190" y="45580"/>
                </a:lnTo>
                <a:lnTo>
                  <a:pt x="47160" y="45640"/>
                </a:lnTo>
                <a:lnTo>
                  <a:pt x="47100" y="45880"/>
                </a:lnTo>
                <a:lnTo>
                  <a:pt x="47090" y="45970"/>
                </a:lnTo>
                <a:lnTo>
                  <a:pt x="47100" y="46150"/>
                </a:lnTo>
                <a:lnTo>
                  <a:pt x="47140" y="46300"/>
                </a:lnTo>
                <a:lnTo>
                  <a:pt x="47210" y="46520"/>
                </a:lnTo>
                <a:lnTo>
                  <a:pt x="47200" y="46630"/>
                </a:lnTo>
                <a:lnTo>
                  <a:pt x="47160" y="46760"/>
                </a:lnTo>
                <a:lnTo>
                  <a:pt x="47020" y="46960"/>
                </a:lnTo>
                <a:lnTo>
                  <a:pt x="46940" y="47060"/>
                </a:lnTo>
                <a:lnTo>
                  <a:pt x="46710" y="47200"/>
                </a:lnTo>
                <a:lnTo>
                  <a:pt x="46290" y="47210"/>
                </a:lnTo>
                <a:lnTo>
                  <a:pt x="46140" y="47240"/>
                </a:lnTo>
                <a:lnTo>
                  <a:pt x="45940" y="47310"/>
                </a:lnTo>
                <a:lnTo>
                  <a:pt x="45670" y="47490"/>
                </a:lnTo>
                <a:lnTo>
                  <a:pt x="45410" y="47630"/>
                </a:lnTo>
                <a:lnTo>
                  <a:pt x="45150" y="47730"/>
                </a:lnTo>
                <a:lnTo>
                  <a:pt x="44060" y="47300"/>
                </a:lnTo>
                <a:lnTo>
                  <a:pt x="43870" y="47260"/>
                </a:lnTo>
                <a:lnTo>
                  <a:pt x="43710" y="47280"/>
                </a:lnTo>
                <a:lnTo>
                  <a:pt x="43260" y="47620"/>
                </a:lnTo>
                <a:lnTo>
                  <a:pt x="42860" y="47990"/>
                </a:lnTo>
                <a:lnTo>
                  <a:pt x="42810" y="48140"/>
                </a:lnTo>
                <a:lnTo>
                  <a:pt x="42800" y="48250"/>
                </a:lnTo>
                <a:lnTo>
                  <a:pt x="42840" y="48510"/>
                </a:lnTo>
                <a:lnTo>
                  <a:pt x="42840" y="48570"/>
                </a:lnTo>
                <a:lnTo>
                  <a:pt x="42790" y="48660"/>
                </a:lnTo>
                <a:lnTo>
                  <a:pt x="42750" y="48730"/>
                </a:lnTo>
                <a:lnTo>
                  <a:pt x="42330" y="48980"/>
                </a:lnTo>
                <a:lnTo>
                  <a:pt x="42080" y="48630"/>
                </a:lnTo>
                <a:lnTo>
                  <a:pt x="41840" y="48470"/>
                </a:lnTo>
                <a:lnTo>
                  <a:pt x="41470" y="48360"/>
                </a:lnTo>
                <a:lnTo>
                  <a:pt x="40940" y="48130"/>
                </a:lnTo>
                <a:lnTo>
                  <a:pt x="40810" y="48040"/>
                </a:lnTo>
                <a:lnTo>
                  <a:pt x="40740" y="47960"/>
                </a:lnTo>
                <a:lnTo>
                  <a:pt x="40690" y="47520"/>
                </a:lnTo>
                <a:lnTo>
                  <a:pt x="40670" y="47450"/>
                </a:lnTo>
                <a:lnTo>
                  <a:pt x="40650" y="47380"/>
                </a:lnTo>
                <a:lnTo>
                  <a:pt x="40480" y="47110"/>
                </a:lnTo>
                <a:lnTo>
                  <a:pt x="40310" y="46730"/>
                </a:lnTo>
                <a:lnTo>
                  <a:pt x="39880" y="46710"/>
                </a:lnTo>
                <a:lnTo>
                  <a:pt x="37780" y="47220"/>
                </a:lnTo>
                <a:lnTo>
                  <a:pt x="37350" y="47240"/>
                </a:lnTo>
                <a:lnTo>
                  <a:pt x="37030" y="47210"/>
                </a:lnTo>
                <a:lnTo>
                  <a:pt x="34930" y="46600"/>
                </a:lnTo>
                <a:lnTo>
                  <a:pt x="29750" y="46910"/>
                </a:lnTo>
                <a:lnTo>
                  <a:pt x="29350" y="47000"/>
                </a:lnTo>
                <a:lnTo>
                  <a:pt x="29040" y="47190"/>
                </a:lnTo>
                <a:lnTo>
                  <a:pt x="28700" y="47540"/>
                </a:lnTo>
                <a:lnTo>
                  <a:pt x="28550" y="47170"/>
                </a:lnTo>
                <a:lnTo>
                  <a:pt x="28460" y="46680"/>
                </a:lnTo>
                <a:lnTo>
                  <a:pt x="28400" y="45750"/>
                </a:lnTo>
                <a:lnTo>
                  <a:pt x="28370" y="45640"/>
                </a:lnTo>
                <a:lnTo>
                  <a:pt x="28250" y="45490"/>
                </a:lnTo>
                <a:lnTo>
                  <a:pt x="28220" y="45350"/>
                </a:lnTo>
                <a:lnTo>
                  <a:pt x="28240" y="45120"/>
                </a:lnTo>
                <a:lnTo>
                  <a:pt x="28260" y="45020"/>
                </a:lnTo>
                <a:lnTo>
                  <a:pt x="28320" y="44920"/>
                </a:lnTo>
                <a:lnTo>
                  <a:pt x="28460" y="44740"/>
                </a:lnTo>
                <a:lnTo>
                  <a:pt x="28600" y="44600"/>
                </a:lnTo>
                <a:lnTo>
                  <a:pt x="28700" y="44430"/>
                </a:lnTo>
                <a:lnTo>
                  <a:pt x="28700" y="44140"/>
                </a:lnTo>
                <a:lnTo>
                  <a:pt x="28530" y="43700"/>
                </a:lnTo>
                <a:lnTo>
                  <a:pt x="26750" y="43710"/>
                </a:lnTo>
                <a:lnTo>
                  <a:pt x="26330" y="43620"/>
                </a:lnTo>
                <a:lnTo>
                  <a:pt x="26210" y="43360"/>
                </a:lnTo>
                <a:lnTo>
                  <a:pt x="25730" y="42590"/>
                </a:lnTo>
                <a:lnTo>
                  <a:pt x="25680" y="42530"/>
                </a:lnTo>
                <a:lnTo>
                  <a:pt x="25630" y="42480"/>
                </a:lnTo>
                <a:lnTo>
                  <a:pt x="25110" y="42150"/>
                </a:lnTo>
                <a:lnTo>
                  <a:pt x="24870" y="42030"/>
                </a:lnTo>
                <a:lnTo>
                  <a:pt x="24380" y="41910"/>
                </a:lnTo>
                <a:lnTo>
                  <a:pt x="24270" y="41870"/>
                </a:lnTo>
                <a:lnTo>
                  <a:pt x="24190" y="41820"/>
                </a:lnTo>
                <a:lnTo>
                  <a:pt x="24150" y="41760"/>
                </a:lnTo>
                <a:lnTo>
                  <a:pt x="24080" y="41630"/>
                </a:lnTo>
                <a:lnTo>
                  <a:pt x="24030" y="41570"/>
                </a:lnTo>
                <a:lnTo>
                  <a:pt x="23950" y="41490"/>
                </a:lnTo>
                <a:lnTo>
                  <a:pt x="23800" y="41390"/>
                </a:lnTo>
                <a:lnTo>
                  <a:pt x="23590" y="41200"/>
                </a:lnTo>
                <a:lnTo>
                  <a:pt x="23490" y="41170"/>
                </a:lnTo>
                <a:lnTo>
                  <a:pt x="23370" y="41170"/>
                </a:lnTo>
                <a:lnTo>
                  <a:pt x="23290" y="41210"/>
                </a:lnTo>
                <a:lnTo>
                  <a:pt x="23240" y="41270"/>
                </a:lnTo>
                <a:lnTo>
                  <a:pt x="23150" y="41370"/>
                </a:lnTo>
                <a:lnTo>
                  <a:pt x="23060" y="41470"/>
                </a:lnTo>
                <a:lnTo>
                  <a:pt x="22830" y="41630"/>
                </a:lnTo>
                <a:lnTo>
                  <a:pt x="22730" y="41720"/>
                </a:lnTo>
                <a:lnTo>
                  <a:pt x="22690" y="41770"/>
                </a:lnTo>
                <a:lnTo>
                  <a:pt x="22660" y="41820"/>
                </a:lnTo>
                <a:lnTo>
                  <a:pt x="22610" y="41910"/>
                </a:lnTo>
                <a:lnTo>
                  <a:pt x="22480" y="42390"/>
                </a:lnTo>
                <a:lnTo>
                  <a:pt x="22460" y="42750"/>
                </a:lnTo>
                <a:lnTo>
                  <a:pt x="22480" y="42840"/>
                </a:lnTo>
                <a:lnTo>
                  <a:pt x="22500" y="42910"/>
                </a:lnTo>
                <a:lnTo>
                  <a:pt x="22540" y="42970"/>
                </a:lnTo>
                <a:lnTo>
                  <a:pt x="22630" y="43060"/>
                </a:lnTo>
                <a:lnTo>
                  <a:pt x="22650" y="43100"/>
                </a:lnTo>
                <a:lnTo>
                  <a:pt x="22660" y="43130"/>
                </a:lnTo>
                <a:lnTo>
                  <a:pt x="22640" y="43150"/>
                </a:lnTo>
                <a:lnTo>
                  <a:pt x="22580" y="43250"/>
                </a:lnTo>
                <a:lnTo>
                  <a:pt x="22550" y="43310"/>
                </a:lnTo>
                <a:lnTo>
                  <a:pt x="22540" y="43390"/>
                </a:lnTo>
                <a:lnTo>
                  <a:pt x="22540" y="43470"/>
                </a:lnTo>
                <a:lnTo>
                  <a:pt x="22560" y="43520"/>
                </a:lnTo>
                <a:lnTo>
                  <a:pt x="22570" y="43550"/>
                </a:lnTo>
                <a:lnTo>
                  <a:pt x="22660" y="43700"/>
                </a:lnTo>
                <a:lnTo>
                  <a:pt x="22670" y="43740"/>
                </a:lnTo>
                <a:lnTo>
                  <a:pt x="22690" y="43810"/>
                </a:lnTo>
                <a:lnTo>
                  <a:pt x="22700" y="44250"/>
                </a:lnTo>
                <a:lnTo>
                  <a:pt x="22720" y="44320"/>
                </a:lnTo>
                <a:lnTo>
                  <a:pt x="22720" y="44400"/>
                </a:lnTo>
                <a:lnTo>
                  <a:pt x="22700" y="44470"/>
                </a:lnTo>
                <a:lnTo>
                  <a:pt x="22600" y="44560"/>
                </a:lnTo>
                <a:lnTo>
                  <a:pt x="22530" y="44610"/>
                </a:lnTo>
                <a:lnTo>
                  <a:pt x="22480" y="44650"/>
                </a:lnTo>
                <a:lnTo>
                  <a:pt x="22470" y="44710"/>
                </a:lnTo>
                <a:lnTo>
                  <a:pt x="22490" y="44770"/>
                </a:lnTo>
                <a:lnTo>
                  <a:pt x="22520" y="44820"/>
                </a:lnTo>
                <a:lnTo>
                  <a:pt x="22530" y="44880"/>
                </a:lnTo>
                <a:lnTo>
                  <a:pt x="22510" y="44920"/>
                </a:lnTo>
                <a:lnTo>
                  <a:pt x="22460" y="44950"/>
                </a:lnTo>
                <a:lnTo>
                  <a:pt x="22410" y="44990"/>
                </a:lnTo>
                <a:lnTo>
                  <a:pt x="22370" y="45040"/>
                </a:lnTo>
                <a:lnTo>
                  <a:pt x="22320" y="45100"/>
                </a:lnTo>
                <a:lnTo>
                  <a:pt x="22260" y="45170"/>
                </a:lnTo>
                <a:lnTo>
                  <a:pt x="22170" y="45180"/>
                </a:lnTo>
                <a:lnTo>
                  <a:pt x="22100" y="45200"/>
                </a:lnTo>
                <a:lnTo>
                  <a:pt x="22040" y="45240"/>
                </a:lnTo>
                <a:lnTo>
                  <a:pt x="21900" y="45360"/>
                </a:lnTo>
                <a:lnTo>
                  <a:pt x="21770" y="45450"/>
                </a:lnTo>
                <a:lnTo>
                  <a:pt x="21670" y="45470"/>
                </a:lnTo>
                <a:lnTo>
                  <a:pt x="21560" y="45480"/>
                </a:lnTo>
                <a:lnTo>
                  <a:pt x="21440" y="45460"/>
                </a:lnTo>
                <a:lnTo>
                  <a:pt x="21320" y="45510"/>
                </a:lnTo>
                <a:lnTo>
                  <a:pt x="21210" y="45520"/>
                </a:lnTo>
                <a:lnTo>
                  <a:pt x="21150" y="45510"/>
                </a:lnTo>
                <a:lnTo>
                  <a:pt x="21110" y="45440"/>
                </a:lnTo>
                <a:lnTo>
                  <a:pt x="21080" y="45370"/>
                </a:lnTo>
                <a:lnTo>
                  <a:pt x="21030" y="45330"/>
                </a:lnTo>
                <a:lnTo>
                  <a:pt x="20990" y="45330"/>
                </a:lnTo>
                <a:lnTo>
                  <a:pt x="20940" y="45370"/>
                </a:lnTo>
                <a:lnTo>
                  <a:pt x="20900" y="45430"/>
                </a:lnTo>
                <a:lnTo>
                  <a:pt x="20820" y="45480"/>
                </a:lnTo>
                <a:lnTo>
                  <a:pt x="20670" y="45640"/>
                </a:lnTo>
                <a:lnTo>
                  <a:pt x="20450" y="45750"/>
                </a:lnTo>
                <a:lnTo>
                  <a:pt x="20350" y="45790"/>
                </a:lnTo>
                <a:lnTo>
                  <a:pt x="20280" y="45790"/>
                </a:lnTo>
                <a:lnTo>
                  <a:pt x="20240" y="45750"/>
                </a:lnTo>
                <a:lnTo>
                  <a:pt x="20200" y="45690"/>
                </a:lnTo>
                <a:lnTo>
                  <a:pt x="20150" y="45640"/>
                </a:lnTo>
                <a:lnTo>
                  <a:pt x="20100" y="45630"/>
                </a:lnTo>
                <a:lnTo>
                  <a:pt x="19990" y="45730"/>
                </a:lnTo>
                <a:lnTo>
                  <a:pt x="19940" y="45750"/>
                </a:lnTo>
                <a:lnTo>
                  <a:pt x="19890" y="45720"/>
                </a:lnTo>
                <a:lnTo>
                  <a:pt x="19850" y="45580"/>
                </a:lnTo>
                <a:lnTo>
                  <a:pt x="19800" y="45520"/>
                </a:lnTo>
                <a:lnTo>
                  <a:pt x="19720" y="45470"/>
                </a:lnTo>
                <a:lnTo>
                  <a:pt x="19660" y="45420"/>
                </a:lnTo>
                <a:lnTo>
                  <a:pt x="19610" y="45350"/>
                </a:lnTo>
                <a:lnTo>
                  <a:pt x="19500" y="45270"/>
                </a:lnTo>
                <a:lnTo>
                  <a:pt x="19260" y="45190"/>
                </a:lnTo>
                <a:lnTo>
                  <a:pt x="18970" y="45140"/>
                </a:lnTo>
                <a:lnTo>
                  <a:pt x="18820" y="45100"/>
                </a:lnTo>
                <a:lnTo>
                  <a:pt x="18750" y="45040"/>
                </a:lnTo>
                <a:lnTo>
                  <a:pt x="18720" y="44970"/>
                </a:lnTo>
                <a:lnTo>
                  <a:pt x="18610" y="44790"/>
                </a:lnTo>
                <a:lnTo>
                  <a:pt x="18560" y="44740"/>
                </a:lnTo>
                <a:lnTo>
                  <a:pt x="18460" y="44650"/>
                </a:lnTo>
                <a:lnTo>
                  <a:pt x="18430" y="44580"/>
                </a:lnTo>
                <a:lnTo>
                  <a:pt x="18400" y="44510"/>
                </a:lnTo>
                <a:lnTo>
                  <a:pt x="18370" y="44440"/>
                </a:lnTo>
                <a:lnTo>
                  <a:pt x="18290" y="44400"/>
                </a:lnTo>
                <a:lnTo>
                  <a:pt x="18230" y="44350"/>
                </a:lnTo>
                <a:lnTo>
                  <a:pt x="18130" y="44260"/>
                </a:lnTo>
                <a:lnTo>
                  <a:pt x="18070" y="44220"/>
                </a:lnTo>
                <a:lnTo>
                  <a:pt x="17990" y="44190"/>
                </a:lnTo>
                <a:lnTo>
                  <a:pt x="17920" y="44150"/>
                </a:lnTo>
                <a:lnTo>
                  <a:pt x="17820" y="44120"/>
                </a:lnTo>
                <a:lnTo>
                  <a:pt x="17770" y="44090"/>
                </a:lnTo>
                <a:lnTo>
                  <a:pt x="17770" y="44030"/>
                </a:lnTo>
                <a:lnTo>
                  <a:pt x="17790" y="43970"/>
                </a:lnTo>
                <a:lnTo>
                  <a:pt x="17810" y="43910"/>
                </a:lnTo>
                <a:lnTo>
                  <a:pt x="17800" y="43850"/>
                </a:lnTo>
                <a:lnTo>
                  <a:pt x="17710" y="43750"/>
                </a:lnTo>
                <a:lnTo>
                  <a:pt x="17680" y="43680"/>
                </a:lnTo>
                <a:lnTo>
                  <a:pt x="17660" y="43620"/>
                </a:lnTo>
                <a:lnTo>
                  <a:pt x="17640" y="43550"/>
                </a:lnTo>
                <a:lnTo>
                  <a:pt x="17630" y="43540"/>
                </a:lnTo>
                <a:lnTo>
                  <a:pt x="17430" y="43350"/>
                </a:lnTo>
                <a:lnTo>
                  <a:pt x="17240" y="43280"/>
                </a:lnTo>
                <a:lnTo>
                  <a:pt x="17140" y="43290"/>
                </a:lnTo>
                <a:lnTo>
                  <a:pt x="17080" y="43350"/>
                </a:lnTo>
                <a:lnTo>
                  <a:pt x="17030" y="43430"/>
                </a:lnTo>
                <a:lnTo>
                  <a:pt x="16940" y="43450"/>
                </a:lnTo>
                <a:lnTo>
                  <a:pt x="16610" y="43390"/>
                </a:lnTo>
                <a:lnTo>
                  <a:pt x="16350" y="43280"/>
                </a:lnTo>
                <a:lnTo>
                  <a:pt x="16080" y="43160"/>
                </a:lnTo>
                <a:lnTo>
                  <a:pt x="16050" y="43020"/>
                </a:lnTo>
                <a:lnTo>
                  <a:pt x="15880" y="42710"/>
                </a:lnTo>
                <a:lnTo>
                  <a:pt x="15640" y="42450"/>
                </a:lnTo>
                <a:lnTo>
                  <a:pt x="15380" y="42290"/>
                </a:lnTo>
                <a:lnTo>
                  <a:pt x="15300" y="42080"/>
                </a:lnTo>
                <a:lnTo>
                  <a:pt x="15290" y="41870"/>
                </a:lnTo>
                <a:lnTo>
                  <a:pt x="15380" y="41440"/>
                </a:lnTo>
                <a:lnTo>
                  <a:pt x="15480" y="41260"/>
                </a:lnTo>
                <a:lnTo>
                  <a:pt x="15570" y="41060"/>
                </a:lnTo>
                <a:lnTo>
                  <a:pt x="15550" y="40920"/>
                </a:lnTo>
                <a:lnTo>
                  <a:pt x="15380" y="40930"/>
                </a:lnTo>
                <a:lnTo>
                  <a:pt x="14530" y="41220"/>
                </a:lnTo>
                <a:lnTo>
                  <a:pt x="14390" y="41240"/>
                </a:lnTo>
                <a:lnTo>
                  <a:pt x="13020" y="40820"/>
                </a:lnTo>
                <a:lnTo>
                  <a:pt x="11850" y="40040"/>
                </a:lnTo>
                <a:lnTo>
                  <a:pt x="11870" y="39890"/>
                </a:lnTo>
                <a:lnTo>
                  <a:pt x="12100" y="39650"/>
                </a:lnTo>
                <a:lnTo>
                  <a:pt x="12140" y="39480"/>
                </a:lnTo>
                <a:lnTo>
                  <a:pt x="12100" y="39220"/>
                </a:lnTo>
                <a:lnTo>
                  <a:pt x="12100" y="38950"/>
                </a:lnTo>
                <a:lnTo>
                  <a:pt x="12280" y="38140"/>
                </a:lnTo>
                <a:lnTo>
                  <a:pt x="12260" y="37840"/>
                </a:lnTo>
                <a:lnTo>
                  <a:pt x="12180" y="37660"/>
                </a:lnTo>
                <a:lnTo>
                  <a:pt x="12080" y="37510"/>
                </a:lnTo>
                <a:lnTo>
                  <a:pt x="12010" y="37350"/>
                </a:lnTo>
                <a:lnTo>
                  <a:pt x="12010" y="37180"/>
                </a:lnTo>
                <a:lnTo>
                  <a:pt x="12090" y="37080"/>
                </a:lnTo>
                <a:lnTo>
                  <a:pt x="12770" y="36530"/>
                </a:lnTo>
                <a:lnTo>
                  <a:pt x="12970" y="36510"/>
                </a:lnTo>
                <a:lnTo>
                  <a:pt x="13480" y="36610"/>
                </a:lnTo>
                <a:lnTo>
                  <a:pt x="13760" y="36580"/>
                </a:lnTo>
                <a:lnTo>
                  <a:pt x="14230" y="36390"/>
                </a:lnTo>
                <a:lnTo>
                  <a:pt x="14520" y="36370"/>
                </a:lnTo>
                <a:lnTo>
                  <a:pt x="14640" y="36410"/>
                </a:lnTo>
                <a:lnTo>
                  <a:pt x="14790" y="36550"/>
                </a:lnTo>
                <a:lnTo>
                  <a:pt x="14880" y="36590"/>
                </a:lnTo>
                <a:lnTo>
                  <a:pt x="15000" y="36600"/>
                </a:lnTo>
                <a:lnTo>
                  <a:pt x="15250" y="36580"/>
                </a:lnTo>
                <a:lnTo>
                  <a:pt x="15380" y="36600"/>
                </a:lnTo>
                <a:lnTo>
                  <a:pt x="15800" y="36490"/>
                </a:lnTo>
                <a:lnTo>
                  <a:pt x="16020" y="36460"/>
                </a:lnTo>
                <a:lnTo>
                  <a:pt x="16220" y="36500"/>
                </a:lnTo>
                <a:lnTo>
                  <a:pt x="16390" y="36640"/>
                </a:lnTo>
                <a:lnTo>
                  <a:pt x="16490" y="36830"/>
                </a:lnTo>
                <a:lnTo>
                  <a:pt x="16570" y="37030"/>
                </a:lnTo>
                <a:lnTo>
                  <a:pt x="16670" y="37220"/>
                </a:lnTo>
                <a:lnTo>
                  <a:pt x="16830" y="37360"/>
                </a:lnTo>
                <a:lnTo>
                  <a:pt x="17030" y="37470"/>
                </a:lnTo>
                <a:lnTo>
                  <a:pt x="17260" y="37540"/>
                </a:lnTo>
                <a:lnTo>
                  <a:pt x="17500" y="37550"/>
                </a:lnTo>
                <a:lnTo>
                  <a:pt x="17740" y="37440"/>
                </a:lnTo>
                <a:lnTo>
                  <a:pt x="17760" y="37240"/>
                </a:lnTo>
                <a:lnTo>
                  <a:pt x="17720" y="37000"/>
                </a:lnTo>
                <a:lnTo>
                  <a:pt x="17780" y="36780"/>
                </a:lnTo>
                <a:lnTo>
                  <a:pt x="18090" y="36730"/>
                </a:lnTo>
                <a:lnTo>
                  <a:pt x="18390" y="37140"/>
                </a:lnTo>
                <a:lnTo>
                  <a:pt x="18830" y="38040"/>
                </a:lnTo>
                <a:lnTo>
                  <a:pt x="19150" y="38240"/>
                </a:lnTo>
                <a:lnTo>
                  <a:pt x="19540" y="38290"/>
                </a:lnTo>
                <a:lnTo>
                  <a:pt x="20360" y="38200"/>
                </a:lnTo>
                <a:lnTo>
                  <a:pt x="20070" y="37600"/>
                </a:lnTo>
                <a:lnTo>
                  <a:pt x="19980" y="37290"/>
                </a:lnTo>
                <a:lnTo>
                  <a:pt x="20020" y="36950"/>
                </a:lnTo>
                <a:lnTo>
                  <a:pt x="20130" y="36590"/>
                </a:lnTo>
                <a:lnTo>
                  <a:pt x="20130" y="36350"/>
                </a:lnTo>
                <a:lnTo>
                  <a:pt x="19950" y="35750"/>
                </a:lnTo>
                <a:lnTo>
                  <a:pt x="19920" y="35450"/>
                </a:lnTo>
                <a:lnTo>
                  <a:pt x="19950" y="34900"/>
                </a:lnTo>
                <a:lnTo>
                  <a:pt x="19880" y="34640"/>
                </a:lnTo>
                <a:lnTo>
                  <a:pt x="19780" y="34510"/>
                </a:lnTo>
                <a:lnTo>
                  <a:pt x="19380" y="34250"/>
                </a:lnTo>
                <a:lnTo>
                  <a:pt x="19250" y="34090"/>
                </a:lnTo>
                <a:lnTo>
                  <a:pt x="18910" y="33480"/>
                </a:lnTo>
                <a:lnTo>
                  <a:pt x="18820" y="33360"/>
                </a:lnTo>
                <a:lnTo>
                  <a:pt x="18550" y="33120"/>
                </a:lnTo>
                <a:lnTo>
                  <a:pt x="18480" y="33040"/>
                </a:lnTo>
                <a:lnTo>
                  <a:pt x="18370" y="32860"/>
                </a:lnTo>
                <a:lnTo>
                  <a:pt x="18280" y="32800"/>
                </a:lnTo>
                <a:lnTo>
                  <a:pt x="18200" y="32800"/>
                </a:lnTo>
                <a:lnTo>
                  <a:pt x="18050" y="32870"/>
                </a:lnTo>
                <a:lnTo>
                  <a:pt x="17980" y="32880"/>
                </a:lnTo>
                <a:lnTo>
                  <a:pt x="17140" y="32620"/>
                </a:lnTo>
                <a:lnTo>
                  <a:pt x="16830" y="32590"/>
                </a:lnTo>
                <a:lnTo>
                  <a:pt x="16180" y="32390"/>
                </a:lnTo>
                <a:lnTo>
                  <a:pt x="16040" y="31950"/>
                </a:lnTo>
                <a:lnTo>
                  <a:pt x="16300" y="30710"/>
                </a:lnTo>
                <a:lnTo>
                  <a:pt x="16360" y="30010"/>
                </a:lnTo>
                <a:lnTo>
                  <a:pt x="16420" y="29670"/>
                </a:lnTo>
                <a:lnTo>
                  <a:pt x="16560" y="29330"/>
                </a:lnTo>
                <a:lnTo>
                  <a:pt x="16770" y="29100"/>
                </a:lnTo>
                <a:lnTo>
                  <a:pt x="18040" y="28450"/>
                </a:lnTo>
                <a:lnTo>
                  <a:pt x="18310" y="28420"/>
                </a:lnTo>
                <a:lnTo>
                  <a:pt x="18590" y="28420"/>
                </a:lnTo>
                <a:lnTo>
                  <a:pt x="18930" y="28370"/>
                </a:lnTo>
                <a:lnTo>
                  <a:pt x="19150" y="28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