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Vallée du Bandama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Vallée du Banda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020" y="34790"/>
                </a:moveTo>
                <a:lnTo>
                  <a:pt x="73080" y="34870"/>
                </a:lnTo>
                <a:lnTo>
                  <a:pt x="73170" y="35180"/>
                </a:lnTo>
                <a:lnTo>
                  <a:pt x="73140" y="35380"/>
                </a:lnTo>
                <a:lnTo>
                  <a:pt x="72750" y="35680"/>
                </a:lnTo>
                <a:lnTo>
                  <a:pt x="72640" y="35870"/>
                </a:lnTo>
                <a:lnTo>
                  <a:pt x="72400" y="35950"/>
                </a:lnTo>
                <a:lnTo>
                  <a:pt x="72320" y="36020"/>
                </a:lnTo>
                <a:lnTo>
                  <a:pt x="72350" y="36280"/>
                </a:lnTo>
                <a:lnTo>
                  <a:pt x="72870" y="36570"/>
                </a:lnTo>
                <a:lnTo>
                  <a:pt x="73000" y="36850"/>
                </a:lnTo>
                <a:lnTo>
                  <a:pt x="72940" y="37040"/>
                </a:lnTo>
                <a:lnTo>
                  <a:pt x="72850" y="37300"/>
                </a:lnTo>
                <a:lnTo>
                  <a:pt x="72550" y="37400"/>
                </a:lnTo>
                <a:lnTo>
                  <a:pt x="72360" y="37430"/>
                </a:lnTo>
                <a:lnTo>
                  <a:pt x="72320" y="37390"/>
                </a:lnTo>
                <a:lnTo>
                  <a:pt x="72220" y="37570"/>
                </a:lnTo>
                <a:lnTo>
                  <a:pt x="72250" y="37690"/>
                </a:lnTo>
                <a:lnTo>
                  <a:pt x="72340" y="37770"/>
                </a:lnTo>
                <a:lnTo>
                  <a:pt x="72410" y="37880"/>
                </a:lnTo>
                <a:lnTo>
                  <a:pt x="72450" y="37900"/>
                </a:lnTo>
                <a:lnTo>
                  <a:pt x="72500" y="37900"/>
                </a:lnTo>
                <a:lnTo>
                  <a:pt x="72560" y="37910"/>
                </a:lnTo>
                <a:lnTo>
                  <a:pt x="72610" y="37970"/>
                </a:lnTo>
                <a:lnTo>
                  <a:pt x="72610" y="38080"/>
                </a:lnTo>
                <a:lnTo>
                  <a:pt x="72570" y="38140"/>
                </a:lnTo>
                <a:lnTo>
                  <a:pt x="72530" y="38180"/>
                </a:lnTo>
                <a:lnTo>
                  <a:pt x="72510" y="38230"/>
                </a:lnTo>
                <a:lnTo>
                  <a:pt x="72470" y="38360"/>
                </a:lnTo>
                <a:lnTo>
                  <a:pt x="72410" y="38400"/>
                </a:lnTo>
                <a:lnTo>
                  <a:pt x="72410" y="38440"/>
                </a:lnTo>
                <a:lnTo>
                  <a:pt x="72560" y="38600"/>
                </a:lnTo>
                <a:lnTo>
                  <a:pt x="72630" y="38710"/>
                </a:lnTo>
                <a:lnTo>
                  <a:pt x="72650" y="38850"/>
                </a:lnTo>
                <a:lnTo>
                  <a:pt x="72620" y="39000"/>
                </a:lnTo>
                <a:lnTo>
                  <a:pt x="72510" y="39150"/>
                </a:lnTo>
                <a:lnTo>
                  <a:pt x="72300" y="39190"/>
                </a:lnTo>
                <a:lnTo>
                  <a:pt x="71600" y="39180"/>
                </a:lnTo>
                <a:lnTo>
                  <a:pt x="71450" y="39200"/>
                </a:lnTo>
                <a:lnTo>
                  <a:pt x="71460" y="39340"/>
                </a:lnTo>
                <a:lnTo>
                  <a:pt x="71520" y="39540"/>
                </a:lnTo>
                <a:lnTo>
                  <a:pt x="71540" y="39680"/>
                </a:lnTo>
                <a:lnTo>
                  <a:pt x="71610" y="39780"/>
                </a:lnTo>
                <a:lnTo>
                  <a:pt x="71940" y="39980"/>
                </a:lnTo>
                <a:lnTo>
                  <a:pt x="72030" y="40120"/>
                </a:lnTo>
                <a:lnTo>
                  <a:pt x="71990" y="40290"/>
                </a:lnTo>
                <a:lnTo>
                  <a:pt x="71780" y="40590"/>
                </a:lnTo>
                <a:lnTo>
                  <a:pt x="71730" y="40760"/>
                </a:lnTo>
                <a:lnTo>
                  <a:pt x="71770" y="40930"/>
                </a:lnTo>
                <a:lnTo>
                  <a:pt x="71880" y="40970"/>
                </a:lnTo>
                <a:lnTo>
                  <a:pt x="72020" y="40980"/>
                </a:lnTo>
                <a:lnTo>
                  <a:pt x="72170" y="41060"/>
                </a:lnTo>
                <a:lnTo>
                  <a:pt x="72710" y="41730"/>
                </a:lnTo>
                <a:lnTo>
                  <a:pt x="72890" y="41890"/>
                </a:lnTo>
                <a:lnTo>
                  <a:pt x="72860" y="41970"/>
                </a:lnTo>
                <a:lnTo>
                  <a:pt x="72750" y="42120"/>
                </a:lnTo>
                <a:lnTo>
                  <a:pt x="72690" y="42180"/>
                </a:lnTo>
                <a:lnTo>
                  <a:pt x="72370" y="42080"/>
                </a:lnTo>
                <a:lnTo>
                  <a:pt x="72130" y="42270"/>
                </a:lnTo>
                <a:lnTo>
                  <a:pt x="71980" y="42620"/>
                </a:lnTo>
                <a:lnTo>
                  <a:pt x="71910" y="43140"/>
                </a:lnTo>
                <a:lnTo>
                  <a:pt x="69830" y="43560"/>
                </a:lnTo>
                <a:lnTo>
                  <a:pt x="69530" y="43650"/>
                </a:lnTo>
                <a:lnTo>
                  <a:pt x="69420" y="43740"/>
                </a:lnTo>
                <a:lnTo>
                  <a:pt x="69350" y="43810"/>
                </a:lnTo>
                <a:lnTo>
                  <a:pt x="69030" y="44290"/>
                </a:lnTo>
                <a:lnTo>
                  <a:pt x="68230" y="45170"/>
                </a:lnTo>
                <a:lnTo>
                  <a:pt x="67970" y="45370"/>
                </a:lnTo>
                <a:lnTo>
                  <a:pt x="66860" y="45920"/>
                </a:lnTo>
                <a:lnTo>
                  <a:pt x="66490" y="46240"/>
                </a:lnTo>
                <a:lnTo>
                  <a:pt x="66280" y="46330"/>
                </a:lnTo>
                <a:lnTo>
                  <a:pt x="66050" y="46390"/>
                </a:lnTo>
                <a:lnTo>
                  <a:pt x="65880" y="46410"/>
                </a:lnTo>
                <a:lnTo>
                  <a:pt x="65700" y="46400"/>
                </a:lnTo>
                <a:lnTo>
                  <a:pt x="65410" y="46290"/>
                </a:lnTo>
                <a:lnTo>
                  <a:pt x="65260" y="46280"/>
                </a:lnTo>
                <a:lnTo>
                  <a:pt x="65160" y="46280"/>
                </a:lnTo>
                <a:lnTo>
                  <a:pt x="64610" y="46400"/>
                </a:lnTo>
                <a:lnTo>
                  <a:pt x="64480" y="46950"/>
                </a:lnTo>
                <a:lnTo>
                  <a:pt x="64500" y="47190"/>
                </a:lnTo>
                <a:lnTo>
                  <a:pt x="64540" y="47270"/>
                </a:lnTo>
                <a:lnTo>
                  <a:pt x="64580" y="47420"/>
                </a:lnTo>
                <a:lnTo>
                  <a:pt x="64800" y="49100"/>
                </a:lnTo>
                <a:lnTo>
                  <a:pt x="64760" y="49260"/>
                </a:lnTo>
                <a:lnTo>
                  <a:pt x="64690" y="49350"/>
                </a:lnTo>
                <a:lnTo>
                  <a:pt x="64600" y="49340"/>
                </a:lnTo>
                <a:lnTo>
                  <a:pt x="64150" y="49220"/>
                </a:lnTo>
                <a:lnTo>
                  <a:pt x="64060" y="49220"/>
                </a:lnTo>
                <a:lnTo>
                  <a:pt x="63980" y="49220"/>
                </a:lnTo>
                <a:lnTo>
                  <a:pt x="63900" y="49250"/>
                </a:lnTo>
                <a:lnTo>
                  <a:pt x="63820" y="49310"/>
                </a:lnTo>
                <a:lnTo>
                  <a:pt x="63740" y="49400"/>
                </a:lnTo>
                <a:lnTo>
                  <a:pt x="63610" y="49590"/>
                </a:lnTo>
                <a:lnTo>
                  <a:pt x="63460" y="49750"/>
                </a:lnTo>
                <a:lnTo>
                  <a:pt x="63380" y="49820"/>
                </a:lnTo>
                <a:lnTo>
                  <a:pt x="63020" y="50070"/>
                </a:lnTo>
                <a:lnTo>
                  <a:pt x="62720" y="50440"/>
                </a:lnTo>
                <a:lnTo>
                  <a:pt x="61590" y="50480"/>
                </a:lnTo>
                <a:lnTo>
                  <a:pt x="61230" y="50440"/>
                </a:lnTo>
                <a:lnTo>
                  <a:pt x="61150" y="50390"/>
                </a:lnTo>
                <a:lnTo>
                  <a:pt x="60890" y="50130"/>
                </a:lnTo>
                <a:lnTo>
                  <a:pt x="60710" y="50020"/>
                </a:lnTo>
                <a:lnTo>
                  <a:pt x="60590" y="49980"/>
                </a:lnTo>
                <a:lnTo>
                  <a:pt x="60480" y="49970"/>
                </a:lnTo>
                <a:lnTo>
                  <a:pt x="59650" y="50020"/>
                </a:lnTo>
                <a:lnTo>
                  <a:pt x="59430" y="50080"/>
                </a:lnTo>
                <a:lnTo>
                  <a:pt x="59270" y="50160"/>
                </a:lnTo>
                <a:lnTo>
                  <a:pt x="59020" y="50470"/>
                </a:lnTo>
                <a:lnTo>
                  <a:pt x="58810" y="50860"/>
                </a:lnTo>
                <a:lnTo>
                  <a:pt x="58700" y="50970"/>
                </a:lnTo>
                <a:lnTo>
                  <a:pt x="58520" y="51070"/>
                </a:lnTo>
                <a:lnTo>
                  <a:pt x="57730" y="51370"/>
                </a:lnTo>
                <a:lnTo>
                  <a:pt x="57530" y="51490"/>
                </a:lnTo>
                <a:lnTo>
                  <a:pt x="57440" y="51560"/>
                </a:lnTo>
                <a:lnTo>
                  <a:pt x="57360" y="51640"/>
                </a:lnTo>
                <a:lnTo>
                  <a:pt x="57290" y="51720"/>
                </a:lnTo>
                <a:lnTo>
                  <a:pt x="57240" y="51810"/>
                </a:lnTo>
                <a:lnTo>
                  <a:pt x="57150" y="51990"/>
                </a:lnTo>
                <a:lnTo>
                  <a:pt x="57120" y="52080"/>
                </a:lnTo>
                <a:lnTo>
                  <a:pt x="57030" y="52190"/>
                </a:lnTo>
                <a:lnTo>
                  <a:pt x="56880" y="52310"/>
                </a:lnTo>
                <a:lnTo>
                  <a:pt x="55300" y="53080"/>
                </a:lnTo>
                <a:lnTo>
                  <a:pt x="55050" y="53370"/>
                </a:lnTo>
                <a:lnTo>
                  <a:pt x="54890" y="53700"/>
                </a:lnTo>
                <a:lnTo>
                  <a:pt x="54820" y="53800"/>
                </a:lnTo>
                <a:lnTo>
                  <a:pt x="54730" y="53820"/>
                </a:lnTo>
                <a:lnTo>
                  <a:pt x="54630" y="53820"/>
                </a:lnTo>
                <a:lnTo>
                  <a:pt x="54520" y="53830"/>
                </a:lnTo>
                <a:lnTo>
                  <a:pt x="54340" y="53910"/>
                </a:lnTo>
                <a:lnTo>
                  <a:pt x="54230" y="54020"/>
                </a:lnTo>
                <a:lnTo>
                  <a:pt x="53970" y="54350"/>
                </a:lnTo>
                <a:lnTo>
                  <a:pt x="53870" y="54420"/>
                </a:lnTo>
                <a:lnTo>
                  <a:pt x="53770" y="54450"/>
                </a:lnTo>
                <a:lnTo>
                  <a:pt x="53500" y="54400"/>
                </a:lnTo>
                <a:lnTo>
                  <a:pt x="53410" y="54410"/>
                </a:lnTo>
                <a:lnTo>
                  <a:pt x="52960" y="54530"/>
                </a:lnTo>
                <a:lnTo>
                  <a:pt x="52830" y="54550"/>
                </a:lnTo>
                <a:lnTo>
                  <a:pt x="52730" y="54540"/>
                </a:lnTo>
                <a:lnTo>
                  <a:pt x="52640" y="54510"/>
                </a:lnTo>
                <a:lnTo>
                  <a:pt x="52550" y="54460"/>
                </a:lnTo>
                <a:lnTo>
                  <a:pt x="52470" y="54400"/>
                </a:lnTo>
                <a:lnTo>
                  <a:pt x="52220" y="54130"/>
                </a:lnTo>
                <a:lnTo>
                  <a:pt x="51930" y="53710"/>
                </a:lnTo>
                <a:lnTo>
                  <a:pt x="51870" y="53630"/>
                </a:lnTo>
                <a:lnTo>
                  <a:pt x="51780" y="53560"/>
                </a:lnTo>
                <a:lnTo>
                  <a:pt x="51650" y="53510"/>
                </a:lnTo>
                <a:lnTo>
                  <a:pt x="51550" y="53510"/>
                </a:lnTo>
                <a:lnTo>
                  <a:pt x="51450" y="53520"/>
                </a:lnTo>
                <a:lnTo>
                  <a:pt x="50860" y="53770"/>
                </a:lnTo>
                <a:lnTo>
                  <a:pt x="49240" y="54180"/>
                </a:lnTo>
                <a:lnTo>
                  <a:pt x="49010" y="54180"/>
                </a:lnTo>
                <a:lnTo>
                  <a:pt x="48850" y="54160"/>
                </a:lnTo>
                <a:lnTo>
                  <a:pt x="48590" y="54130"/>
                </a:lnTo>
                <a:lnTo>
                  <a:pt x="48640" y="54040"/>
                </a:lnTo>
                <a:lnTo>
                  <a:pt x="48620" y="53950"/>
                </a:lnTo>
                <a:lnTo>
                  <a:pt x="48520" y="53790"/>
                </a:lnTo>
                <a:lnTo>
                  <a:pt x="48450" y="53700"/>
                </a:lnTo>
                <a:lnTo>
                  <a:pt x="48370" y="53640"/>
                </a:lnTo>
                <a:lnTo>
                  <a:pt x="48160" y="53560"/>
                </a:lnTo>
                <a:lnTo>
                  <a:pt x="48100" y="53520"/>
                </a:lnTo>
                <a:lnTo>
                  <a:pt x="48050" y="53480"/>
                </a:lnTo>
                <a:lnTo>
                  <a:pt x="48010" y="53420"/>
                </a:lnTo>
                <a:lnTo>
                  <a:pt x="47900" y="53330"/>
                </a:lnTo>
                <a:lnTo>
                  <a:pt x="47870" y="53270"/>
                </a:lnTo>
                <a:lnTo>
                  <a:pt x="47860" y="53210"/>
                </a:lnTo>
                <a:lnTo>
                  <a:pt x="47910" y="53140"/>
                </a:lnTo>
                <a:lnTo>
                  <a:pt x="48020" y="53040"/>
                </a:lnTo>
                <a:lnTo>
                  <a:pt x="48070" y="52980"/>
                </a:lnTo>
                <a:lnTo>
                  <a:pt x="48080" y="52900"/>
                </a:lnTo>
                <a:lnTo>
                  <a:pt x="48050" y="52810"/>
                </a:lnTo>
                <a:lnTo>
                  <a:pt x="47940" y="52690"/>
                </a:lnTo>
                <a:lnTo>
                  <a:pt x="47800" y="52640"/>
                </a:lnTo>
                <a:lnTo>
                  <a:pt x="47750" y="52610"/>
                </a:lnTo>
                <a:lnTo>
                  <a:pt x="47670" y="52500"/>
                </a:lnTo>
                <a:lnTo>
                  <a:pt x="47640" y="52210"/>
                </a:lnTo>
                <a:lnTo>
                  <a:pt x="47750" y="51300"/>
                </a:lnTo>
                <a:lnTo>
                  <a:pt x="47560" y="51060"/>
                </a:lnTo>
                <a:lnTo>
                  <a:pt x="47520" y="51010"/>
                </a:lnTo>
                <a:lnTo>
                  <a:pt x="47460" y="50740"/>
                </a:lnTo>
                <a:lnTo>
                  <a:pt x="47590" y="50740"/>
                </a:lnTo>
                <a:lnTo>
                  <a:pt x="47730" y="50720"/>
                </a:lnTo>
                <a:lnTo>
                  <a:pt x="47790" y="50680"/>
                </a:lnTo>
                <a:lnTo>
                  <a:pt x="47830" y="50640"/>
                </a:lnTo>
                <a:lnTo>
                  <a:pt x="47860" y="50570"/>
                </a:lnTo>
                <a:lnTo>
                  <a:pt x="47820" y="50390"/>
                </a:lnTo>
                <a:lnTo>
                  <a:pt x="47720" y="50140"/>
                </a:lnTo>
                <a:lnTo>
                  <a:pt x="47460" y="49600"/>
                </a:lnTo>
                <a:lnTo>
                  <a:pt x="47300" y="49390"/>
                </a:lnTo>
                <a:lnTo>
                  <a:pt x="47170" y="49270"/>
                </a:lnTo>
                <a:lnTo>
                  <a:pt x="47080" y="49250"/>
                </a:lnTo>
                <a:lnTo>
                  <a:pt x="47000" y="49230"/>
                </a:lnTo>
                <a:lnTo>
                  <a:pt x="46940" y="49190"/>
                </a:lnTo>
                <a:lnTo>
                  <a:pt x="46890" y="49140"/>
                </a:lnTo>
                <a:lnTo>
                  <a:pt x="46860" y="49050"/>
                </a:lnTo>
                <a:lnTo>
                  <a:pt x="46840" y="48900"/>
                </a:lnTo>
                <a:lnTo>
                  <a:pt x="46920" y="47960"/>
                </a:lnTo>
                <a:lnTo>
                  <a:pt x="46880" y="47720"/>
                </a:lnTo>
                <a:lnTo>
                  <a:pt x="46710" y="47200"/>
                </a:lnTo>
                <a:lnTo>
                  <a:pt x="46940" y="47060"/>
                </a:lnTo>
                <a:lnTo>
                  <a:pt x="47020" y="46960"/>
                </a:lnTo>
                <a:lnTo>
                  <a:pt x="47160" y="46760"/>
                </a:lnTo>
                <a:lnTo>
                  <a:pt x="47200" y="46630"/>
                </a:lnTo>
                <a:lnTo>
                  <a:pt x="47210" y="46520"/>
                </a:lnTo>
                <a:lnTo>
                  <a:pt x="47140" y="46300"/>
                </a:lnTo>
                <a:lnTo>
                  <a:pt x="47100" y="46150"/>
                </a:lnTo>
                <a:lnTo>
                  <a:pt x="47090" y="45970"/>
                </a:lnTo>
                <a:lnTo>
                  <a:pt x="47100" y="45880"/>
                </a:lnTo>
                <a:lnTo>
                  <a:pt x="47160" y="45640"/>
                </a:lnTo>
                <a:lnTo>
                  <a:pt x="47190" y="45580"/>
                </a:lnTo>
                <a:lnTo>
                  <a:pt x="47390" y="45300"/>
                </a:lnTo>
                <a:lnTo>
                  <a:pt x="47450" y="45160"/>
                </a:lnTo>
                <a:lnTo>
                  <a:pt x="47490" y="45000"/>
                </a:lnTo>
                <a:lnTo>
                  <a:pt x="47500" y="44920"/>
                </a:lnTo>
                <a:lnTo>
                  <a:pt x="47500" y="44840"/>
                </a:lnTo>
                <a:lnTo>
                  <a:pt x="47480" y="44750"/>
                </a:lnTo>
                <a:lnTo>
                  <a:pt x="47430" y="44610"/>
                </a:lnTo>
                <a:lnTo>
                  <a:pt x="47370" y="44350"/>
                </a:lnTo>
                <a:lnTo>
                  <a:pt x="47370" y="44220"/>
                </a:lnTo>
                <a:lnTo>
                  <a:pt x="47490" y="43550"/>
                </a:lnTo>
                <a:lnTo>
                  <a:pt x="47500" y="43540"/>
                </a:lnTo>
                <a:lnTo>
                  <a:pt x="47620" y="43500"/>
                </a:lnTo>
                <a:lnTo>
                  <a:pt x="47840" y="43470"/>
                </a:lnTo>
                <a:lnTo>
                  <a:pt x="47970" y="43470"/>
                </a:lnTo>
                <a:lnTo>
                  <a:pt x="48440" y="43500"/>
                </a:lnTo>
                <a:lnTo>
                  <a:pt x="49050" y="43410"/>
                </a:lnTo>
                <a:lnTo>
                  <a:pt x="49420" y="43250"/>
                </a:lnTo>
                <a:lnTo>
                  <a:pt x="50240" y="42710"/>
                </a:lnTo>
                <a:lnTo>
                  <a:pt x="50320" y="42610"/>
                </a:lnTo>
                <a:lnTo>
                  <a:pt x="50360" y="42530"/>
                </a:lnTo>
                <a:lnTo>
                  <a:pt x="50370" y="42410"/>
                </a:lnTo>
                <a:lnTo>
                  <a:pt x="50350" y="42190"/>
                </a:lnTo>
                <a:lnTo>
                  <a:pt x="50430" y="42160"/>
                </a:lnTo>
                <a:lnTo>
                  <a:pt x="50590" y="42120"/>
                </a:lnTo>
                <a:lnTo>
                  <a:pt x="51010" y="42130"/>
                </a:lnTo>
                <a:lnTo>
                  <a:pt x="51240" y="42180"/>
                </a:lnTo>
                <a:lnTo>
                  <a:pt x="51360" y="41970"/>
                </a:lnTo>
                <a:lnTo>
                  <a:pt x="51560" y="41930"/>
                </a:lnTo>
                <a:lnTo>
                  <a:pt x="51800" y="41990"/>
                </a:lnTo>
                <a:lnTo>
                  <a:pt x="51990" y="42090"/>
                </a:lnTo>
                <a:lnTo>
                  <a:pt x="52100" y="41890"/>
                </a:lnTo>
                <a:lnTo>
                  <a:pt x="52280" y="41940"/>
                </a:lnTo>
                <a:lnTo>
                  <a:pt x="52390" y="41810"/>
                </a:lnTo>
                <a:lnTo>
                  <a:pt x="52420" y="41610"/>
                </a:lnTo>
                <a:lnTo>
                  <a:pt x="52260" y="41280"/>
                </a:lnTo>
                <a:lnTo>
                  <a:pt x="52450" y="41210"/>
                </a:lnTo>
                <a:lnTo>
                  <a:pt x="52660" y="41200"/>
                </a:lnTo>
                <a:lnTo>
                  <a:pt x="52870" y="41200"/>
                </a:lnTo>
                <a:lnTo>
                  <a:pt x="53060" y="40900"/>
                </a:lnTo>
                <a:lnTo>
                  <a:pt x="53040" y="40530"/>
                </a:lnTo>
                <a:lnTo>
                  <a:pt x="52770" y="39840"/>
                </a:lnTo>
                <a:lnTo>
                  <a:pt x="53060" y="39840"/>
                </a:lnTo>
                <a:lnTo>
                  <a:pt x="52940" y="39590"/>
                </a:lnTo>
                <a:lnTo>
                  <a:pt x="52750" y="39480"/>
                </a:lnTo>
                <a:lnTo>
                  <a:pt x="52550" y="39420"/>
                </a:lnTo>
                <a:lnTo>
                  <a:pt x="52400" y="39340"/>
                </a:lnTo>
                <a:lnTo>
                  <a:pt x="52340" y="39260"/>
                </a:lnTo>
                <a:lnTo>
                  <a:pt x="52200" y="38950"/>
                </a:lnTo>
                <a:lnTo>
                  <a:pt x="52140" y="38880"/>
                </a:lnTo>
                <a:lnTo>
                  <a:pt x="52070" y="38840"/>
                </a:lnTo>
                <a:lnTo>
                  <a:pt x="51910" y="38760"/>
                </a:lnTo>
                <a:lnTo>
                  <a:pt x="51620" y="38560"/>
                </a:lnTo>
                <a:lnTo>
                  <a:pt x="51530" y="38520"/>
                </a:lnTo>
                <a:lnTo>
                  <a:pt x="50850" y="38360"/>
                </a:lnTo>
                <a:lnTo>
                  <a:pt x="50820" y="38300"/>
                </a:lnTo>
                <a:lnTo>
                  <a:pt x="50800" y="38210"/>
                </a:lnTo>
                <a:lnTo>
                  <a:pt x="50770" y="38120"/>
                </a:lnTo>
                <a:lnTo>
                  <a:pt x="50710" y="38080"/>
                </a:lnTo>
                <a:lnTo>
                  <a:pt x="50220" y="38080"/>
                </a:lnTo>
                <a:lnTo>
                  <a:pt x="50110" y="38050"/>
                </a:lnTo>
                <a:lnTo>
                  <a:pt x="50040" y="37980"/>
                </a:lnTo>
                <a:lnTo>
                  <a:pt x="49990" y="37910"/>
                </a:lnTo>
                <a:lnTo>
                  <a:pt x="49930" y="37880"/>
                </a:lnTo>
                <a:lnTo>
                  <a:pt x="49770" y="37780"/>
                </a:lnTo>
                <a:lnTo>
                  <a:pt x="49380" y="37300"/>
                </a:lnTo>
                <a:lnTo>
                  <a:pt x="49250" y="37190"/>
                </a:lnTo>
                <a:lnTo>
                  <a:pt x="49200" y="37160"/>
                </a:lnTo>
                <a:lnTo>
                  <a:pt x="49280" y="37100"/>
                </a:lnTo>
                <a:lnTo>
                  <a:pt x="49410" y="37030"/>
                </a:lnTo>
                <a:lnTo>
                  <a:pt x="49540" y="37000"/>
                </a:lnTo>
                <a:lnTo>
                  <a:pt x="49660" y="37010"/>
                </a:lnTo>
                <a:lnTo>
                  <a:pt x="49930" y="37100"/>
                </a:lnTo>
                <a:lnTo>
                  <a:pt x="50270" y="37130"/>
                </a:lnTo>
                <a:lnTo>
                  <a:pt x="50400" y="37080"/>
                </a:lnTo>
                <a:lnTo>
                  <a:pt x="50560" y="36900"/>
                </a:lnTo>
                <a:lnTo>
                  <a:pt x="49400" y="36240"/>
                </a:lnTo>
                <a:lnTo>
                  <a:pt x="49320" y="36000"/>
                </a:lnTo>
                <a:lnTo>
                  <a:pt x="49440" y="35890"/>
                </a:lnTo>
                <a:lnTo>
                  <a:pt x="49430" y="35770"/>
                </a:lnTo>
                <a:lnTo>
                  <a:pt x="49410" y="35690"/>
                </a:lnTo>
                <a:lnTo>
                  <a:pt x="49350" y="35640"/>
                </a:lnTo>
                <a:lnTo>
                  <a:pt x="49280" y="35640"/>
                </a:lnTo>
                <a:lnTo>
                  <a:pt x="49210" y="35660"/>
                </a:lnTo>
                <a:lnTo>
                  <a:pt x="49140" y="35660"/>
                </a:lnTo>
                <a:lnTo>
                  <a:pt x="49080" y="35630"/>
                </a:lnTo>
                <a:lnTo>
                  <a:pt x="49030" y="35590"/>
                </a:lnTo>
                <a:lnTo>
                  <a:pt x="48980" y="35550"/>
                </a:lnTo>
                <a:lnTo>
                  <a:pt x="48950" y="35500"/>
                </a:lnTo>
                <a:lnTo>
                  <a:pt x="48940" y="35420"/>
                </a:lnTo>
                <a:lnTo>
                  <a:pt x="48940" y="35340"/>
                </a:lnTo>
                <a:lnTo>
                  <a:pt x="48950" y="35260"/>
                </a:lnTo>
                <a:lnTo>
                  <a:pt x="48960" y="34860"/>
                </a:lnTo>
                <a:lnTo>
                  <a:pt x="48920" y="34790"/>
                </a:lnTo>
                <a:lnTo>
                  <a:pt x="48870" y="34730"/>
                </a:lnTo>
                <a:lnTo>
                  <a:pt x="48810" y="34700"/>
                </a:lnTo>
                <a:lnTo>
                  <a:pt x="48740" y="34670"/>
                </a:lnTo>
                <a:lnTo>
                  <a:pt x="48670" y="34650"/>
                </a:lnTo>
                <a:lnTo>
                  <a:pt x="48590" y="34640"/>
                </a:lnTo>
                <a:lnTo>
                  <a:pt x="48520" y="34650"/>
                </a:lnTo>
                <a:lnTo>
                  <a:pt x="48450" y="34680"/>
                </a:lnTo>
                <a:lnTo>
                  <a:pt x="48340" y="34760"/>
                </a:lnTo>
                <a:lnTo>
                  <a:pt x="48270" y="34770"/>
                </a:lnTo>
                <a:lnTo>
                  <a:pt x="48220" y="34740"/>
                </a:lnTo>
                <a:lnTo>
                  <a:pt x="48080" y="34590"/>
                </a:lnTo>
                <a:lnTo>
                  <a:pt x="48040" y="34540"/>
                </a:lnTo>
                <a:lnTo>
                  <a:pt x="48020" y="34460"/>
                </a:lnTo>
                <a:lnTo>
                  <a:pt x="48020" y="34230"/>
                </a:lnTo>
                <a:lnTo>
                  <a:pt x="48040" y="34180"/>
                </a:lnTo>
                <a:lnTo>
                  <a:pt x="48100" y="34160"/>
                </a:lnTo>
                <a:lnTo>
                  <a:pt x="48160" y="34130"/>
                </a:lnTo>
                <a:lnTo>
                  <a:pt x="48190" y="34010"/>
                </a:lnTo>
                <a:lnTo>
                  <a:pt x="48190" y="33900"/>
                </a:lnTo>
                <a:lnTo>
                  <a:pt x="48240" y="33640"/>
                </a:lnTo>
                <a:lnTo>
                  <a:pt x="48220" y="33550"/>
                </a:lnTo>
                <a:lnTo>
                  <a:pt x="48190" y="33470"/>
                </a:lnTo>
                <a:lnTo>
                  <a:pt x="48150" y="33420"/>
                </a:lnTo>
                <a:lnTo>
                  <a:pt x="48130" y="33350"/>
                </a:lnTo>
                <a:lnTo>
                  <a:pt x="48140" y="33290"/>
                </a:lnTo>
                <a:lnTo>
                  <a:pt x="48230" y="33230"/>
                </a:lnTo>
                <a:lnTo>
                  <a:pt x="48380" y="33230"/>
                </a:lnTo>
                <a:lnTo>
                  <a:pt x="48450" y="33210"/>
                </a:lnTo>
                <a:lnTo>
                  <a:pt x="48500" y="33160"/>
                </a:lnTo>
                <a:lnTo>
                  <a:pt x="48490" y="33080"/>
                </a:lnTo>
                <a:lnTo>
                  <a:pt x="48450" y="33030"/>
                </a:lnTo>
                <a:lnTo>
                  <a:pt x="48310" y="32960"/>
                </a:lnTo>
                <a:lnTo>
                  <a:pt x="48280" y="32900"/>
                </a:lnTo>
                <a:lnTo>
                  <a:pt x="48230" y="32750"/>
                </a:lnTo>
                <a:lnTo>
                  <a:pt x="48190" y="32690"/>
                </a:lnTo>
                <a:lnTo>
                  <a:pt x="48140" y="32650"/>
                </a:lnTo>
                <a:lnTo>
                  <a:pt x="48070" y="32620"/>
                </a:lnTo>
                <a:lnTo>
                  <a:pt x="47990" y="32640"/>
                </a:lnTo>
                <a:lnTo>
                  <a:pt x="47930" y="32690"/>
                </a:lnTo>
                <a:lnTo>
                  <a:pt x="47890" y="32800"/>
                </a:lnTo>
                <a:lnTo>
                  <a:pt x="47820" y="32860"/>
                </a:lnTo>
                <a:lnTo>
                  <a:pt x="47770" y="32860"/>
                </a:lnTo>
                <a:lnTo>
                  <a:pt x="47760" y="32780"/>
                </a:lnTo>
                <a:lnTo>
                  <a:pt x="47760" y="32660"/>
                </a:lnTo>
                <a:lnTo>
                  <a:pt x="47900" y="32150"/>
                </a:lnTo>
                <a:lnTo>
                  <a:pt x="48100" y="31650"/>
                </a:lnTo>
                <a:lnTo>
                  <a:pt x="48180" y="31550"/>
                </a:lnTo>
                <a:lnTo>
                  <a:pt x="48290" y="31520"/>
                </a:lnTo>
                <a:lnTo>
                  <a:pt x="48380" y="31520"/>
                </a:lnTo>
                <a:lnTo>
                  <a:pt x="48460" y="31540"/>
                </a:lnTo>
                <a:lnTo>
                  <a:pt x="48570" y="31620"/>
                </a:lnTo>
                <a:lnTo>
                  <a:pt x="48650" y="31640"/>
                </a:lnTo>
                <a:lnTo>
                  <a:pt x="48910" y="31670"/>
                </a:lnTo>
                <a:lnTo>
                  <a:pt x="49070" y="31700"/>
                </a:lnTo>
                <a:lnTo>
                  <a:pt x="49150" y="31700"/>
                </a:lnTo>
                <a:lnTo>
                  <a:pt x="49220" y="31690"/>
                </a:lnTo>
                <a:lnTo>
                  <a:pt x="49290" y="31660"/>
                </a:lnTo>
                <a:lnTo>
                  <a:pt x="49420" y="31600"/>
                </a:lnTo>
                <a:lnTo>
                  <a:pt x="49480" y="31570"/>
                </a:lnTo>
                <a:lnTo>
                  <a:pt x="49530" y="31520"/>
                </a:lnTo>
                <a:lnTo>
                  <a:pt x="49730" y="31330"/>
                </a:lnTo>
                <a:lnTo>
                  <a:pt x="49790" y="31290"/>
                </a:lnTo>
                <a:lnTo>
                  <a:pt x="49850" y="31260"/>
                </a:lnTo>
                <a:lnTo>
                  <a:pt x="49920" y="31230"/>
                </a:lnTo>
                <a:lnTo>
                  <a:pt x="50080" y="31200"/>
                </a:lnTo>
                <a:lnTo>
                  <a:pt x="50330" y="31180"/>
                </a:lnTo>
                <a:lnTo>
                  <a:pt x="50420" y="31190"/>
                </a:lnTo>
                <a:lnTo>
                  <a:pt x="50530" y="31210"/>
                </a:lnTo>
                <a:lnTo>
                  <a:pt x="50670" y="31280"/>
                </a:lnTo>
                <a:lnTo>
                  <a:pt x="50820" y="31300"/>
                </a:lnTo>
                <a:lnTo>
                  <a:pt x="50900" y="31290"/>
                </a:lnTo>
                <a:lnTo>
                  <a:pt x="50980" y="31240"/>
                </a:lnTo>
                <a:lnTo>
                  <a:pt x="51110" y="31240"/>
                </a:lnTo>
                <a:lnTo>
                  <a:pt x="51260" y="31190"/>
                </a:lnTo>
                <a:lnTo>
                  <a:pt x="51350" y="31160"/>
                </a:lnTo>
                <a:lnTo>
                  <a:pt x="51460" y="31020"/>
                </a:lnTo>
                <a:lnTo>
                  <a:pt x="51430" y="30840"/>
                </a:lnTo>
                <a:lnTo>
                  <a:pt x="51350" y="30810"/>
                </a:lnTo>
                <a:lnTo>
                  <a:pt x="51140" y="30670"/>
                </a:lnTo>
                <a:lnTo>
                  <a:pt x="51000" y="30510"/>
                </a:lnTo>
                <a:lnTo>
                  <a:pt x="51090" y="30440"/>
                </a:lnTo>
                <a:lnTo>
                  <a:pt x="51450" y="30330"/>
                </a:lnTo>
                <a:lnTo>
                  <a:pt x="51370" y="29780"/>
                </a:lnTo>
                <a:lnTo>
                  <a:pt x="51720" y="29560"/>
                </a:lnTo>
                <a:lnTo>
                  <a:pt x="51520" y="29400"/>
                </a:lnTo>
                <a:lnTo>
                  <a:pt x="51430" y="29360"/>
                </a:lnTo>
                <a:lnTo>
                  <a:pt x="51430" y="29270"/>
                </a:lnTo>
                <a:lnTo>
                  <a:pt x="51580" y="29260"/>
                </a:lnTo>
                <a:lnTo>
                  <a:pt x="51730" y="29270"/>
                </a:lnTo>
                <a:lnTo>
                  <a:pt x="51870" y="29310"/>
                </a:lnTo>
                <a:lnTo>
                  <a:pt x="52000" y="29360"/>
                </a:lnTo>
                <a:lnTo>
                  <a:pt x="51770" y="28930"/>
                </a:lnTo>
                <a:lnTo>
                  <a:pt x="50920" y="28370"/>
                </a:lnTo>
                <a:lnTo>
                  <a:pt x="50940" y="27990"/>
                </a:lnTo>
                <a:lnTo>
                  <a:pt x="51260" y="28050"/>
                </a:lnTo>
                <a:lnTo>
                  <a:pt x="51480" y="27850"/>
                </a:lnTo>
                <a:lnTo>
                  <a:pt x="51620" y="27530"/>
                </a:lnTo>
                <a:lnTo>
                  <a:pt x="51800" y="26900"/>
                </a:lnTo>
                <a:lnTo>
                  <a:pt x="51800" y="26650"/>
                </a:lnTo>
                <a:lnTo>
                  <a:pt x="51710" y="26440"/>
                </a:lnTo>
                <a:lnTo>
                  <a:pt x="51520" y="26230"/>
                </a:lnTo>
                <a:lnTo>
                  <a:pt x="51950" y="26250"/>
                </a:lnTo>
                <a:lnTo>
                  <a:pt x="52220" y="25990"/>
                </a:lnTo>
                <a:lnTo>
                  <a:pt x="52360" y="25570"/>
                </a:lnTo>
                <a:lnTo>
                  <a:pt x="52400" y="25110"/>
                </a:lnTo>
                <a:lnTo>
                  <a:pt x="52480" y="24730"/>
                </a:lnTo>
                <a:lnTo>
                  <a:pt x="52690" y="24350"/>
                </a:lnTo>
                <a:lnTo>
                  <a:pt x="53170" y="23780"/>
                </a:lnTo>
                <a:lnTo>
                  <a:pt x="53480" y="23850"/>
                </a:lnTo>
                <a:lnTo>
                  <a:pt x="54120" y="23750"/>
                </a:lnTo>
                <a:lnTo>
                  <a:pt x="54290" y="23750"/>
                </a:lnTo>
                <a:lnTo>
                  <a:pt x="54380" y="23770"/>
                </a:lnTo>
                <a:lnTo>
                  <a:pt x="54460" y="23850"/>
                </a:lnTo>
                <a:lnTo>
                  <a:pt x="54540" y="23980"/>
                </a:lnTo>
                <a:lnTo>
                  <a:pt x="54890" y="24800"/>
                </a:lnTo>
                <a:lnTo>
                  <a:pt x="54930" y="24880"/>
                </a:lnTo>
                <a:lnTo>
                  <a:pt x="54980" y="24950"/>
                </a:lnTo>
                <a:lnTo>
                  <a:pt x="55100" y="25030"/>
                </a:lnTo>
                <a:lnTo>
                  <a:pt x="55200" y="25060"/>
                </a:lnTo>
                <a:lnTo>
                  <a:pt x="55290" y="25070"/>
                </a:lnTo>
                <a:lnTo>
                  <a:pt x="55370" y="25050"/>
                </a:lnTo>
                <a:lnTo>
                  <a:pt x="55430" y="25020"/>
                </a:lnTo>
                <a:lnTo>
                  <a:pt x="55480" y="24980"/>
                </a:lnTo>
                <a:lnTo>
                  <a:pt x="55590" y="24870"/>
                </a:lnTo>
                <a:lnTo>
                  <a:pt x="55670" y="24770"/>
                </a:lnTo>
                <a:lnTo>
                  <a:pt x="55740" y="24720"/>
                </a:lnTo>
                <a:lnTo>
                  <a:pt x="55850" y="24700"/>
                </a:lnTo>
                <a:lnTo>
                  <a:pt x="57300" y="24940"/>
                </a:lnTo>
                <a:lnTo>
                  <a:pt x="57510" y="25000"/>
                </a:lnTo>
                <a:lnTo>
                  <a:pt x="57670" y="25090"/>
                </a:lnTo>
                <a:lnTo>
                  <a:pt x="57710" y="25250"/>
                </a:lnTo>
                <a:lnTo>
                  <a:pt x="57760" y="25690"/>
                </a:lnTo>
                <a:lnTo>
                  <a:pt x="57760" y="25890"/>
                </a:lnTo>
                <a:lnTo>
                  <a:pt x="57770" y="25990"/>
                </a:lnTo>
                <a:lnTo>
                  <a:pt x="57800" y="26100"/>
                </a:lnTo>
                <a:lnTo>
                  <a:pt x="57880" y="26240"/>
                </a:lnTo>
                <a:lnTo>
                  <a:pt x="57930" y="26310"/>
                </a:lnTo>
                <a:lnTo>
                  <a:pt x="58070" y="26440"/>
                </a:lnTo>
                <a:lnTo>
                  <a:pt x="58120" y="26500"/>
                </a:lnTo>
                <a:lnTo>
                  <a:pt x="58150" y="26560"/>
                </a:lnTo>
                <a:lnTo>
                  <a:pt x="58320" y="26980"/>
                </a:lnTo>
                <a:lnTo>
                  <a:pt x="58390" y="27070"/>
                </a:lnTo>
                <a:lnTo>
                  <a:pt x="58460" y="27130"/>
                </a:lnTo>
                <a:lnTo>
                  <a:pt x="58540" y="27160"/>
                </a:lnTo>
                <a:lnTo>
                  <a:pt x="58670" y="27220"/>
                </a:lnTo>
                <a:lnTo>
                  <a:pt x="58830" y="27360"/>
                </a:lnTo>
                <a:lnTo>
                  <a:pt x="58890" y="27390"/>
                </a:lnTo>
                <a:lnTo>
                  <a:pt x="59110" y="27420"/>
                </a:lnTo>
                <a:lnTo>
                  <a:pt x="59170" y="27450"/>
                </a:lnTo>
                <a:lnTo>
                  <a:pt x="59280" y="27520"/>
                </a:lnTo>
                <a:lnTo>
                  <a:pt x="59420" y="27540"/>
                </a:lnTo>
                <a:lnTo>
                  <a:pt x="59480" y="27580"/>
                </a:lnTo>
                <a:lnTo>
                  <a:pt x="59530" y="27620"/>
                </a:lnTo>
                <a:lnTo>
                  <a:pt x="59570" y="27680"/>
                </a:lnTo>
                <a:lnTo>
                  <a:pt x="59590" y="27800"/>
                </a:lnTo>
                <a:lnTo>
                  <a:pt x="59590" y="27960"/>
                </a:lnTo>
                <a:lnTo>
                  <a:pt x="59410" y="29270"/>
                </a:lnTo>
                <a:lnTo>
                  <a:pt x="59410" y="29280"/>
                </a:lnTo>
                <a:lnTo>
                  <a:pt x="59410" y="29290"/>
                </a:lnTo>
                <a:lnTo>
                  <a:pt x="59420" y="29310"/>
                </a:lnTo>
                <a:lnTo>
                  <a:pt x="59400" y="29410"/>
                </a:lnTo>
                <a:lnTo>
                  <a:pt x="59340" y="29560"/>
                </a:lnTo>
                <a:lnTo>
                  <a:pt x="59160" y="29830"/>
                </a:lnTo>
                <a:lnTo>
                  <a:pt x="59050" y="29940"/>
                </a:lnTo>
                <a:lnTo>
                  <a:pt x="58950" y="29980"/>
                </a:lnTo>
                <a:lnTo>
                  <a:pt x="58840" y="30050"/>
                </a:lnTo>
                <a:lnTo>
                  <a:pt x="58840" y="30580"/>
                </a:lnTo>
                <a:lnTo>
                  <a:pt x="63990" y="30750"/>
                </a:lnTo>
                <a:lnTo>
                  <a:pt x="64160" y="30660"/>
                </a:lnTo>
                <a:lnTo>
                  <a:pt x="64330" y="30600"/>
                </a:lnTo>
                <a:lnTo>
                  <a:pt x="64430" y="30600"/>
                </a:lnTo>
                <a:lnTo>
                  <a:pt x="64550" y="30640"/>
                </a:lnTo>
                <a:lnTo>
                  <a:pt x="65060" y="30830"/>
                </a:lnTo>
                <a:lnTo>
                  <a:pt x="65110" y="30870"/>
                </a:lnTo>
                <a:lnTo>
                  <a:pt x="65160" y="30930"/>
                </a:lnTo>
                <a:lnTo>
                  <a:pt x="65230" y="31050"/>
                </a:lnTo>
                <a:lnTo>
                  <a:pt x="65350" y="31130"/>
                </a:lnTo>
                <a:lnTo>
                  <a:pt x="65540" y="31210"/>
                </a:lnTo>
                <a:lnTo>
                  <a:pt x="66020" y="31320"/>
                </a:lnTo>
                <a:lnTo>
                  <a:pt x="66220" y="31400"/>
                </a:lnTo>
                <a:lnTo>
                  <a:pt x="66340" y="31470"/>
                </a:lnTo>
                <a:lnTo>
                  <a:pt x="66480" y="31720"/>
                </a:lnTo>
                <a:lnTo>
                  <a:pt x="66530" y="31780"/>
                </a:lnTo>
                <a:lnTo>
                  <a:pt x="66580" y="31820"/>
                </a:lnTo>
                <a:lnTo>
                  <a:pt x="66830" y="31960"/>
                </a:lnTo>
                <a:lnTo>
                  <a:pt x="66940" y="32050"/>
                </a:lnTo>
                <a:lnTo>
                  <a:pt x="66980" y="32110"/>
                </a:lnTo>
                <a:lnTo>
                  <a:pt x="67020" y="32170"/>
                </a:lnTo>
                <a:lnTo>
                  <a:pt x="67060" y="32320"/>
                </a:lnTo>
                <a:lnTo>
                  <a:pt x="67180" y="33180"/>
                </a:lnTo>
                <a:lnTo>
                  <a:pt x="67200" y="33260"/>
                </a:lnTo>
                <a:lnTo>
                  <a:pt x="67240" y="33340"/>
                </a:lnTo>
                <a:lnTo>
                  <a:pt x="67310" y="33420"/>
                </a:lnTo>
                <a:lnTo>
                  <a:pt x="67380" y="33450"/>
                </a:lnTo>
                <a:lnTo>
                  <a:pt x="67470" y="33460"/>
                </a:lnTo>
                <a:lnTo>
                  <a:pt x="67800" y="33390"/>
                </a:lnTo>
                <a:lnTo>
                  <a:pt x="67910" y="33370"/>
                </a:lnTo>
                <a:lnTo>
                  <a:pt x="68070" y="33370"/>
                </a:lnTo>
                <a:lnTo>
                  <a:pt x="68160" y="33400"/>
                </a:lnTo>
                <a:lnTo>
                  <a:pt x="68230" y="33450"/>
                </a:lnTo>
                <a:lnTo>
                  <a:pt x="68260" y="33510"/>
                </a:lnTo>
                <a:lnTo>
                  <a:pt x="68290" y="33680"/>
                </a:lnTo>
                <a:lnTo>
                  <a:pt x="68340" y="33770"/>
                </a:lnTo>
                <a:lnTo>
                  <a:pt x="68420" y="33850"/>
                </a:lnTo>
                <a:lnTo>
                  <a:pt x="68700" y="34010"/>
                </a:lnTo>
                <a:lnTo>
                  <a:pt x="68770" y="34080"/>
                </a:lnTo>
                <a:lnTo>
                  <a:pt x="68840" y="34230"/>
                </a:lnTo>
                <a:lnTo>
                  <a:pt x="68890" y="34310"/>
                </a:lnTo>
                <a:lnTo>
                  <a:pt x="68990" y="34400"/>
                </a:lnTo>
                <a:lnTo>
                  <a:pt x="69080" y="34430"/>
                </a:lnTo>
                <a:lnTo>
                  <a:pt x="69170" y="34440"/>
                </a:lnTo>
                <a:lnTo>
                  <a:pt x="69240" y="34420"/>
                </a:lnTo>
                <a:lnTo>
                  <a:pt x="69400" y="34360"/>
                </a:lnTo>
                <a:lnTo>
                  <a:pt x="69490" y="34330"/>
                </a:lnTo>
                <a:lnTo>
                  <a:pt x="69630" y="34320"/>
                </a:lnTo>
                <a:lnTo>
                  <a:pt x="69720" y="34340"/>
                </a:lnTo>
                <a:lnTo>
                  <a:pt x="69790" y="34380"/>
                </a:lnTo>
                <a:lnTo>
                  <a:pt x="69900" y="34510"/>
                </a:lnTo>
                <a:lnTo>
                  <a:pt x="70010" y="34600"/>
                </a:lnTo>
                <a:lnTo>
                  <a:pt x="70100" y="34620"/>
                </a:lnTo>
                <a:lnTo>
                  <a:pt x="70190" y="34620"/>
                </a:lnTo>
                <a:lnTo>
                  <a:pt x="70270" y="34610"/>
                </a:lnTo>
                <a:lnTo>
                  <a:pt x="70350" y="34590"/>
                </a:lnTo>
                <a:lnTo>
                  <a:pt x="70470" y="34580"/>
                </a:lnTo>
                <a:lnTo>
                  <a:pt x="70630" y="34590"/>
                </a:lnTo>
                <a:lnTo>
                  <a:pt x="70940" y="34660"/>
                </a:lnTo>
                <a:lnTo>
                  <a:pt x="71110" y="34680"/>
                </a:lnTo>
                <a:lnTo>
                  <a:pt x="71240" y="34670"/>
                </a:lnTo>
                <a:lnTo>
                  <a:pt x="71480" y="34610"/>
                </a:lnTo>
                <a:lnTo>
                  <a:pt x="71600" y="34600"/>
                </a:lnTo>
                <a:lnTo>
                  <a:pt x="71780" y="34600"/>
                </a:lnTo>
                <a:lnTo>
                  <a:pt x="72000" y="34660"/>
                </a:lnTo>
                <a:lnTo>
                  <a:pt x="72050" y="34680"/>
                </a:lnTo>
                <a:lnTo>
                  <a:pt x="72090" y="34710"/>
                </a:lnTo>
                <a:lnTo>
                  <a:pt x="72230" y="34870"/>
                </a:lnTo>
                <a:lnTo>
                  <a:pt x="72300" y="34940"/>
                </a:lnTo>
                <a:lnTo>
                  <a:pt x="72380" y="34960"/>
                </a:lnTo>
                <a:lnTo>
                  <a:pt x="72450" y="34950"/>
                </a:lnTo>
                <a:lnTo>
                  <a:pt x="72670" y="34870"/>
                </a:lnTo>
                <a:lnTo>
                  <a:pt x="72810" y="34830"/>
                </a:lnTo>
                <a:lnTo>
                  <a:pt x="73020" y="34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