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Savanes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Sava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500" y="20570"/>
                </a:moveTo>
                <a:lnTo>
                  <a:pt x="67670" y="20640"/>
                </a:lnTo>
                <a:lnTo>
                  <a:pt x="68300" y="21490"/>
                </a:lnTo>
                <a:lnTo>
                  <a:pt x="68410" y="21570"/>
                </a:lnTo>
                <a:lnTo>
                  <a:pt x="68520" y="21630"/>
                </a:lnTo>
                <a:lnTo>
                  <a:pt x="68600" y="21710"/>
                </a:lnTo>
                <a:lnTo>
                  <a:pt x="68640" y="21870"/>
                </a:lnTo>
                <a:lnTo>
                  <a:pt x="68640" y="22020"/>
                </a:lnTo>
                <a:lnTo>
                  <a:pt x="68650" y="22140"/>
                </a:lnTo>
                <a:lnTo>
                  <a:pt x="68700" y="22240"/>
                </a:lnTo>
                <a:lnTo>
                  <a:pt x="68790" y="22360"/>
                </a:lnTo>
                <a:lnTo>
                  <a:pt x="69170" y="22720"/>
                </a:lnTo>
                <a:lnTo>
                  <a:pt x="69280" y="22920"/>
                </a:lnTo>
                <a:lnTo>
                  <a:pt x="69350" y="23390"/>
                </a:lnTo>
                <a:lnTo>
                  <a:pt x="69480" y="23620"/>
                </a:lnTo>
                <a:lnTo>
                  <a:pt x="69510" y="23730"/>
                </a:lnTo>
                <a:lnTo>
                  <a:pt x="69500" y="23840"/>
                </a:lnTo>
                <a:lnTo>
                  <a:pt x="69420" y="23990"/>
                </a:lnTo>
                <a:lnTo>
                  <a:pt x="69410" y="24130"/>
                </a:lnTo>
                <a:lnTo>
                  <a:pt x="69390" y="24180"/>
                </a:lnTo>
                <a:lnTo>
                  <a:pt x="69360" y="24260"/>
                </a:lnTo>
                <a:lnTo>
                  <a:pt x="69330" y="24350"/>
                </a:lnTo>
                <a:lnTo>
                  <a:pt x="69320" y="24470"/>
                </a:lnTo>
                <a:lnTo>
                  <a:pt x="69360" y="24600"/>
                </a:lnTo>
                <a:lnTo>
                  <a:pt x="69410" y="24660"/>
                </a:lnTo>
                <a:lnTo>
                  <a:pt x="69470" y="24700"/>
                </a:lnTo>
                <a:lnTo>
                  <a:pt x="69510" y="24760"/>
                </a:lnTo>
                <a:lnTo>
                  <a:pt x="69550" y="25000"/>
                </a:lnTo>
                <a:lnTo>
                  <a:pt x="69510" y="25160"/>
                </a:lnTo>
                <a:lnTo>
                  <a:pt x="69440" y="25310"/>
                </a:lnTo>
                <a:lnTo>
                  <a:pt x="69410" y="25540"/>
                </a:lnTo>
                <a:lnTo>
                  <a:pt x="69430" y="25650"/>
                </a:lnTo>
                <a:lnTo>
                  <a:pt x="69490" y="25780"/>
                </a:lnTo>
                <a:lnTo>
                  <a:pt x="69550" y="25890"/>
                </a:lnTo>
                <a:lnTo>
                  <a:pt x="69600" y="25940"/>
                </a:lnTo>
                <a:lnTo>
                  <a:pt x="69770" y="26010"/>
                </a:lnTo>
                <a:lnTo>
                  <a:pt x="69800" y="25960"/>
                </a:lnTo>
                <a:lnTo>
                  <a:pt x="69810" y="25860"/>
                </a:lnTo>
                <a:lnTo>
                  <a:pt x="69900" y="25750"/>
                </a:lnTo>
                <a:lnTo>
                  <a:pt x="70160" y="25610"/>
                </a:lnTo>
                <a:lnTo>
                  <a:pt x="70380" y="25540"/>
                </a:lnTo>
                <a:lnTo>
                  <a:pt x="70510" y="25530"/>
                </a:lnTo>
                <a:lnTo>
                  <a:pt x="70610" y="25530"/>
                </a:lnTo>
                <a:lnTo>
                  <a:pt x="70700" y="25520"/>
                </a:lnTo>
                <a:lnTo>
                  <a:pt x="70770" y="25450"/>
                </a:lnTo>
                <a:lnTo>
                  <a:pt x="71160" y="25790"/>
                </a:lnTo>
                <a:lnTo>
                  <a:pt x="71540" y="26040"/>
                </a:lnTo>
                <a:lnTo>
                  <a:pt x="72120" y="26160"/>
                </a:lnTo>
                <a:lnTo>
                  <a:pt x="72400" y="26300"/>
                </a:lnTo>
                <a:lnTo>
                  <a:pt x="72560" y="26330"/>
                </a:lnTo>
                <a:lnTo>
                  <a:pt x="72670" y="26400"/>
                </a:lnTo>
                <a:lnTo>
                  <a:pt x="72710" y="26550"/>
                </a:lnTo>
                <a:lnTo>
                  <a:pt x="72740" y="26710"/>
                </a:lnTo>
                <a:lnTo>
                  <a:pt x="72800" y="26820"/>
                </a:lnTo>
                <a:lnTo>
                  <a:pt x="72900" y="26850"/>
                </a:lnTo>
                <a:lnTo>
                  <a:pt x="73330" y="26820"/>
                </a:lnTo>
                <a:lnTo>
                  <a:pt x="73550" y="26910"/>
                </a:lnTo>
                <a:lnTo>
                  <a:pt x="73380" y="27390"/>
                </a:lnTo>
                <a:lnTo>
                  <a:pt x="73580" y="27610"/>
                </a:lnTo>
                <a:lnTo>
                  <a:pt x="73520" y="27640"/>
                </a:lnTo>
                <a:lnTo>
                  <a:pt x="73510" y="27640"/>
                </a:lnTo>
                <a:lnTo>
                  <a:pt x="73500" y="27650"/>
                </a:lnTo>
                <a:lnTo>
                  <a:pt x="73470" y="27700"/>
                </a:lnTo>
                <a:lnTo>
                  <a:pt x="73760" y="27660"/>
                </a:lnTo>
                <a:lnTo>
                  <a:pt x="73990" y="27570"/>
                </a:lnTo>
                <a:lnTo>
                  <a:pt x="74160" y="27580"/>
                </a:lnTo>
                <a:lnTo>
                  <a:pt x="74250" y="27800"/>
                </a:lnTo>
                <a:lnTo>
                  <a:pt x="74260" y="28160"/>
                </a:lnTo>
                <a:lnTo>
                  <a:pt x="74150" y="28190"/>
                </a:lnTo>
                <a:lnTo>
                  <a:pt x="73990" y="28010"/>
                </a:lnTo>
                <a:lnTo>
                  <a:pt x="73860" y="27800"/>
                </a:lnTo>
                <a:lnTo>
                  <a:pt x="73720" y="28130"/>
                </a:lnTo>
                <a:lnTo>
                  <a:pt x="73670" y="28440"/>
                </a:lnTo>
                <a:lnTo>
                  <a:pt x="73780" y="28680"/>
                </a:lnTo>
                <a:lnTo>
                  <a:pt x="74280" y="28800"/>
                </a:lnTo>
                <a:lnTo>
                  <a:pt x="74510" y="28890"/>
                </a:lnTo>
                <a:lnTo>
                  <a:pt x="74720" y="29020"/>
                </a:lnTo>
                <a:lnTo>
                  <a:pt x="74830" y="29170"/>
                </a:lnTo>
                <a:lnTo>
                  <a:pt x="74800" y="29370"/>
                </a:lnTo>
                <a:lnTo>
                  <a:pt x="74650" y="29430"/>
                </a:lnTo>
                <a:lnTo>
                  <a:pt x="74440" y="29430"/>
                </a:lnTo>
                <a:lnTo>
                  <a:pt x="74250" y="29460"/>
                </a:lnTo>
                <a:lnTo>
                  <a:pt x="73910" y="29610"/>
                </a:lnTo>
                <a:lnTo>
                  <a:pt x="73610" y="29800"/>
                </a:lnTo>
                <a:lnTo>
                  <a:pt x="73500" y="30050"/>
                </a:lnTo>
                <a:lnTo>
                  <a:pt x="73720" y="30390"/>
                </a:lnTo>
                <a:lnTo>
                  <a:pt x="73950" y="30590"/>
                </a:lnTo>
                <a:lnTo>
                  <a:pt x="74370" y="31090"/>
                </a:lnTo>
                <a:lnTo>
                  <a:pt x="74640" y="31320"/>
                </a:lnTo>
                <a:lnTo>
                  <a:pt x="74640" y="31420"/>
                </a:lnTo>
                <a:lnTo>
                  <a:pt x="74510" y="31440"/>
                </a:lnTo>
                <a:lnTo>
                  <a:pt x="74460" y="31470"/>
                </a:lnTo>
                <a:lnTo>
                  <a:pt x="74430" y="31530"/>
                </a:lnTo>
                <a:lnTo>
                  <a:pt x="74350" y="31620"/>
                </a:lnTo>
                <a:lnTo>
                  <a:pt x="74410" y="31640"/>
                </a:lnTo>
                <a:lnTo>
                  <a:pt x="74420" y="31650"/>
                </a:lnTo>
                <a:lnTo>
                  <a:pt x="74410" y="31660"/>
                </a:lnTo>
                <a:lnTo>
                  <a:pt x="74440" y="31720"/>
                </a:lnTo>
                <a:lnTo>
                  <a:pt x="74610" y="31700"/>
                </a:lnTo>
                <a:lnTo>
                  <a:pt x="74810" y="31800"/>
                </a:lnTo>
                <a:lnTo>
                  <a:pt x="74970" y="31970"/>
                </a:lnTo>
                <a:lnTo>
                  <a:pt x="75030" y="32160"/>
                </a:lnTo>
                <a:lnTo>
                  <a:pt x="75000" y="32470"/>
                </a:lnTo>
                <a:lnTo>
                  <a:pt x="74910" y="32530"/>
                </a:lnTo>
                <a:lnTo>
                  <a:pt x="74770" y="32460"/>
                </a:lnTo>
                <a:lnTo>
                  <a:pt x="74590" y="32410"/>
                </a:lnTo>
                <a:lnTo>
                  <a:pt x="74510" y="32500"/>
                </a:lnTo>
                <a:lnTo>
                  <a:pt x="74150" y="33080"/>
                </a:lnTo>
                <a:lnTo>
                  <a:pt x="73880" y="33290"/>
                </a:lnTo>
                <a:lnTo>
                  <a:pt x="73840" y="33420"/>
                </a:lnTo>
                <a:lnTo>
                  <a:pt x="74060" y="33480"/>
                </a:lnTo>
                <a:lnTo>
                  <a:pt x="73940" y="33610"/>
                </a:lnTo>
                <a:lnTo>
                  <a:pt x="73750" y="33660"/>
                </a:lnTo>
                <a:lnTo>
                  <a:pt x="73330" y="33670"/>
                </a:lnTo>
                <a:lnTo>
                  <a:pt x="73090" y="33750"/>
                </a:lnTo>
                <a:lnTo>
                  <a:pt x="72950" y="33940"/>
                </a:lnTo>
                <a:lnTo>
                  <a:pt x="72800" y="34460"/>
                </a:lnTo>
                <a:lnTo>
                  <a:pt x="72940" y="34580"/>
                </a:lnTo>
                <a:lnTo>
                  <a:pt x="73020" y="34790"/>
                </a:lnTo>
                <a:lnTo>
                  <a:pt x="72810" y="34830"/>
                </a:lnTo>
                <a:lnTo>
                  <a:pt x="72670" y="34870"/>
                </a:lnTo>
                <a:lnTo>
                  <a:pt x="72450" y="34950"/>
                </a:lnTo>
                <a:lnTo>
                  <a:pt x="72380" y="34960"/>
                </a:lnTo>
                <a:lnTo>
                  <a:pt x="72300" y="34940"/>
                </a:lnTo>
                <a:lnTo>
                  <a:pt x="72230" y="34870"/>
                </a:lnTo>
                <a:lnTo>
                  <a:pt x="72090" y="34710"/>
                </a:lnTo>
                <a:lnTo>
                  <a:pt x="72050" y="34680"/>
                </a:lnTo>
                <a:lnTo>
                  <a:pt x="72000" y="34660"/>
                </a:lnTo>
                <a:lnTo>
                  <a:pt x="71780" y="34600"/>
                </a:lnTo>
                <a:lnTo>
                  <a:pt x="71600" y="34600"/>
                </a:lnTo>
                <a:lnTo>
                  <a:pt x="71480" y="34610"/>
                </a:lnTo>
                <a:lnTo>
                  <a:pt x="71240" y="34670"/>
                </a:lnTo>
                <a:lnTo>
                  <a:pt x="71110" y="34680"/>
                </a:lnTo>
                <a:lnTo>
                  <a:pt x="70940" y="34660"/>
                </a:lnTo>
                <a:lnTo>
                  <a:pt x="70630" y="34590"/>
                </a:lnTo>
                <a:lnTo>
                  <a:pt x="70470" y="34580"/>
                </a:lnTo>
                <a:lnTo>
                  <a:pt x="70350" y="34590"/>
                </a:lnTo>
                <a:lnTo>
                  <a:pt x="70270" y="34610"/>
                </a:lnTo>
                <a:lnTo>
                  <a:pt x="70190" y="34620"/>
                </a:lnTo>
                <a:lnTo>
                  <a:pt x="70100" y="34620"/>
                </a:lnTo>
                <a:lnTo>
                  <a:pt x="70010" y="34600"/>
                </a:lnTo>
                <a:lnTo>
                  <a:pt x="69900" y="34510"/>
                </a:lnTo>
                <a:lnTo>
                  <a:pt x="69790" y="34380"/>
                </a:lnTo>
                <a:lnTo>
                  <a:pt x="69720" y="34340"/>
                </a:lnTo>
                <a:lnTo>
                  <a:pt x="69630" y="34320"/>
                </a:lnTo>
                <a:lnTo>
                  <a:pt x="69490" y="34330"/>
                </a:lnTo>
                <a:lnTo>
                  <a:pt x="69400" y="34360"/>
                </a:lnTo>
                <a:lnTo>
                  <a:pt x="69240" y="34420"/>
                </a:lnTo>
                <a:lnTo>
                  <a:pt x="69170" y="34440"/>
                </a:lnTo>
                <a:lnTo>
                  <a:pt x="69080" y="34430"/>
                </a:lnTo>
                <a:lnTo>
                  <a:pt x="68990" y="34400"/>
                </a:lnTo>
                <a:lnTo>
                  <a:pt x="68890" y="34310"/>
                </a:lnTo>
                <a:lnTo>
                  <a:pt x="68840" y="34230"/>
                </a:lnTo>
                <a:lnTo>
                  <a:pt x="68770" y="34080"/>
                </a:lnTo>
                <a:lnTo>
                  <a:pt x="68700" y="34010"/>
                </a:lnTo>
                <a:lnTo>
                  <a:pt x="68420" y="33850"/>
                </a:lnTo>
                <a:lnTo>
                  <a:pt x="68340" y="33770"/>
                </a:lnTo>
                <a:lnTo>
                  <a:pt x="68290" y="33680"/>
                </a:lnTo>
                <a:lnTo>
                  <a:pt x="68260" y="33510"/>
                </a:lnTo>
                <a:lnTo>
                  <a:pt x="68230" y="33450"/>
                </a:lnTo>
                <a:lnTo>
                  <a:pt x="68160" y="33400"/>
                </a:lnTo>
                <a:lnTo>
                  <a:pt x="68070" y="33370"/>
                </a:lnTo>
                <a:lnTo>
                  <a:pt x="67910" y="33370"/>
                </a:lnTo>
                <a:lnTo>
                  <a:pt x="67800" y="33390"/>
                </a:lnTo>
                <a:lnTo>
                  <a:pt x="67470" y="33460"/>
                </a:lnTo>
                <a:lnTo>
                  <a:pt x="67380" y="33450"/>
                </a:lnTo>
                <a:lnTo>
                  <a:pt x="67310" y="33420"/>
                </a:lnTo>
                <a:lnTo>
                  <a:pt x="67240" y="33340"/>
                </a:lnTo>
                <a:lnTo>
                  <a:pt x="67200" y="33260"/>
                </a:lnTo>
                <a:lnTo>
                  <a:pt x="67180" y="33180"/>
                </a:lnTo>
                <a:lnTo>
                  <a:pt x="67060" y="32320"/>
                </a:lnTo>
                <a:lnTo>
                  <a:pt x="67020" y="32170"/>
                </a:lnTo>
                <a:lnTo>
                  <a:pt x="66980" y="32110"/>
                </a:lnTo>
                <a:lnTo>
                  <a:pt x="66940" y="32050"/>
                </a:lnTo>
                <a:lnTo>
                  <a:pt x="66830" y="31960"/>
                </a:lnTo>
                <a:lnTo>
                  <a:pt x="66580" y="31820"/>
                </a:lnTo>
                <a:lnTo>
                  <a:pt x="66530" y="31780"/>
                </a:lnTo>
                <a:lnTo>
                  <a:pt x="66480" y="31720"/>
                </a:lnTo>
                <a:lnTo>
                  <a:pt x="66340" y="31470"/>
                </a:lnTo>
                <a:lnTo>
                  <a:pt x="66220" y="31400"/>
                </a:lnTo>
                <a:lnTo>
                  <a:pt x="66020" y="31320"/>
                </a:lnTo>
                <a:lnTo>
                  <a:pt x="65540" y="31210"/>
                </a:lnTo>
                <a:lnTo>
                  <a:pt x="65350" y="31130"/>
                </a:lnTo>
                <a:lnTo>
                  <a:pt x="65230" y="31050"/>
                </a:lnTo>
                <a:lnTo>
                  <a:pt x="65160" y="30930"/>
                </a:lnTo>
                <a:lnTo>
                  <a:pt x="65110" y="30870"/>
                </a:lnTo>
                <a:lnTo>
                  <a:pt x="65060" y="30830"/>
                </a:lnTo>
                <a:lnTo>
                  <a:pt x="64550" y="30640"/>
                </a:lnTo>
                <a:lnTo>
                  <a:pt x="64430" y="30600"/>
                </a:lnTo>
                <a:lnTo>
                  <a:pt x="64330" y="30600"/>
                </a:lnTo>
                <a:lnTo>
                  <a:pt x="64160" y="30660"/>
                </a:lnTo>
                <a:lnTo>
                  <a:pt x="63990" y="30750"/>
                </a:lnTo>
                <a:lnTo>
                  <a:pt x="58840" y="30580"/>
                </a:lnTo>
                <a:lnTo>
                  <a:pt x="58840" y="30050"/>
                </a:lnTo>
                <a:lnTo>
                  <a:pt x="58950" y="29980"/>
                </a:lnTo>
                <a:lnTo>
                  <a:pt x="59050" y="29940"/>
                </a:lnTo>
                <a:lnTo>
                  <a:pt x="59160" y="29830"/>
                </a:lnTo>
                <a:lnTo>
                  <a:pt x="59340" y="29560"/>
                </a:lnTo>
                <a:lnTo>
                  <a:pt x="59400" y="29410"/>
                </a:lnTo>
                <a:lnTo>
                  <a:pt x="59420" y="29310"/>
                </a:lnTo>
                <a:lnTo>
                  <a:pt x="59410" y="29290"/>
                </a:lnTo>
                <a:lnTo>
                  <a:pt x="59410" y="29280"/>
                </a:lnTo>
                <a:lnTo>
                  <a:pt x="59410" y="29270"/>
                </a:lnTo>
                <a:lnTo>
                  <a:pt x="59590" y="27960"/>
                </a:lnTo>
                <a:lnTo>
                  <a:pt x="59590" y="27800"/>
                </a:lnTo>
                <a:lnTo>
                  <a:pt x="59570" y="27680"/>
                </a:lnTo>
                <a:lnTo>
                  <a:pt x="59530" y="27620"/>
                </a:lnTo>
                <a:lnTo>
                  <a:pt x="59480" y="27580"/>
                </a:lnTo>
                <a:lnTo>
                  <a:pt x="59420" y="27540"/>
                </a:lnTo>
                <a:lnTo>
                  <a:pt x="59280" y="27520"/>
                </a:lnTo>
                <a:lnTo>
                  <a:pt x="59170" y="27450"/>
                </a:lnTo>
                <a:lnTo>
                  <a:pt x="59110" y="27420"/>
                </a:lnTo>
                <a:lnTo>
                  <a:pt x="58890" y="27390"/>
                </a:lnTo>
                <a:lnTo>
                  <a:pt x="58830" y="27360"/>
                </a:lnTo>
                <a:lnTo>
                  <a:pt x="58670" y="27220"/>
                </a:lnTo>
                <a:lnTo>
                  <a:pt x="58540" y="27160"/>
                </a:lnTo>
                <a:lnTo>
                  <a:pt x="58460" y="27130"/>
                </a:lnTo>
                <a:lnTo>
                  <a:pt x="58390" y="27070"/>
                </a:lnTo>
                <a:lnTo>
                  <a:pt x="58320" y="26980"/>
                </a:lnTo>
                <a:lnTo>
                  <a:pt x="58150" y="26560"/>
                </a:lnTo>
                <a:lnTo>
                  <a:pt x="58120" y="26500"/>
                </a:lnTo>
                <a:lnTo>
                  <a:pt x="58070" y="26440"/>
                </a:lnTo>
                <a:lnTo>
                  <a:pt x="57930" y="26310"/>
                </a:lnTo>
                <a:lnTo>
                  <a:pt x="57880" y="26240"/>
                </a:lnTo>
                <a:lnTo>
                  <a:pt x="57800" y="26100"/>
                </a:lnTo>
                <a:lnTo>
                  <a:pt x="57770" y="25990"/>
                </a:lnTo>
                <a:lnTo>
                  <a:pt x="57760" y="25890"/>
                </a:lnTo>
                <a:lnTo>
                  <a:pt x="57760" y="25690"/>
                </a:lnTo>
                <a:lnTo>
                  <a:pt x="57710" y="25250"/>
                </a:lnTo>
                <a:lnTo>
                  <a:pt x="57670" y="25090"/>
                </a:lnTo>
                <a:lnTo>
                  <a:pt x="57510" y="25000"/>
                </a:lnTo>
                <a:lnTo>
                  <a:pt x="57300" y="24940"/>
                </a:lnTo>
                <a:lnTo>
                  <a:pt x="55850" y="24700"/>
                </a:lnTo>
                <a:lnTo>
                  <a:pt x="55740" y="24720"/>
                </a:lnTo>
                <a:lnTo>
                  <a:pt x="55670" y="24770"/>
                </a:lnTo>
                <a:lnTo>
                  <a:pt x="55590" y="24870"/>
                </a:lnTo>
                <a:lnTo>
                  <a:pt x="55480" y="24980"/>
                </a:lnTo>
                <a:lnTo>
                  <a:pt x="55430" y="25020"/>
                </a:lnTo>
                <a:lnTo>
                  <a:pt x="55370" y="25050"/>
                </a:lnTo>
                <a:lnTo>
                  <a:pt x="55290" y="25070"/>
                </a:lnTo>
                <a:lnTo>
                  <a:pt x="55200" y="25060"/>
                </a:lnTo>
                <a:lnTo>
                  <a:pt x="55100" y="25030"/>
                </a:lnTo>
                <a:lnTo>
                  <a:pt x="54980" y="24950"/>
                </a:lnTo>
                <a:lnTo>
                  <a:pt x="54930" y="24880"/>
                </a:lnTo>
                <a:lnTo>
                  <a:pt x="54890" y="24800"/>
                </a:lnTo>
                <a:lnTo>
                  <a:pt x="54540" y="23980"/>
                </a:lnTo>
                <a:lnTo>
                  <a:pt x="54460" y="23850"/>
                </a:lnTo>
                <a:lnTo>
                  <a:pt x="54380" y="23770"/>
                </a:lnTo>
                <a:lnTo>
                  <a:pt x="54290" y="23750"/>
                </a:lnTo>
                <a:lnTo>
                  <a:pt x="54120" y="23750"/>
                </a:lnTo>
                <a:lnTo>
                  <a:pt x="53480" y="23850"/>
                </a:lnTo>
                <a:lnTo>
                  <a:pt x="53170" y="23780"/>
                </a:lnTo>
                <a:lnTo>
                  <a:pt x="52690" y="24350"/>
                </a:lnTo>
                <a:lnTo>
                  <a:pt x="52480" y="24730"/>
                </a:lnTo>
                <a:lnTo>
                  <a:pt x="52400" y="25110"/>
                </a:lnTo>
                <a:lnTo>
                  <a:pt x="52360" y="25570"/>
                </a:lnTo>
                <a:lnTo>
                  <a:pt x="52220" y="25990"/>
                </a:lnTo>
                <a:lnTo>
                  <a:pt x="51950" y="26250"/>
                </a:lnTo>
                <a:lnTo>
                  <a:pt x="51520" y="26230"/>
                </a:lnTo>
                <a:lnTo>
                  <a:pt x="51710" y="26440"/>
                </a:lnTo>
                <a:lnTo>
                  <a:pt x="51800" y="26650"/>
                </a:lnTo>
                <a:lnTo>
                  <a:pt x="51800" y="26900"/>
                </a:lnTo>
                <a:lnTo>
                  <a:pt x="51620" y="27530"/>
                </a:lnTo>
                <a:lnTo>
                  <a:pt x="51480" y="27850"/>
                </a:lnTo>
                <a:lnTo>
                  <a:pt x="51260" y="28050"/>
                </a:lnTo>
                <a:lnTo>
                  <a:pt x="50940" y="27990"/>
                </a:lnTo>
                <a:lnTo>
                  <a:pt x="50920" y="28370"/>
                </a:lnTo>
                <a:lnTo>
                  <a:pt x="51770" y="28930"/>
                </a:lnTo>
                <a:lnTo>
                  <a:pt x="52000" y="29360"/>
                </a:lnTo>
                <a:lnTo>
                  <a:pt x="51870" y="29310"/>
                </a:lnTo>
                <a:lnTo>
                  <a:pt x="51730" y="29270"/>
                </a:lnTo>
                <a:lnTo>
                  <a:pt x="51580" y="29260"/>
                </a:lnTo>
                <a:lnTo>
                  <a:pt x="51430" y="29270"/>
                </a:lnTo>
                <a:lnTo>
                  <a:pt x="51430" y="29360"/>
                </a:lnTo>
                <a:lnTo>
                  <a:pt x="51520" y="29400"/>
                </a:lnTo>
                <a:lnTo>
                  <a:pt x="51720" y="29560"/>
                </a:lnTo>
                <a:lnTo>
                  <a:pt x="51370" y="29780"/>
                </a:lnTo>
                <a:lnTo>
                  <a:pt x="51450" y="30330"/>
                </a:lnTo>
                <a:lnTo>
                  <a:pt x="51090" y="30440"/>
                </a:lnTo>
                <a:lnTo>
                  <a:pt x="51000" y="30510"/>
                </a:lnTo>
                <a:lnTo>
                  <a:pt x="51140" y="30670"/>
                </a:lnTo>
                <a:lnTo>
                  <a:pt x="51350" y="30810"/>
                </a:lnTo>
                <a:lnTo>
                  <a:pt x="51430" y="30840"/>
                </a:lnTo>
                <a:lnTo>
                  <a:pt x="51460" y="31020"/>
                </a:lnTo>
                <a:lnTo>
                  <a:pt x="51350" y="31160"/>
                </a:lnTo>
                <a:lnTo>
                  <a:pt x="51260" y="31190"/>
                </a:lnTo>
                <a:lnTo>
                  <a:pt x="51110" y="31240"/>
                </a:lnTo>
                <a:lnTo>
                  <a:pt x="50980" y="31240"/>
                </a:lnTo>
                <a:lnTo>
                  <a:pt x="50900" y="31290"/>
                </a:lnTo>
                <a:lnTo>
                  <a:pt x="50820" y="31300"/>
                </a:lnTo>
                <a:lnTo>
                  <a:pt x="50670" y="31280"/>
                </a:lnTo>
                <a:lnTo>
                  <a:pt x="50530" y="31210"/>
                </a:lnTo>
                <a:lnTo>
                  <a:pt x="50420" y="31190"/>
                </a:lnTo>
                <a:lnTo>
                  <a:pt x="50330" y="31180"/>
                </a:lnTo>
                <a:lnTo>
                  <a:pt x="50080" y="31200"/>
                </a:lnTo>
                <a:lnTo>
                  <a:pt x="49920" y="31230"/>
                </a:lnTo>
                <a:lnTo>
                  <a:pt x="49850" y="31260"/>
                </a:lnTo>
                <a:lnTo>
                  <a:pt x="49790" y="31290"/>
                </a:lnTo>
                <a:lnTo>
                  <a:pt x="49730" y="31330"/>
                </a:lnTo>
                <a:lnTo>
                  <a:pt x="49530" y="31520"/>
                </a:lnTo>
                <a:lnTo>
                  <a:pt x="49480" y="31570"/>
                </a:lnTo>
                <a:lnTo>
                  <a:pt x="49420" y="31600"/>
                </a:lnTo>
                <a:lnTo>
                  <a:pt x="49290" y="31660"/>
                </a:lnTo>
                <a:lnTo>
                  <a:pt x="49220" y="31690"/>
                </a:lnTo>
                <a:lnTo>
                  <a:pt x="49150" y="31700"/>
                </a:lnTo>
                <a:lnTo>
                  <a:pt x="49070" y="31700"/>
                </a:lnTo>
                <a:lnTo>
                  <a:pt x="48910" y="31670"/>
                </a:lnTo>
                <a:lnTo>
                  <a:pt x="48650" y="31640"/>
                </a:lnTo>
                <a:lnTo>
                  <a:pt x="48570" y="31620"/>
                </a:lnTo>
                <a:lnTo>
                  <a:pt x="48460" y="31540"/>
                </a:lnTo>
                <a:lnTo>
                  <a:pt x="48380" y="31520"/>
                </a:lnTo>
                <a:lnTo>
                  <a:pt x="48290" y="31520"/>
                </a:lnTo>
                <a:lnTo>
                  <a:pt x="48180" y="31550"/>
                </a:lnTo>
                <a:lnTo>
                  <a:pt x="48100" y="31650"/>
                </a:lnTo>
                <a:lnTo>
                  <a:pt x="47900" y="32150"/>
                </a:lnTo>
                <a:lnTo>
                  <a:pt x="47760" y="32660"/>
                </a:lnTo>
                <a:lnTo>
                  <a:pt x="47760" y="32780"/>
                </a:lnTo>
                <a:lnTo>
                  <a:pt x="47770" y="32860"/>
                </a:lnTo>
                <a:lnTo>
                  <a:pt x="47820" y="32860"/>
                </a:lnTo>
                <a:lnTo>
                  <a:pt x="47890" y="32800"/>
                </a:lnTo>
                <a:lnTo>
                  <a:pt x="47930" y="32690"/>
                </a:lnTo>
                <a:lnTo>
                  <a:pt x="47990" y="32640"/>
                </a:lnTo>
                <a:lnTo>
                  <a:pt x="48070" y="32620"/>
                </a:lnTo>
                <a:lnTo>
                  <a:pt x="48140" y="32650"/>
                </a:lnTo>
                <a:lnTo>
                  <a:pt x="48190" y="32690"/>
                </a:lnTo>
                <a:lnTo>
                  <a:pt x="48230" y="32750"/>
                </a:lnTo>
                <a:lnTo>
                  <a:pt x="48280" y="32900"/>
                </a:lnTo>
                <a:lnTo>
                  <a:pt x="48310" y="32960"/>
                </a:lnTo>
                <a:lnTo>
                  <a:pt x="48450" y="33030"/>
                </a:lnTo>
                <a:lnTo>
                  <a:pt x="48490" y="33080"/>
                </a:lnTo>
                <a:lnTo>
                  <a:pt x="48500" y="33160"/>
                </a:lnTo>
                <a:lnTo>
                  <a:pt x="48450" y="33210"/>
                </a:lnTo>
                <a:lnTo>
                  <a:pt x="48380" y="33230"/>
                </a:lnTo>
                <a:lnTo>
                  <a:pt x="48230" y="33230"/>
                </a:lnTo>
                <a:lnTo>
                  <a:pt x="48140" y="33290"/>
                </a:lnTo>
                <a:lnTo>
                  <a:pt x="48130" y="33350"/>
                </a:lnTo>
                <a:lnTo>
                  <a:pt x="48150" y="33420"/>
                </a:lnTo>
                <a:lnTo>
                  <a:pt x="48190" y="33470"/>
                </a:lnTo>
                <a:lnTo>
                  <a:pt x="48220" y="33550"/>
                </a:lnTo>
                <a:lnTo>
                  <a:pt x="48240" y="33640"/>
                </a:lnTo>
                <a:lnTo>
                  <a:pt x="48190" y="33900"/>
                </a:lnTo>
                <a:lnTo>
                  <a:pt x="48190" y="34010"/>
                </a:lnTo>
                <a:lnTo>
                  <a:pt x="48160" y="34130"/>
                </a:lnTo>
                <a:lnTo>
                  <a:pt x="48100" y="34160"/>
                </a:lnTo>
                <a:lnTo>
                  <a:pt x="48040" y="34180"/>
                </a:lnTo>
                <a:lnTo>
                  <a:pt x="48020" y="34230"/>
                </a:lnTo>
                <a:lnTo>
                  <a:pt x="48020" y="34460"/>
                </a:lnTo>
                <a:lnTo>
                  <a:pt x="48040" y="34540"/>
                </a:lnTo>
                <a:lnTo>
                  <a:pt x="48080" y="34590"/>
                </a:lnTo>
                <a:lnTo>
                  <a:pt x="48220" y="34740"/>
                </a:lnTo>
                <a:lnTo>
                  <a:pt x="48270" y="34770"/>
                </a:lnTo>
                <a:lnTo>
                  <a:pt x="48340" y="34760"/>
                </a:lnTo>
                <a:lnTo>
                  <a:pt x="48450" y="34680"/>
                </a:lnTo>
                <a:lnTo>
                  <a:pt x="48520" y="34650"/>
                </a:lnTo>
                <a:lnTo>
                  <a:pt x="48590" y="34640"/>
                </a:lnTo>
                <a:lnTo>
                  <a:pt x="48670" y="34650"/>
                </a:lnTo>
                <a:lnTo>
                  <a:pt x="48740" y="34670"/>
                </a:lnTo>
                <a:lnTo>
                  <a:pt x="48810" y="34700"/>
                </a:lnTo>
                <a:lnTo>
                  <a:pt x="48870" y="34730"/>
                </a:lnTo>
                <a:lnTo>
                  <a:pt x="48920" y="34790"/>
                </a:lnTo>
                <a:lnTo>
                  <a:pt x="48960" y="34860"/>
                </a:lnTo>
                <a:lnTo>
                  <a:pt x="48950" y="35260"/>
                </a:lnTo>
                <a:lnTo>
                  <a:pt x="48940" y="35340"/>
                </a:lnTo>
                <a:lnTo>
                  <a:pt x="48940" y="35420"/>
                </a:lnTo>
                <a:lnTo>
                  <a:pt x="48950" y="35500"/>
                </a:lnTo>
                <a:lnTo>
                  <a:pt x="48980" y="35550"/>
                </a:lnTo>
                <a:lnTo>
                  <a:pt x="49030" y="35590"/>
                </a:lnTo>
                <a:lnTo>
                  <a:pt x="49080" y="35630"/>
                </a:lnTo>
                <a:lnTo>
                  <a:pt x="49140" y="35660"/>
                </a:lnTo>
                <a:lnTo>
                  <a:pt x="49210" y="35660"/>
                </a:lnTo>
                <a:lnTo>
                  <a:pt x="49280" y="35640"/>
                </a:lnTo>
                <a:lnTo>
                  <a:pt x="49350" y="35640"/>
                </a:lnTo>
                <a:lnTo>
                  <a:pt x="49410" y="35690"/>
                </a:lnTo>
                <a:lnTo>
                  <a:pt x="49430" y="35770"/>
                </a:lnTo>
                <a:lnTo>
                  <a:pt x="49440" y="35890"/>
                </a:lnTo>
                <a:lnTo>
                  <a:pt x="49320" y="36000"/>
                </a:lnTo>
                <a:lnTo>
                  <a:pt x="47460" y="35550"/>
                </a:lnTo>
                <a:lnTo>
                  <a:pt x="44550" y="34480"/>
                </a:lnTo>
                <a:lnTo>
                  <a:pt x="44440" y="34410"/>
                </a:lnTo>
                <a:lnTo>
                  <a:pt x="42290" y="31040"/>
                </a:lnTo>
                <a:lnTo>
                  <a:pt x="42040" y="30520"/>
                </a:lnTo>
                <a:lnTo>
                  <a:pt x="42020" y="30440"/>
                </a:lnTo>
                <a:lnTo>
                  <a:pt x="42000" y="30260"/>
                </a:lnTo>
                <a:lnTo>
                  <a:pt x="41970" y="30130"/>
                </a:lnTo>
                <a:lnTo>
                  <a:pt x="41920" y="30060"/>
                </a:lnTo>
                <a:lnTo>
                  <a:pt x="41850" y="30010"/>
                </a:lnTo>
                <a:lnTo>
                  <a:pt x="41580" y="29880"/>
                </a:lnTo>
                <a:lnTo>
                  <a:pt x="40660" y="29280"/>
                </a:lnTo>
                <a:lnTo>
                  <a:pt x="40650" y="29270"/>
                </a:lnTo>
                <a:lnTo>
                  <a:pt x="40620" y="29230"/>
                </a:lnTo>
                <a:lnTo>
                  <a:pt x="40590" y="29170"/>
                </a:lnTo>
                <a:lnTo>
                  <a:pt x="40520" y="28960"/>
                </a:lnTo>
                <a:lnTo>
                  <a:pt x="40480" y="28880"/>
                </a:lnTo>
                <a:lnTo>
                  <a:pt x="40330" y="28670"/>
                </a:lnTo>
                <a:lnTo>
                  <a:pt x="40270" y="28530"/>
                </a:lnTo>
                <a:lnTo>
                  <a:pt x="40240" y="28460"/>
                </a:lnTo>
                <a:lnTo>
                  <a:pt x="40230" y="28380"/>
                </a:lnTo>
                <a:lnTo>
                  <a:pt x="40230" y="28300"/>
                </a:lnTo>
                <a:lnTo>
                  <a:pt x="40240" y="28220"/>
                </a:lnTo>
                <a:lnTo>
                  <a:pt x="40260" y="28140"/>
                </a:lnTo>
                <a:lnTo>
                  <a:pt x="40470" y="27740"/>
                </a:lnTo>
                <a:lnTo>
                  <a:pt x="40550" y="27630"/>
                </a:lnTo>
                <a:lnTo>
                  <a:pt x="40710" y="27490"/>
                </a:lnTo>
                <a:lnTo>
                  <a:pt x="40750" y="27430"/>
                </a:lnTo>
                <a:lnTo>
                  <a:pt x="40790" y="27360"/>
                </a:lnTo>
                <a:lnTo>
                  <a:pt x="40800" y="27280"/>
                </a:lnTo>
                <a:lnTo>
                  <a:pt x="40800" y="27200"/>
                </a:lnTo>
                <a:lnTo>
                  <a:pt x="40790" y="27110"/>
                </a:lnTo>
                <a:lnTo>
                  <a:pt x="40730" y="26990"/>
                </a:lnTo>
                <a:lnTo>
                  <a:pt x="40390" y="26560"/>
                </a:lnTo>
                <a:lnTo>
                  <a:pt x="40090" y="26380"/>
                </a:lnTo>
                <a:lnTo>
                  <a:pt x="39930" y="26350"/>
                </a:lnTo>
                <a:lnTo>
                  <a:pt x="39820" y="26340"/>
                </a:lnTo>
                <a:lnTo>
                  <a:pt x="39740" y="26340"/>
                </a:lnTo>
                <a:lnTo>
                  <a:pt x="39460" y="26260"/>
                </a:lnTo>
                <a:lnTo>
                  <a:pt x="39080" y="26340"/>
                </a:lnTo>
                <a:lnTo>
                  <a:pt x="38930" y="26440"/>
                </a:lnTo>
                <a:lnTo>
                  <a:pt x="38900" y="26500"/>
                </a:lnTo>
                <a:lnTo>
                  <a:pt x="38840" y="26650"/>
                </a:lnTo>
                <a:lnTo>
                  <a:pt x="38760" y="26970"/>
                </a:lnTo>
                <a:lnTo>
                  <a:pt x="38670" y="27120"/>
                </a:lnTo>
                <a:lnTo>
                  <a:pt x="38600" y="27180"/>
                </a:lnTo>
                <a:lnTo>
                  <a:pt x="38500" y="27200"/>
                </a:lnTo>
                <a:lnTo>
                  <a:pt x="38390" y="27200"/>
                </a:lnTo>
                <a:lnTo>
                  <a:pt x="38230" y="27270"/>
                </a:lnTo>
                <a:lnTo>
                  <a:pt x="38150" y="27340"/>
                </a:lnTo>
                <a:lnTo>
                  <a:pt x="37890" y="27690"/>
                </a:lnTo>
                <a:lnTo>
                  <a:pt x="37610" y="28020"/>
                </a:lnTo>
                <a:lnTo>
                  <a:pt x="37460" y="28140"/>
                </a:lnTo>
                <a:lnTo>
                  <a:pt x="37330" y="28200"/>
                </a:lnTo>
                <a:lnTo>
                  <a:pt x="37250" y="28180"/>
                </a:lnTo>
                <a:lnTo>
                  <a:pt x="37190" y="28150"/>
                </a:lnTo>
                <a:lnTo>
                  <a:pt x="37130" y="28100"/>
                </a:lnTo>
                <a:lnTo>
                  <a:pt x="37030" y="28000"/>
                </a:lnTo>
                <a:lnTo>
                  <a:pt x="36950" y="27890"/>
                </a:lnTo>
                <a:lnTo>
                  <a:pt x="36880" y="27760"/>
                </a:lnTo>
                <a:lnTo>
                  <a:pt x="36760" y="27460"/>
                </a:lnTo>
                <a:lnTo>
                  <a:pt x="36710" y="27350"/>
                </a:lnTo>
                <a:lnTo>
                  <a:pt x="36630" y="27230"/>
                </a:lnTo>
                <a:lnTo>
                  <a:pt x="36480" y="27090"/>
                </a:lnTo>
                <a:lnTo>
                  <a:pt x="36400" y="27060"/>
                </a:lnTo>
                <a:lnTo>
                  <a:pt x="36290" y="27030"/>
                </a:lnTo>
                <a:lnTo>
                  <a:pt x="36090" y="27030"/>
                </a:lnTo>
                <a:lnTo>
                  <a:pt x="35990" y="27060"/>
                </a:lnTo>
                <a:lnTo>
                  <a:pt x="35900" y="27090"/>
                </a:lnTo>
                <a:lnTo>
                  <a:pt x="35850" y="27130"/>
                </a:lnTo>
                <a:lnTo>
                  <a:pt x="35810" y="27190"/>
                </a:lnTo>
                <a:lnTo>
                  <a:pt x="35770" y="27250"/>
                </a:lnTo>
                <a:lnTo>
                  <a:pt x="35760" y="27330"/>
                </a:lnTo>
                <a:lnTo>
                  <a:pt x="35760" y="27410"/>
                </a:lnTo>
                <a:lnTo>
                  <a:pt x="35780" y="27480"/>
                </a:lnTo>
                <a:lnTo>
                  <a:pt x="35900" y="27740"/>
                </a:lnTo>
                <a:lnTo>
                  <a:pt x="35880" y="27850"/>
                </a:lnTo>
                <a:lnTo>
                  <a:pt x="35790" y="27980"/>
                </a:lnTo>
                <a:lnTo>
                  <a:pt x="35550" y="28190"/>
                </a:lnTo>
                <a:lnTo>
                  <a:pt x="35400" y="28270"/>
                </a:lnTo>
                <a:lnTo>
                  <a:pt x="35270" y="28320"/>
                </a:lnTo>
                <a:lnTo>
                  <a:pt x="34070" y="28230"/>
                </a:lnTo>
                <a:lnTo>
                  <a:pt x="33990" y="28200"/>
                </a:lnTo>
                <a:lnTo>
                  <a:pt x="33940" y="28170"/>
                </a:lnTo>
                <a:lnTo>
                  <a:pt x="33830" y="28070"/>
                </a:lnTo>
                <a:lnTo>
                  <a:pt x="33670" y="27890"/>
                </a:lnTo>
                <a:lnTo>
                  <a:pt x="33680" y="27750"/>
                </a:lnTo>
                <a:lnTo>
                  <a:pt x="33800" y="27660"/>
                </a:lnTo>
                <a:lnTo>
                  <a:pt x="33290" y="27590"/>
                </a:lnTo>
                <a:lnTo>
                  <a:pt x="33410" y="27190"/>
                </a:lnTo>
                <a:lnTo>
                  <a:pt x="33400" y="27110"/>
                </a:lnTo>
                <a:lnTo>
                  <a:pt x="33380" y="27000"/>
                </a:lnTo>
                <a:lnTo>
                  <a:pt x="33260" y="26800"/>
                </a:lnTo>
                <a:lnTo>
                  <a:pt x="33280" y="26600"/>
                </a:lnTo>
                <a:lnTo>
                  <a:pt x="33440" y="25790"/>
                </a:lnTo>
                <a:lnTo>
                  <a:pt x="33450" y="25560"/>
                </a:lnTo>
                <a:lnTo>
                  <a:pt x="33430" y="25410"/>
                </a:lnTo>
                <a:lnTo>
                  <a:pt x="33370" y="25370"/>
                </a:lnTo>
                <a:lnTo>
                  <a:pt x="33280" y="25250"/>
                </a:lnTo>
                <a:lnTo>
                  <a:pt x="33240" y="25200"/>
                </a:lnTo>
                <a:lnTo>
                  <a:pt x="33190" y="25150"/>
                </a:lnTo>
                <a:lnTo>
                  <a:pt x="32980" y="24780"/>
                </a:lnTo>
                <a:lnTo>
                  <a:pt x="32820" y="24190"/>
                </a:lnTo>
                <a:lnTo>
                  <a:pt x="32770" y="23920"/>
                </a:lnTo>
                <a:lnTo>
                  <a:pt x="32760" y="23740"/>
                </a:lnTo>
                <a:lnTo>
                  <a:pt x="32880" y="23550"/>
                </a:lnTo>
                <a:lnTo>
                  <a:pt x="32900" y="23430"/>
                </a:lnTo>
                <a:lnTo>
                  <a:pt x="32880" y="23320"/>
                </a:lnTo>
                <a:lnTo>
                  <a:pt x="32820" y="23160"/>
                </a:lnTo>
                <a:lnTo>
                  <a:pt x="32800" y="23070"/>
                </a:lnTo>
                <a:lnTo>
                  <a:pt x="32800" y="23010"/>
                </a:lnTo>
                <a:lnTo>
                  <a:pt x="32840" y="22960"/>
                </a:lnTo>
                <a:lnTo>
                  <a:pt x="32880" y="22920"/>
                </a:lnTo>
                <a:lnTo>
                  <a:pt x="32920" y="22860"/>
                </a:lnTo>
                <a:lnTo>
                  <a:pt x="32950" y="22780"/>
                </a:lnTo>
                <a:lnTo>
                  <a:pt x="32980" y="22610"/>
                </a:lnTo>
                <a:lnTo>
                  <a:pt x="33010" y="22530"/>
                </a:lnTo>
                <a:lnTo>
                  <a:pt x="33050" y="22480"/>
                </a:lnTo>
                <a:lnTo>
                  <a:pt x="33110" y="22440"/>
                </a:lnTo>
                <a:lnTo>
                  <a:pt x="33180" y="22410"/>
                </a:lnTo>
                <a:lnTo>
                  <a:pt x="33250" y="22350"/>
                </a:lnTo>
                <a:lnTo>
                  <a:pt x="33310" y="22260"/>
                </a:lnTo>
                <a:lnTo>
                  <a:pt x="33360" y="22070"/>
                </a:lnTo>
                <a:lnTo>
                  <a:pt x="33370" y="21950"/>
                </a:lnTo>
                <a:lnTo>
                  <a:pt x="33350" y="21860"/>
                </a:lnTo>
                <a:lnTo>
                  <a:pt x="33310" y="21820"/>
                </a:lnTo>
                <a:lnTo>
                  <a:pt x="33230" y="21770"/>
                </a:lnTo>
                <a:lnTo>
                  <a:pt x="33040" y="21600"/>
                </a:lnTo>
                <a:lnTo>
                  <a:pt x="32910" y="21430"/>
                </a:lnTo>
                <a:lnTo>
                  <a:pt x="32820" y="21350"/>
                </a:lnTo>
                <a:lnTo>
                  <a:pt x="32570" y="21190"/>
                </a:lnTo>
                <a:lnTo>
                  <a:pt x="32730" y="20490"/>
                </a:lnTo>
                <a:lnTo>
                  <a:pt x="32820" y="20250"/>
                </a:lnTo>
                <a:lnTo>
                  <a:pt x="32860" y="20190"/>
                </a:lnTo>
                <a:lnTo>
                  <a:pt x="33070" y="19920"/>
                </a:lnTo>
                <a:lnTo>
                  <a:pt x="33100" y="19800"/>
                </a:lnTo>
                <a:lnTo>
                  <a:pt x="33120" y="19640"/>
                </a:lnTo>
                <a:lnTo>
                  <a:pt x="33170" y="19540"/>
                </a:lnTo>
                <a:lnTo>
                  <a:pt x="33230" y="19460"/>
                </a:lnTo>
                <a:lnTo>
                  <a:pt x="33330" y="19380"/>
                </a:lnTo>
                <a:lnTo>
                  <a:pt x="33340" y="19310"/>
                </a:lnTo>
                <a:lnTo>
                  <a:pt x="33320" y="19250"/>
                </a:lnTo>
                <a:lnTo>
                  <a:pt x="33280" y="19180"/>
                </a:lnTo>
                <a:lnTo>
                  <a:pt x="33240" y="19100"/>
                </a:lnTo>
                <a:lnTo>
                  <a:pt x="33240" y="18960"/>
                </a:lnTo>
                <a:lnTo>
                  <a:pt x="33280" y="18860"/>
                </a:lnTo>
                <a:lnTo>
                  <a:pt x="33350" y="18740"/>
                </a:lnTo>
                <a:lnTo>
                  <a:pt x="33380" y="18650"/>
                </a:lnTo>
                <a:lnTo>
                  <a:pt x="33380" y="18560"/>
                </a:lnTo>
                <a:lnTo>
                  <a:pt x="33340" y="18500"/>
                </a:lnTo>
                <a:lnTo>
                  <a:pt x="33280" y="18450"/>
                </a:lnTo>
                <a:lnTo>
                  <a:pt x="33150" y="18370"/>
                </a:lnTo>
                <a:lnTo>
                  <a:pt x="33090" y="18280"/>
                </a:lnTo>
                <a:lnTo>
                  <a:pt x="33100" y="18150"/>
                </a:lnTo>
                <a:lnTo>
                  <a:pt x="33170" y="17920"/>
                </a:lnTo>
                <a:lnTo>
                  <a:pt x="33210" y="17650"/>
                </a:lnTo>
                <a:lnTo>
                  <a:pt x="33260" y="17500"/>
                </a:lnTo>
                <a:lnTo>
                  <a:pt x="33320" y="17410"/>
                </a:lnTo>
                <a:lnTo>
                  <a:pt x="33390" y="17340"/>
                </a:lnTo>
                <a:lnTo>
                  <a:pt x="33470" y="17200"/>
                </a:lnTo>
                <a:lnTo>
                  <a:pt x="33480" y="17110"/>
                </a:lnTo>
                <a:lnTo>
                  <a:pt x="33460" y="17040"/>
                </a:lnTo>
                <a:lnTo>
                  <a:pt x="33380" y="16920"/>
                </a:lnTo>
                <a:lnTo>
                  <a:pt x="33340" y="16860"/>
                </a:lnTo>
                <a:lnTo>
                  <a:pt x="33260" y="16500"/>
                </a:lnTo>
                <a:lnTo>
                  <a:pt x="33220" y="16410"/>
                </a:lnTo>
                <a:lnTo>
                  <a:pt x="33180" y="16350"/>
                </a:lnTo>
                <a:lnTo>
                  <a:pt x="33130" y="16300"/>
                </a:lnTo>
                <a:lnTo>
                  <a:pt x="33070" y="16260"/>
                </a:lnTo>
                <a:lnTo>
                  <a:pt x="33010" y="16200"/>
                </a:lnTo>
                <a:lnTo>
                  <a:pt x="32950" y="16110"/>
                </a:lnTo>
                <a:lnTo>
                  <a:pt x="32840" y="15840"/>
                </a:lnTo>
                <a:lnTo>
                  <a:pt x="32790" y="15760"/>
                </a:lnTo>
                <a:lnTo>
                  <a:pt x="32730" y="15720"/>
                </a:lnTo>
                <a:lnTo>
                  <a:pt x="32660" y="15680"/>
                </a:lnTo>
                <a:lnTo>
                  <a:pt x="32580" y="15660"/>
                </a:lnTo>
                <a:lnTo>
                  <a:pt x="32500" y="15660"/>
                </a:lnTo>
                <a:lnTo>
                  <a:pt x="30700" y="15720"/>
                </a:lnTo>
                <a:lnTo>
                  <a:pt x="30610" y="15700"/>
                </a:lnTo>
                <a:lnTo>
                  <a:pt x="30530" y="15670"/>
                </a:lnTo>
                <a:lnTo>
                  <a:pt x="30460" y="15610"/>
                </a:lnTo>
                <a:lnTo>
                  <a:pt x="30450" y="15540"/>
                </a:lnTo>
                <a:lnTo>
                  <a:pt x="30480" y="15470"/>
                </a:lnTo>
                <a:lnTo>
                  <a:pt x="30720" y="15100"/>
                </a:lnTo>
                <a:lnTo>
                  <a:pt x="30830" y="14970"/>
                </a:lnTo>
                <a:lnTo>
                  <a:pt x="31130" y="14690"/>
                </a:lnTo>
                <a:lnTo>
                  <a:pt x="31160" y="14610"/>
                </a:lnTo>
                <a:lnTo>
                  <a:pt x="31200" y="14490"/>
                </a:lnTo>
                <a:lnTo>
                  <a:pt x="31200" y="14370"/>
                </a:lnTo>
                <a:lnTo>
                  <a:pt x="31230" y="14190"/>
                </a:lnTo>
                <a:lnTo>
                  <a:pt x="31290" y="14050"/>
                </a:lnTo>
                <a:lnTo>
                  <a:pt x="31410" y="13860"/>
                </a:lnTo>
                <a:lnTo>
                  <a:pt x="31450" y="13740"/>
                </a:lnTo>
                <a:lnTo>
                  <a:pt x="31460" y="13630"/>
                </a:lnTo>
                <a:lnTo>
                  <a:pt x="31450" y="13560"/>
                </a:lnTo>
                <a:lnTo>
                  <a:pt x="31340" y="13430"/>
                </a:lnTo>
                <a:lnTo>
                  <a:pt x="31500" y="13220"/>
                </a:lnTo>
                <a:lnTo>
                  <a:pt x="31750" y="13090"/>
                </a:lnTo>
                <a:lnTo>
                  <a:pt x="32140" y="13030"/>
                </a:lnTo>
                <a:lnTo>
                  <a:pt x="32330" y="13040"/>
                </a:lnTo>
                <a:lnTo>
                  <a:pt x="32850" y="12950"/>
                </a:lnTo>
                <a:lnTo>
                  <a:pt x="33000" y="13220"/>
                </a:lnTo>
                <a:lnTo>
                  <a:pt x="33160" y="13370"/>
                </a:lnTo>
                <a:lnTo>
                  <a:pt x="33320" y="13450"/>
                </a:lnTo>
                <a:lnTo>
                  <a:pt x="33430" y="13490"/>
                </a:lnTo>
                <a:lnTo>
                  <a:pt x="33540" y="13500"/>
                </a:lnTo>
                <a:lnTo>
                  <a:pt x="33620" y="13500"/>
                </a:lnTo>
                <a:lnTo>
                  <a:pt x="33780" y="13470"/>
                </a:lnTo>
                <a:lnTo>
                  <a:pt x="34340" y="13290"/>
                </a:lnTo>
                <a:lnTo>
                  <a:pt x="35490" y="12660"/>
                </a:lnTo>
                <a:lnTo>
                  <a:pt x="35550" y="12620"/>
                </a:lnTo>
                <a:lnTo>
                  <a:pt x="35590" y="12570"/>
                </a:lnTo>
                <a:lnTo>
                  <a:pt x="35600" y="12500"/>
                </a:lnTo>
                <a:lnTo>
                  <a:pt x="35560" y="12250"/>
                </a:lnTo>
                <a:lnTo>
                  <a:pt x="35570" y="12070"/>
                </a:lnTo>
                <a:lnTo>
                  <a:pt x="35630" y="11760"/>
                </a:lnTo>
                <a:lnTo>
                  <a:pt x="35610" y="11670"/>
                </a:lnTo>
                <a:lnTo>
                  <a:pt x="35170" y="11540"/>
                </a:lnTo>
                <a:lnTo>
                  <a:pt x="35090" y="11480"/>
                </a:lnTo>
                <a:lnTo>
                  <a:pt x="34970" y="11350"/>
                </a:lnTo>
                <a:lnTo>
                  <a:pt x="34930" y="11260"/>
                </a:lnTo>
                <a:lnTo>
                  <a:pt x="34920" y="11170"/>
                </a:lnTo>
                <a:lnTo>
                  <a:pt x="34930" y="11080"/>
                </a:lnTo>
                <a:lnTo>
                  <a:pt x="34960" y="10900"/>
                </a:lnTo>
                <a:lnTo>
                  <a:pt x="34960" y="10780"/>
                </a:lnTo>
                <a:lnTo>
                  <a:pt x="34900" y="10550"/>
                </a:lnTo>
                <a:lnTo>
                  <a:pt x="34810" y="10400"/>
                </a:lnTo>
                <a:lnTo>
                  <a:pt x="34560" y="9890"/>
                </a:lnTo>
                <a:lnTo>
                  <a:pt x="34530" y="9860"/>
                </a:lnTo>
                <a:lnTo>
                  <a:pt x="34600" y="9840"/>
                </a:lnTo>
                <a:lnTo>
                  <a:pt x="34680" y="9820"/>
                </a:lnTo>
                <a:lnTo>
                  <a:pt x="34720" y="9800"/>
                </a:lnTo>
                <a:lnTo>
                  <a:pt x="34730" y="9780"/>
                </a:lnTo>
                <a:lnTo>
                  <a:pt x="34690" y="9700"/>
                </a:lnTo>
                <a:lnTo>
                  <a:pt x="34680" y="9640"/>
                </a:lnTo>
                <a:lnTo>
                  <a:pt x="34650" y="9560"/>
                </a:lnTo>
                <a:lnTo>
                  <a:pt x="34650" y="9510"/>
                </a:lnTo>
                <a:lnTo>
                  <a:pt x="34650" y="9480"/>
                </a:lnTo>
                <a:lnTo>
                  <a:pt x="34710" y="9490"/>
                </a:lnTo>
                <a:lnTo>
                  <a:pt x="34740" y="9520"/>
                </a:lnTo>
                <a:lnTo>
                  <a:pt x="34750" y="9480"/>
                </a:lnTo>
                <a:lnTo>
                  <a:pt x="34740" y="9450"/>
                </a:lnTo>
                <a:lnTo>
                  <a:pt x="34690" y="9430"/>
                </a:lnTo>
                <a:lnTo>
                  <a:pt x="34640" y="9410"/>
                </a:lnTo>
                <a:lnTo>
                  <a:pt x="34610" y="9330"/>
                </a:lnTo>
                <a:lnTo>
                  <a:pt x="34600" y="9300"/>
                </a:lnTo>
                <a:lnTo>
                  <a:pt x="34630" y="9280"/>
                </a:lnTo>
                <a:lnTo>
                  <a:pt x="34690" y="9260"/>
                </a:lnTo>
                <a:lnTo>
                  <a:pt x="34740" y="9240"/>
                </a:lnTo>
                <a:lnTo>
                  <a:pt x="34820" y="9130"/>
                </a:lnTo>
                <a:lnTo>
                  <a:pt x="34870" y="9070"/>
                </a:lnTo>
                <a:lnTo>
                  <a:pt x="34890" y="9030"/>
                </a:lnTo>
                <a:lnTo>
                  <a:pt x="34900" y="8990"/>
                </a:lnTo>
                <a:lnTo>
                  <a:pt x="34940" y="8960"/>
                </a:lnTo>
                <a:lnTo>
                  <a:pt x="34960" y="8870"/>
                </a:lnTo>
                <a:lnTo>
                  <a:pt x="34970" y="8780"/>
                </a:lnTo>
                <a:lnTo>
                  <a:pt x="34970" y="8740"/>
                </a:lnTo>
                <a:lnTo>
                  <a:pt x="34930" y="8730"/>
                </a:lnTo>
                <a:lnTo>
                  <a:pt x="34880" y="8730"/>
                </a:lnTo>
                <a:lnTo>
                  <a:pt x="34830" y="8720"/>
                </a:lnTo>
                <a:lnTo>
                  <a:pt x="34770" y="8700"/>
                </a:lnTo>
                <a:lnTo>
                  <a:pt x="34760" y="8680"/>
                </a:lnTo>
                <a:lnTo>
                  <a:pt x="34750" y="8660"/>
                </a:lnTo>
                <a:lnTo>
                  <a:pt x="34750" y="8630"/>
                </a:lnTo>
                <a:lnTo>
                  <a:pt x="34790" y="8590"/>
                </a:lnTo>
                <a:lnTo>
                  <a:pt x="34800" y="8560"/>
                </a:lnTo>
                <a:lnTo>
                  <a:pt x="34750" y="8530"/>
                </a:lnTo>
                <a:lnTo>
                  <a:pt x="34730" y="8530"/>
                </a:lnTo>
                <a:lnTo>
                  <a:pt x="34680" y="8530"/>
                </a:lnTo>
                <a:lnTo>
                  <a:pt x="34630" y="8510"/>
                </a:lnTo>
                <a:lnTo>
                  <a:pt x="34600" y="8530"/>
                </a:lnTo>
                <a:lnTo>
                  <a:pt x="34540" y="8540"/>
                </a:lnTo>
                <a:lnTo>
                  <a:pt x="34490" y="8480"/>
                </a:lnTo>
                <a:lnTo>
                  <a:pt x="34410" y="8390"/>
                </a:lnTo>
                <a:lnTo>
                  <a:pt x="34380" y="8360"/>
                </a:lnTo>
                <a:lnTo>
                  <a:pt x="34380" y="8330"/>
                </a:lnTo>
                <a:lnTo>
                  <a:pt x="34340" y="8320"/>
                </a:lnTo>
                <a:lnTo>
                  <a:pt x="34320" y="8340"/>
                </a:lnTo>
                <a:lnTo>
                  <a:pt x="34300" y="8350"/>
                </a:lnTo>
                <a:lnTo>
                  <a:pt x="34280" y="8350"/>
                </a:lnTo>
                <a:lnTo>
                  <a:pt x="34250" y="8330"/>
                </a:lnTo>
                <a:lnTo>
                  <a:pt x="34250" y="8320"/>
                </a:lnTo>
                <a:lnTo>
                  <a:pt x="34280" y="8280"/>
                </a:lnTo>
                <a:lnTo>
                  <a:pt x="34290" y="8250"/>
                </a:lnTo>
                <a:lnTo>
                  <a:pt x="34290" y="8200"/>
                </a:lnTo>
                <a:lnTo>
                  <a:pt x="34290" y="8170"/>
                </a:lnTo>
                <a:lnTo>
                  <a:pt x="34330" y="8130"/>
                </a:lnTo>
                <a:lnTo>
                  <a:pt x="34340" y="8090"/>
                </a:lnTo>
                <a:lnTo>
                  <a:pt x="34310" y="8070"/>
                </a:lnTo>
                <a:lnTo>
                  <a:pt x="34270" y="8070"/>
                </a:lnTo>
                <a:lnTo>
                  <a:pt x="34230" y="8060"/>
                </a:lnTo>
                <a:lnTo>
                  <a:pt x="34220" y="8040"/>
                </a:lnTo>
                <a:lnTo>
                  <a:pt x="34200" y="8010"/>
                </a:lnTo>
                <a:lnTo>
                  <a:pt x="34210" y="7980"/>
                </a:lnTo>
                <a:lnTo>
                  <a:pt x="34250" y="7960"/>
                </a:lnTo>
                <a:lnTo>
                  <a:pt x="34240" y="7910"/>
                </a:lnTo>
                <a:lnTo>
                  <a:pt x="34220" y="7880"/>
                </a:lnTo>
                <a:lnTo>
                  <a:pt x="34250" y="7820"/>
                </a:lnTo>
                <a:lnTo>
                  <a:pt x="34300" y="7800"/>
                </a:lnTo>
                <a:lnTo>
                  <a:pt x="34340" y="7750"/>
                </a:lnTo>
                <a:lnTo>
                  <a:pt x="34340" y="7710"/>
                </a:lnTo>
                <a:lnTo>
                  <a:pt x="34290" y="7690"/>
                </a:lnTo>
                <a:lnTo>
                  <a:pt x="34270" y="7660"/>
                </a:lnTo>
                <a:lnTo>
                  <a:pt x="34240" y="7590"/>
                </a:lnTo>
                <a:lnTo>
                  <a:pt x="34220" y="7530"/>
                </a:lnTo>
                <a:lnTo>
                  <a:pt x="34220" y="7470"/>
                </a:lnTo>
                <a:lnTo>
                  <a:pt x="34220" y="7440"/>
                </a:lnTo>
                <a:lnTo>
                  <a:pt x="34220" y="7430"/>
                </a:lnTo>
                <a:lnTo>
                  <a:pt x="34230" y="7370"/>
                </a:lnTo>
                <a:lnTo>
                  <a:pt x="34250" y="7370"/>
                </a:lnTo>
                <a:lnTo>
                  <a:pt x="34320" y="7330"/>
                </a:lnTo>
                <a:lnTo>
                  <a:pt x="34390" y="7340"/>
                </a:lnTo>
                <a:lnTo>
                  <a:pt x="34410" y="7360"/>
                </a:lnTo>
                <a:lnTo>
                  <a:pt x="34440" y="7380"/>
                </a:lnTo>
                <a:lnTo>
                  <a:pt x="34500" y="7360"/>
                </a:lnTo>
                <a:lnTo>
                  <a:pt x="34510" y="7320"/>
                </a:lnTo>
                <a:lnTo>
                  <a:pt x="34450" y="7270"/>
                </a:lnTo>
                <a:lnTo>
                  <a:pt x="34410" y="7200"/>
                </a:lnTo>
                <a:lnTo>
                  <a:pt x="34380" y="7130"/>
                </a:lnTo>
                <a:lnTo>
                  <a:pt x="34420" y="7050"/>
                </a:lnTo>
                <a:lnTo>
                  <a:pt x="34410" y="6990"/>
                </a:lnTo>
                <a:lnTo>
                  <a:pt x="34380" y="6910"/>
                </a:lnTo>
                <a:lnTo>
                  <a:pt x="34370" y="6860"/>
                </a:lnTo>
                <a:lnTo>
                  <a:pt x="34400" y="6800"/>
                </a:lnTo>
                <a:lnTo>
                  <a:pt x="34430" y="6730"/>
                </a:lnTo>
                <a:lnTo>
                  <a:pt x="34470" y="6630"/>
                </a:lnTo>
                <a:lnTo>
                  <a:pt x="34470" y="6580"/>
                </a:lnTo>
                <a:lnTo>
                  <a:pt x="34430" y="6560"/>
                </a:lnTo>
                <a:lnTo>
                  <a:pt x="34410" y="6540"/>
                </a:lnTo>
                <a:lnTo>
                  <a:pt x="34380" y="6510"/>
                </a:lnTo>
                <a:lnTo>
                  <a:pt x="34340" y="6490"/>
                </a:lnTo>
                <a:lnTo>
                  <a:pt x="34300" y="6490"/>
                </a:lnTo>
                <a:lnTo>
                  <a:pt x="34280" y="6470"/>
                </a:lnTo>
                <a:lnTo>
                  <a:pt x="34280" y="6440"/>
                </a:lnTo>
                <a:lnTo>
                  <a:pt x="34290" y="6400"/>
                </a:lnTo>
                <a:lnTo>
                  <a:pt x="34310" y="6300"/>
                </a:lnTo>
                <a:lnTo>
                  <a:pt x="34360" y="6250"/>
                </a:lnTo>
                <a:lnTo>
                  <a:pt x="34410" y="6220"/>
                </a:lnTo>
                <a:lnTo>
                  <a:pt x="34400" y="6180"/>
                </a:lnTo>
                <a:lnTo>
                  <a:pt x="34370" y="6130"/>
                </a:lnTo>
                <a:lnTo>
                  <a:pt x="34370" y="6100"/>
                </a:lnTo>
                <a:lnTo>
                  <a:pt x="34360" y="6090"/>
                </a:lnTo>
                <a:lnTo>
                  <a:pt x="34400" y="6040"/>
                </a:lnTo>
                <a:lnTo>
                  <a:pt x="34440" y="6000"/>
                </a:lnTo>
                <a:lnTo>
                  <a:pt x="34500" y="5960"/>
                </a:lnTo>
                <a:lnTo>
                  <a:pt x="34570" y="5940"/>
                </a:lnTo>
                <a:lnTo>
                  <a:pt x="34650" y="5930"/>
                </a:lnTo>
                <a:lnTo>
                  <a:pt x="34710" y="5930"/>
                </a:lnTo>
                <a:lnTo>
                  <a:pt x="34740" y="5890"/>
                </a:lnTo>
                <a:lnTo>
                  <a:pt x="34740" y="5880"/>
                </a:lnTo>
                <a:lnTo>
                  <a:pt x="34700" y="5880"/>
                </a:lnTo>
                <a:lnTo>
                  <a:pt x="34670" y="5880"/>
                </a:lnTo>
                <a:lnTo>
                  <a:pt x="34640" y="5880"/>
                </a:lnTo>
                <a:lnTo>
                  <a:pt x="34610" y="5860"/>
                </a:lnTo>
                <a:lnTo>
                  <a:pt x="34580" y="5820"/>
                </a:lnTo>
                <a:lnTo>
                  <a:pt x="34600" y="5710"/>
                </a:lnTo>
                <a:lnTo>
                  <a:pt x="34630" y="5590"/>
                </a:lnTo>
                <a:lnTo>
                  <a:pt x="34670" y="5530"/>
                </a:lnTo>
                <a:lnTo>
                  <a:pt x="34710" y="5510"/>
                </a:lnTo>
                <a:lnTo>
                  <a:pt x="34730" y="5500"/>
                </a:lnTo>
                <a:lnTo>
                  <a:pt x="34880" y="5600"/>
                </a:lnTo>
                <a:lnTo>
                  <a:pt x="35170" y="6100"/>
                </a:lnTo>
                <a:lnTo>
                  <a:pt x="35380" y="6290"/>
                </a:lnTo>
                <a:lnTo>
                  <a:pt x="35670" y="6490"/>
                </a:lnTo>
                <a:lnTo>
                  <a:pt x="36240" y="6800"/>
                </a:lnTo>
                <a:lnTo>
                  <a:pt x="36470" y="6880"/>
                </a:lnTo>
                <a:lnTo>
                  <a:pt x="37240" y="7030"/>
                </a:lnTo>
                <a:lnTo>
                  <a:pt x="37530" y="7050"/>
                </a:lnTo>
                <a:lnTo>
                  <a:pt x="37880" y="6990"/>
                </a:lnTo>
                <a:lnTo>
                  <a:pt x="38140" y="6810"/>
                </a:lnTo>
                <a:lnTo>
                  <a:pt x="38190" y="6470"/>
                </a:lnTo>
                <a:lnTo>
                  <a:pt x="38190" y="6460"/>
                </a:lnTo>
                <a:lnTo>
                  <a:pt x="38200" y="6450"/>
                </a:lnTo>
                <a:lnTo>
                  <a:pt x="38200" y="6400"/>
                </a:lnTo>
                <a:lnTo>
                  <a:pt x="38190" y="6370"/>
                </a:lnTo>
                <a:lnTo>
                  <a:pt x="38180" y="6350"/>
                </a:lnTo>
                <a:lnTo>
                  <a:pt x="38170" y="6300"/>
                </a:lnTo>
                <a:lnTo>
                  <a:pt x="38120" y="6160"/>
                </a:lnTo>
                <a:lnTo>
                  <a:pt x="38120" y="6150"/>
                </a:lnTo>
                <a:lnTo>
                  <a:pt x="38120" y="6110"/>
                </a:lnTo>
                <a:lnTo>
                  <a:pt x="38120" y="6090"/>
                </a:lnTo>
                <a:lnTo>
                  <a:pt x="38120" y="6070"/>
                </a:lnTo>
                <a:lnTo>
                  <a:pt x="38060" y="5940"/>
                </a:lnTo>
                <a:lnTo>
                  <a:pt x="38020" y="5650"/>
                </a:lnTo>
                <a:lnTo>
                  <a:pt x="38010" y="5450"/>
                </a:lnTo>
                <a:lnTo>
                  <a:pt x="37980" y="5200"/>
                </a:lnTo>
                <a:lnTo>
                  <a:pt x="37970" y="5070"/>
                </a:lnTo>
                <a:lnTo>
                  <a:pt x="37970" y="5040"/>
                </a:lnTo>
                <a:lnTo>
                  <a:pt x="38040" y="5010"/>
                </a:lnTo>
                <a:lnTo>
                  <a:pt x="38350" y="4990"/>
                </a:lnTo>
                <a:lnTo>
                  <a:pt x="38640" y="5040"/>
                </a:lnTo>
                <a:lnTo>
                  <a:pt x="38750" y="5040"/>
                </a:lnTo>
                <a:lnTo>
                  <a:pt x="38790" y="5060"/>
                </a:lnTo>
                <a:lnTo>
                  <a:pt x="38900" y="5100"/>
                </a:lnTo>
                <a:lnTo>
                  <a:pt x="39000" y="5150"/>
                </a:lnTo>
                <a:lnTo>
                  <a:pt x="39060" y="5150"/>
                </a:lnTo>
                <a:lnTo>
                  <a:pt x="39140" y="5140"/>
                </a:lnTo>
                <a:lnTo>
                  <a:pt x="39230" y="5180"/>
                </a:lnTo>
                <a:lnTo>
                  <a:pt x="39310" y="5210"/>
                </a:lnTo>
                <a:lnTo>
                  <a:pt x="39350" y="5200"/>
                </a:lnTo>
                <a:lnTo>
                  <a:pt x="39460" y="5110"/>
                </a:lnTo>
                <a:lnTo>
                  <a:pt x="39640" y="4960"/>
                </a:lnTo>
                <a:lnTo>
                  <a:pt x="39790" y="4820"/>
                </a:lnTo>
                <a:lnTo>
                  <a:pt x="39990" y="4670"/>
                </a:lnTo>
                <a:lnTo>
                  <a:pt x="40140" y="4560"/>
                </a:lnTo>
                <a:lnTo>
                  <a:pt x="40210" y="4550"/>
                </a:lnTo>
                <a:lnTo>
                  <a:pt x="40360" y="4630"/>
                </a:lnTo>
                <a:lnTo>
                  <a:pt x="40380" y="4830"/>
                </a:lnTo>
                <a:lnTo>
                  <a:pt x="40310" y="5420"/>
                </a:lnTo>
                <a:lnTo>
                  <a:pt x="40350" y="5530"/>
                </a:lnTo>
                <a:lnTo>
                  <a:pt x="40610" y="5630"/>
                </a:lnTo>
                <a:lnTo>
                  <a:pt x="40760" y="5710"/>
                </a:lnTo>
                <a:lnTo>
                  <a:pt x="40890" y="5820"/>
                </a:lnTo>
                <a:lnTo>
                  <a:pt x="40940" y="5940"/>
                </a:lnTo>
                <a:lnTo>
                  <a:pt x="40890" y="6050"/>
                </a:lnTo>
                <a:lnTo>
                  <a:pt x="40860" y="6050"/>
                </a:lnTo>
                <a:lnTo>
                  <a:pt x="40790" y="6050"/>
                </a:lnTo>
                <a:lnTo>
                  <a:pt x="40770" y="6050"/>
                </a:lnTo>
                <a:lnTo>
                  <a:pt x="40740" y="6100"/>
                </a:lnTo>
                <a:lnTo>
                  <a:pt x="40700" y="6140"/>
                </a:lnTo>
                <a:lnTo>
                  <a:pt x="40650" y="6180"/>
                </a:lnTo>
                <a:lnTo>
                  <a:pt x="40650" y="6230"/>
                </a:lnTo>
                <a:lnTo>
                  <a:pt x="40570" y="6260"/>
                </a:lnTo>
                <a:lnTo>
                  <a:pt x="40460" y="6390"/>
                </a:lnTo>
                <a:lnTo>
                  <a:pt x="40540" y="6590"/>
                </a:lnTo>
                <a:lnTo>
                  <a:pt x="40580" y="6760"/>
                </a:lnTo>
                <a:lnTo>
                  <a:pt x="40560" y="6930"/>
                </a:lnTo>
                <a:lnTo>
                  <a:pt x="40470" y="7050"/>
                </a:lnTo>
                <a:lnTo>
                  <a:pt x="40210" y="7260"/>
                </a:lnTo>
                <a:lnTo>
                  <a:pt x="40140" y="7380"/>
                </a:lnTo>
                <a:lnTo>
                  <a:pt x="40140" y="7600"/>
                </a:lnTo>
                <a:lnTo>
                  <a:pt x="40210" y="7630"/>
                </a:lnTo>
                <a:lnTo>
                  <a:pt x="40330" y="7600"/>
                </a:lnTo>
                <a:lnTo>
                  <a:pt x="40400" y="7610"/>
                </a:lnTo>
                <a:lnTo>
                  <a:pt x="40430" y="7620"/>
                </a:lnTo>
                <a:lnTo>
                  <a:pt x="40470" y="7630"/>
                </a:lnTo>
                <a:lnTo>
                  <a:pt x="40530" y="7690"/>
                </a:lnTo>
                <a:lnTo>
                  <a:pt x="40610" y="7790"/>
                </a:lnTo>
                <a:lnTo>
                  <a:pt x="40690" y="7870"/>
                </a:lnTo>
                <a:lnTo>
                  <a:pt x="40780" y="7900"/>
                </a:lnTo>
                <a:lnTo>
                  <a:pt x="40940" y="7880"/>
                </a:lnTo>
                <a:lnTo>
                  <a:pt x="41000" y="7880"/>
                </a:lnTo>
                <a:lnTo>
                  <a:pt x="41010" y="7890"/>
                </a:lnTo>
                <a:lnTo>
                  <a:pt x="41030" y="7890"/>
                </a:lnTo>
                <a:lnTo>
                  <a:pt x="41080" y="7910"/>
                </a:lnTo>
                <a:lnTo>
                  <a:pt x="41110" y="7900"/>
                </a:lnTo>
                <a:lnTo>
                  <a:pt x="41140" y="7920"/>
                </a:lnTo>
                <a:lnTo>
                  <a:pt x="41200" y="8070"/>
                </a:lnTo>
                <a:lnTo>
                  <a:pt x="41180" y="8150"/>
                </a:lnTo>
                <a:lnTo>
                  <a:pt x="41030" y="8410"/>
                </a:lnTo>
                <a:lnTo>
                  <a:pt x="41000" y="8530"/>
                </a:lnTo>
                <a:lnTo>
                  <a:pt x="41050" y="8670"/>
                </a:lnTo>
                <a:lnTo>
                  <a:pt x="41280" y="8940"/>
                </a:lnTo>
                <a:lnTo>
                  <a:pt x="41060" y="9390"/>
                </a:lnTo>
                <a:lnTo>
                  <a:pt x="41020" y="9650"/>
                </a:lnTo>
                <a:lnTo>
                  <a:pt x="41230" y="9820"/>
                </a:lnTo>
                <a:lnTo>
                  <a:pt x="40890" y="10210"/>
                </a:lnTo>
                <a:lnTo>
                  <a:pt x="40890" y="10260"/>
                </a:lnTo>
                <a:lnTo>
                  <a:pt x="40930" y="10340"/>
                </a:lnTo>
                <a:lnTo>
                  <a:pt x="40950" y="10440"/>
                </a:lnTo>
                <a:lnTo>
                  <a:pt x="40940" y="10460"/>
                </a:lnTo>
                <a:lnTo>
                  <a:pt x="40900" y="10460"/>
                </a:lnTo>
                <a:lnTo>
                  <a:pt x="40810" y="10470"/>
                </a:lnTo>
                <a:lnTo>
                  <a:pt x="40760" y="10510"/>
                </a:lnTo>
                <a:lnTo>
                  <a:pt x="40740" y="10520"/>
                </a:lnTo>
                <a:lnTo>
                  <a:pt x="40730" y="10530"/>
                </a:lnTo>
                <a:lnTo>
                  <a:pt x="40700" y="10520"/>
                </a:lnTo>
                <a:lnTo>
                  <a:pt x="40640" y="10460"/>
                </a:lnTo>
                <a:lnTo>
                  <a:pt x="40600" y="10440"/>
                </a:lnTo>
                <a:lnTo>
                  <a:pt x="40430" y="10630"/>
                </a:lnTo>
                <a:lnTo>
                  <a:pt x="40390" y="10820"/>
                </a:lnTo>
                <a:lnTo>
                  <a:pt x="40440" y="11360"/>
                </a:lnTo>
                <a:lnTo>
                  <a:pt x="40650" y="11310"/>
                </a:lnTo>
                <a:lnTo>
                  <a:pt x="40810" y="11420"/>
                </a:lnTo>
                <a:lnTo>
                  <a:pt x="41080" y="11750"/>
                </a:lnTo>
                <a:lnTo>
                  <a:pt x="41270" y="11870"/>
                </a:lnTo>
                <a:lnTo>
                  <a:pt x="42340" y="12260"/>
                </a:lnTo>
                <a:lnTo>
                  <a:pt x="43600" y="12250"/>
                </a:lnTo>
                <a:lnTo>
                  <a:pt x="43620" y="12230"/>
                </a:lnTo>
                <a:lnTo>
                  <a:pt x="43750" y="12230"/>
                </a:lnTo>
                <a:lnTo>
                  <a:pt x="43810" y="12230"/>
                </a:lnTo>
                <a:lnTo>
                  <a:pt x="43860" y="12250"/>
                </a:lnTo>
                <a:lnTo>
                  <a:pt x="43910" y="12220"/>
                </a:lnTo>
                <a:lnTo>
                  <a:pt x="43980" y="12220"/>
                </a:lnTo>
                <a:lnTo>
                  <a:pt x="44020" y="12210"/>
                </a:lnTo>
                <a:lnTo>
                  <a:pt x="44040" y="12180"/>
                </a:lnTo>
                <a:lnTo>
                  <a:pt x="44080" y="12080"/>
                </a:lnTo>
                <a:lnTo>
                  <a:pt x="44190" y="11910"/>
                </a:lnTo>
                <a:lnTo>
                  <a:pt x="44330" y="11740"/>
                </a:lnTo>
                <a:lnTo>
                  <a:pt x="44390" y="11650"/>
                </a:lnTo>
                <a:lnTo>
                  <a:pt x="44430" y="11580"/>
                </a:lnTo>
                <a:lnTo>
                  <a:pt x="44480" y="11490"/>
                </a:lnTo>
                <a:lnTo>
                  <a:pt x="44490" y="11380"/>
                </a:lnTo>
                <a:lnTo>
                  <a:pt x="44490" y="11300"/>
                </a:lnTo>
                <a:lnTo>
                  <a:pt x="44490" y="11230"/>
                </a:lnTo>
                <a:lnTo>
                  <a:pt x="44470" y="11180"/>
                </a:lnTo>
                <a:lnTo>
                  <a:pt x="44460" y="11130"/>
                </a:lnTo>
                <a:lnTo>
                  <a:pt x="44450" y="11080"/>
                </a:lnTo>
                <a:lnTo>
                  <a:pt x="44460" y="11050"/>
                </a:lnTo>
                <a:lnTo>
                  <a:pt x="44490" y="11030"/>
                </a:lnTo>
                <a:lnTo>
                  <a:pt x="44500" y="11070"/>
                </a:lnTo>
                <a:lnTo>
                  <a:pt x="44520" y="11120"/>
                </a:lnTo>
                <a:lnTo>
                  <a:pt x="44610" y="11110"/>
                </a:lnTo>
                <a:lnTo>
                  <a:pt x="44720" y="11070"/>
                </a:lnTo>
                <a:lnTo>
                  <a:pt x="44760" y="11060"/>
                </a:lnTo>
                <a:lnTo>
                  <a:pt x="45000" y="11140"/>
                </a:lnTo>
                <a:lnTo>
                  <a:pt x="45050" y="11190"/>
                </a:lnTo>
                <a:lnTo>
                  <a:pt x="45100" y="11240"/>
                </a:lnTo>
                <a:lnTo>
                  <a:pt x="45180" y="11250"/>
                </a:lnTo>
                <a:lnTo>
                  <a:pt x="45240" y="11280"/>
                </a:lnTo>
                <a:lnTo>
                  <a:pt x="45340" y="11260"/>
                </a:lnTo>
                <a:lnTo>
                  <a:pt x="45410" y="11240"/>
                </a:lnTo>
                <a:lnTo>
                  <a:pt x="45460" y="11190"/>
                </a:lnTo>
                <a:lnTo>
                  <a:pt x="45490" y="11140"/>
                </a:lnTo>
                <a:lnTo>
                  <a:pt x="45530" y="11090"/>
                </a:lnTo>
                <a:lnTo>
                  <a:pt x="45550" y="11050"/>
                </a:lnTo>
                <a:lnTo>
                  <a:pt x="45520" y="10960"/>
                </a:lnTo>
                <a:lnTo>
                  <a:pt x="45480" y="10880"/>
                </a:lnTo>
                <a:lnTo>
                  <a:pt x="45400" y="10810"/>
                </a:lnTo>
                <a:lnTo>
                  <a:pt x="45390" y="10730"/>
                </a:lnTo>
                <a:lnTo>
                  <a:pt x="45430" y="10660"/>
                </a:lnTo>
                <a:lnTo>
                  <a:pt x="45520" y="10600"/>
                </a:lnTo>
                <a:lnTo>
                  <a:pt x="45610" y="10560"/>
                </a:lnTo>
                <a:lnTo>
                  <a:pt x="45660" y="10510"/>
                </a:lnTo>
                <a:lnTo>
                  <a:pt x="45670" y="10450"/>
                </a:lnTo>
                <a:lnTo>
                  <a:pt x="45650" y="10340"/>
                </a:lnTo>
                <a:lnTo>
                  <a:pt x="45620" y="10280"/>
                </a:lnTo>
                <a:lnTo>
                  <a:pt x="45610" y="10230"/>
                </a:lnTo>
                <a:lnTo>
                  <a:pt x="45660" y="10140"/>
                </a:lnTo>
                <a:lnTo>
                  <a:pt x="45660" y="10080"/>
                </a:lnTo>
                <a:lnTo>
                  <a:pt x="45640" y="10020"/>
                </a:lnTo>
                <a:lnTo>
                  <a:pt x="45630" y="9980"/>
                </a:lnTo>
                <a:lnTo>
                  <a:pt x="45670" y="9920"/>
                </a:lnTo>
                <a:lnTo>
                  <a:pt x="45700" y="9870"/>
                </a:lnTo>
                <a:lnTo>
                  <a:pt x="45690" y="9820"/>
                </a:lnTo>
                <a:lnTo>
                  <a:pt x="45660" y="9770"/>
                </a:lnTo>
                <a:lnTo>
                  <a:pt x="45700" y="9730"/>
                </a:lnTo>
                <a:lnTo>
                  <a:pt x="45720" y="9680"/>
                </a:lnTo>
                <a:lnTo>
                  <a:pt x="45730" y="9660"/>
                </a:lnTo>
                <a:lnTo>
                  <a:pt x="45820" y="9670"/>
                </a:lnTo>
                <a:lnTo>
                  <a:pt x="45890" y="9680"/>
                </a:lnTo>
                <a:lnTo>
                  <a:pt x="45990" y="9660"/>
                </a:lnTo>
                <a:lnTo>
                  <a:pt x="46070" y="9630"/>
                </a:lnTo>
                <a:lnTo>
                  <a:pt x="46150" y="9560"/>
                </a:lnTo>
                <a:lnTo>
                  <a:pt x="46160" y="9510"/>
                </a:lnTo>
                <a:lnTo>
                  <a:pt x="46230" y="9480"/>
                </a:lnTo>
                <a:lnTo>
                  <a:pt x="46300" y="9460"/>
                </a:lnTo>
                <a:lnTo>
                  <a:pt x="46340" y="9430"/>
                </a:lnTo>
                <a:lnTo>
                  <a:pt x="46350" y="9360"/>
                </a:lnTo>
                <a:lnTo>
                  <a:pt x="46400" y="9270"/>
                </a:lnTo>
                <a:lnTo>
                  <a:pt x="46480" y="9170"/>
                </a:lnTo>
                <a:lnTo>
                  <a:pt x="46530" y="9090"/>
                </a:lnTo>
                <a:lnTo>
                  <a:pt x="46610" y="9030"/>
                </a:lnTo>
                <a:lnTo>
                  <a:pt x="47280" y="8880"/>
                </a:lnTo>
                <a:lnTo>
                  <a:pt x="47320" y="8900"/>
                </a:lnTo>
                <a:lnTo>
                  <a:pt x="47430" y="8920"/>
                </a:lnTo>
                <a:lnTo>
                  <a:pt x="47510" y="8910"/>
                </a:lnTo>
                <a:lnTo>
                  <a:pt x="47540" y="8910"/>
                </a:lnTo>
                <a:lnTo>
                  <a:pt x="47650" y="8890"/>
                </a:lnTo>
                <a:lnTo>
                  <a:pt x="47790" y="8890"/>
                </a:lnTo>
                <a:lnTo>
                  <a:pt x="47930" y="8890"/>
                </a:lnTo>
                <a:lnTo>
                  <a:pt x="48020" y="8870"/>
                </a:lnTo>
                <a:lnTo>
                  <a:pt x="48100" y="8840"/>
                </a:lnTo>
                <a:lnTo>
                  <a:pt x="48270" y="8740"/>
                </a:lnTo>
                <a:lnTo>
                  <a:pt x="48370" y="8640"/>
                </a:lnTo>
                <a:lnTo>
                  <a:pt x="48380" y="8640"/>
                </a:lnTo>
                <a:lnTo>
                  <a:pt x="49110" y="8560"/>
                </a:lnTo>
                <a:lnTo>
                  <a:pt x="49160" y="8590"/>
                </a:lnTo>
                <a:lnTo>
                  <a:pt x="49240" y="8610"/>
                </a:lnTo>
                <a:lnTo>
                  <a:pt x="49310" y="8590"/>
                </a:lnTo>
                <a:lnTo>
                  <a:pt x="49370" y="8570"/>
                </a:lnTo>
                <a:lnTo>
                  <a:pt x="49450" y="8540"/>
                </a:lnTo>
                <a:lnTo>
                  <a:pt x="49490" y="8540"/>
                </a:lnTo>
                <a:lnTo>
                  <a:pt x="49530" y="8580"/>
                </a:lnTo>
                <a:lnTo>
                  <a:pt x="49590" y="8570"/>
                </a:lnTo>
                <a:lnTo>
                  <a:pt x="49660" y="8550"/>
                </a:lnTo>
                <a:lnTo>
                  <a:pt x="49800" y="8550"/>
                </a:lnTo>
                <a:lnTo>
                  <a:pt x="49880" y="8520"/>
                </a:lnTo>
                <a:lnTo>
                  <a:pt x="50180" y="8720"/>
                </a:lnTo>
                <a:lnTo>
                  <a:pt x="50560" y="8870"/>
                </a:lnTo>
                <a:lnTo>
                  <a:pt x="50810" y="9010"/>
                </a:lnTo>
                <a:lnTo>
                  <a:pt x="51060" y="9330"/>
                </a:lnTo>
                <a:lnTo>
                  <a:pt x="51230" y="9700"/>
                </a:lnTo>
                <a:lnTo>
                  <a:pt x="51250" y="9950"/>
                </a:lnTo>
                <a:lnTo>
                  <a:pt x="51450" y="10020"/>
                </a:lnTo>
                <a:lnTo>
                  <a:pt x="51550" y="10040"/>
                </a:lnTo>
                <a:lnTo>
                  <a:pt x="51680" y="10040"/>
                </a:lnTo>
                <a:lnTo>
                  <a:pt x="51760" y="10090"/>
                </a:lnTo>
                <a:lnTo>
                  <a:pt x="51820" y="10210"/>
                </a:lnTo>
                <a:lnTo>
                  <a:pt x="51870" y="10340"/>
                </a:lnTo>
                <a:lnTo>
                  <a:pt x="51910" y="10430"/>
                </a:lnTo>
                <a:lnTo>
                  <a:pt x="52060" y="10560"/>
                </a:lnTo>
                <a:lnTo>
                  <a:pt x="52260" y="10660"/>
                </a:lnTo>
                <a:lnTo>
                  <a:pt x="52490" y="10720"/>
                </a:lnTo>
                <a:lnTo>
                  <a:pt x="52780" y="10730"/>
                </a:lnTo>
                <a:lnTo>
                  <a:pt x="52850" y="10690"/>
                </a:lnTo>
                <a:lnTo>
                  <a:pt x="52900" y="10600"/>
                </a:lnTo>
                <a:lnTo>
                  <a:pt x="52950" y="10550"/>
                </a:lnTo>
                <a:lnTo>
                  <a:pt x="53030" y="10580"/>
                </a:lnTo>
                <a:lnTo>
                  <a:pt x="53090" y="10620"/>
                </a:lnTo>
                <a:lnTo>
                  <a:pt x="53160" y="10640"/>
                </a:lnTo>
                <a:lnTo>
                  <a:pt x="53320" y="10630"/>
                </a:lnTo>
                <a:lnTo>
                  <a:pt x="53490" y="10590"/>
                </a:lnTo>
                <a:lnTo>
                  <a:pt x="53580" y="10500"/>
                </a:lnTo>
                <a:lnTo>
                  <a:pt x="53650" y="10400"/>
                </a:lnTo>
                <a:lnTo>
                  <a:pt x="53750" y="10340"/>
                </a:lnTo>
                <a:lnTo>
                  <a:pt x="53990" y="10350"/>
                </a:lnTo>
                <a:lnTo>
                  <a:pt x="54640" y="10440"/>
                </a:lnTo>
                <a:lnTo>
                  <a:pt x="54870" y="10380"/>
                </a:lnTo>
                <a:lnTo>
                  <a:pt x="55560" y="10790"/>
                </a:lnTo>
                <a:lnTo>
                  <a:pt x="55690" y="10780"/>
                </a:lnTo>
                <a:lnTo>
                  <a:pt x="55790" y="10590"/>
                </a:lnTo>
                <a:lnTo>
                  <a:pt x="56020" y="10610"/>
                </a:lnTo>
                <a:lnTo>
                  <a:pt x="56250" y="10750"/>
                </a:lnTo>
                <a:lnTo>
                  <a:pt x="56260" y="10760"/>
                </a:lnTo>
                <a:lnTo>
                  <a:pt x="56360" y="10970"/>
                </a:lnTo>
                <a:lnTo>
                  <a:pt x="56360" y="11760"/>
                </a:lnTo>
                <a:lnTo>
                  <a:pt x="56320" y="11840"/>
                </a:lnTo>
                <a:lnTo>
                  <a:pt x="56270" y="11920"/>
                </a:lnTo>
                <a:lnTo>
                  <a:pt x="56290" y="11990"/>
                </a:lnTo>
                <a:lnTo>
                  <a:pt x="56460" y="12000"/>
                </a:lnTo>
                <a:lnTo>
                  <a:pt x="56560" y="11970"/>
                </a:lnTo>
                <a:lnTo>
                  <a:pt x="56640" y="11900"/>
                </a:lnTo>
                <a:lnTo>
                  <a:pt x="56710" y="11800"/>
                </a:lnTo>
                <a:lnTo>
                  <a:pt x="56750" y="11710"/>
                </a:lnTo>
                <a:lnTo>
                  <a:pt x="56790" y="12000"/>
                </a:lnTo>
                <a:lnTo>
                  <a:pt x="56670" y="12260"/>
                </a:lnTo>
                <a:lnTo>
                  <a:pt x="56660" y="12420"/>
                </a:lnTo>
                <a:lnTo>
                  <a:pt x="57040" y="12400"/>
                </a:lnTo>
                <a:lnTo>
                  <a:pt x="56940" y="12660"/>
                </a:lnTo>
                <a:lnTo>
                  <a:pt x="57030" y="12810"/>
                </a:lnTo>
                <a:lnTo>
                  <a:pt x="57380" y="13040"/>
                </a:lnTo>
                <a:lnTo>
                  <a:pt x="57410" y="13160"/>
                </a:lnTo>
                <a:lnTo>
                  <a:pt x="57080" y="13270"/>
                </a:lnTo>
                <a:lnTo>
                  <a:pt x="56950" y="13390"/>
                </a:lnTo>
                <a:lnTo>
                  <a:pt x="57070" y="13390"/>
                </a:lnTo>
                <a:lnTo>
                  <a:pt x="57160" y="13420"/>
                </a:lnTo>
                <a:lnTo>
                  <a:pt x="57240" y="13460"/>
                </a:lnTo>
                <a:lnTo>
                  <a:pt x="57330" y="13490"/>
                </a:lnTo>
                <a:lnTo>
                  <a:pt x="57140" y="13580"/>
                </a:lnTo>
                <a:lnTo>
                  <a:pt x="57260" y="13750"/>
                </a:lnTo>
                <a:lnTo>
                  <a:pt x="57410" y="13770"/>
                </a:lnTo>
                <a:lnTo>
                  <a:pt x="57580" y="13700"/>
                </a:lnTo>
                <a:lnTo>
                  <a:pt x="57720" y="13580"/>
                </a:lnTo>
                <a:lnTo>
                  <a:pt x="57790" y="13840"/>
                </a:lnTo>
                <a:lnTo>
                  <a:pt x="57940" y="13970"/>
                </a:lnTo>
                <a:lnTo>
                  <a:pt x="58130" y="14060"/>
                </a:lnTo>
                <a:lnTo>
                  <a:pt x="58300" y="14170"/>
                </a:lnTo>
                <a:lnTo>
                  <a:pt x="58460" y="14390"/>
                </a:lnTo>
                <a:lnTo>
                  <a:pt x="58550" y="14650"/>
                </a:lnTo>
                <a:lnTo>
                  <a:pt x="58500" y="14850"/>
                </a:lnTo>
                <a:lnTo>
                  <a:pt x="58200" y="14860"/>
                </a:lnTo>
                <a:lnTo>
                  <a:pt x="58260" y="15000"/>
                </a:lnTo>
                <a:lnTo>
                  <a:pt x="58420" y="15210"/>
                </a:lnTo>
                <a:lnTo>
                  <a:pt x="58580" y="15550"/>
                </a:lnTo>
                <a:lnTo>
                  <a:pt x="58600" y="15640"/>
                </a:lnTo>
                <a:lnTo>
                  <a:pt x="58400" y="16220"/>
                </a:lnTo>
                <a:lnTo>
                  <a:pt x="58420" y="16390"/>
                </a:lnTo>
                <a:lnTo>
                  <a:pt x="58830" y="16770"/>
                </a:lnTo>
                <a:lnTo>
                  <a:pt x="58950" y="16820"/>
                </a:lnTo>
                <a:lnTo>
                  <a:pt x="59030" y="16720"/>
                </a:lnTo>
                <a:lnTo>
                  <a:pt x="59110" y="16600"/>
                </a:lnTo>
                <a:lnTo>
                  <a:pt x="59220" y="16530"/>
                </a:lnTo>
                <a:lnTo>
                  <a:pt x="59380" y="16560"/>
                </a:lnTo>
                <a:lnTo>
                  <a:pt x="59440" y="16630"/>
                </a:lnTo>
                <a:lnTo>
                  <a:pt x="59490" y="16690"/>
                </a:lnTo>
                <a:lnTo>
                  <a:pt x="59610" y="16720"/>
                </a:lnTo>
                <a:lnTo>
                  <a:pt x="59940" y="16750"/>
                </a:lnTo>
                <a:lnTo>
                  <a:pt x="60220" y="16840"/>
                </a:lnTo>
                <a:lnTo>
                  <a:pt x="60420" y="17020"/>
                </a:lnTo>
                <a:lnTo>
                  <a:pt x="60510" y="17310"/>
                </a:lnTo>
                <a:lnTo>
                  <a:pt x="60780" y="17220"/>
                </a:lnTo>
                <a:lnTo>
                  <a:pt x="60900" y="17440"/>
                </a:lnTo>
                <a:lnTo>
                  <a:pt x="60970" y="17760"/>
                </a:lnTo>
                <a:lnTo>
                  <a:pt x="61100" y="18010"/>
                </a:lnTo>
                <a:lnTo>
                  <a:pt x="60880" y="18090"/>
                </a:lnTo>
                <a:lnTo>
                  <a:pt x="60760" y="18100"/>
                </a:lnTo>
                <a:lnTo>
                  <a:pt x="60620" y="18090"/>
                </a:lnTo>
                <a:lnTo>
                  <a:pt x="60620" y="18200"/>
                </a:lnTo>
                <a:lnTo>
                  <a:pt x="60740" y="18310"/>
                </a:lnTo>
                <a:lnTo>
                  <a:pt x="60770" y="18370"/>
                </a:lnTo>
                <a:lnTo>
                  <a:pt x="60810" y="18490"/>
                </a:lnTo>
                <a:lnTo>
                  <a:pt x="61000" y="18430"/>
                </a:lnTo>
                <a:lnTo>
                  <a:pt x="61190" y="18730"/>
                </a:lnTo>
                <a:lnTo>
                  <a:pt x="61400" y="18690"/>
                </a:lnTo>
                <a:lnTo>
                  <a:pt x="61320" y="18620"/>
                </a:lnTo>
                <a:lnTo>
                  <a:pt x="61300" y="18550"/>
                </a:lnTo>
                <a:lnTo>
                  <a:pt x="61350" y="18500"/>
                </a:lnTo>
                <a:lnTo>
                  <a:pt x="61490" y="18490"/>
                </a:lnTo>
                <a:lnTo>
                  <a:pt x="61630" y="18500"/>
                </a:lnTo>
                <a:lnTo>
                  <a:pt x="61700" y="18550"/>
                </a:lnTo>
                <a:lnTo>
                  <a:pt x="61750" y="18630"/>
                </a:lnTo>
                <a:lnTo>
                  <a:pt x="61830" y="18730"/>
                </a:lnTo>
                <a:lnTo>
                  <a:pt x="61990" y="18880"/>
                </a:lnTo>
                <a:lnTo>
                  <a:pt x="62040" y="18970"/>
                </a:lnTo>
                <a:lnTo>
                  <a:pt x="62070" y="19130"/>
                </a:lnTo>
                <a:lnTo>
                  <a:pt x="62100" y="19240"/>
                </a:lnTo>
                <a:lnTo>
                  <a:pt x="62170" y="19300"/>
                </a:lnTo>
                <a:lnTo>
                  <a:pt x="62360" y="19370"/>
                </a:lnTo>
                <a:lnTo>
                  <a:pt x="62430" y="19460"/>
                </a:lnTo>
                <a:lnTo>
                  <a:pt x="62430" y="19510"/>
                </a:lnTo>
                <a:lnTo>
                  <a:pt x="62440" y="19520"/>
                </a:lnTo>
                <a:lnTo>
                  <a:pt x="62560" y="19470"/>
                </a:lnTo>
                <a:lnTo>
                  <a:pt x="62670" y="19400"/>
                </a:lnTo>
                <a:lnTo>
                  <a:pt x="62760" y="19300"/>
                </a:lnTo>
                <a:lnTo>
                  <a:pt x="62810" y="19210"/>
                </a:lnTo>
                <a:lnTo>
                  <a:pt x="62800" y="19180"/>
                </a:lnTo>
                <a:lnTo>
                  <a:pt x="63000" y="19180"/>
                </a:lnTo>
                <a:lnTo>
                  <a:pt x="63180" y="19160"/>
                </a:lnTo>
                <a:lnTo>
                  <a:pt x="63350" y="19070"/>
                </a:lnTo>
                <a:lnTo>
                  <a:pt x="63530" y="18880"/>
                </a:lnTo>
                <a:lnTo>
                  <a:pt x="63690" y="19010"/>
                </a:lnTo>
                <a:lnTo>
                  <a:pt x="63890" y="19320"/>
                </a:lnTo>
                <a:lnTo>
                  <a:pt x="64050" y="19370"/>
                </a:lnTo>
                <a:lnTo>
                  <a:pt x="64260" y="19320"/>
                </a:lnTo>
                <a:lnTo>
                  <a:pt x="64310" y="19170"/>
                </a:lnTo>
                <a:lnTo>
                  <a:pt x="64320" y="18980"/>
                </a:lnTo>
                <a:lnTo>
                  <a:pt x="64390" y="18780"/>
                </a:lnTo>
                <a:lnTo>
                  <a:pt x="64430" y="18680"/>
                </a:lnTo>
                <a:lnTo>
                  <a:pt x="64440" y="18630"/>
                </a:lnTo>
                <a:lnTo>
                  <a:pt x="64490" y="18600"/>
                </a:lnTo>
                <a:lnTo>
                  <a:pt x="64740" y="18600"/>
                </a:lnTo>
                <a:lnTo>
                  <a:pt x="64860" y="18620"/>
                </a:lnTo>
                <a:lnTo>
                  <a:pt x="64940" y="18660"/>
                </a:lnTo>
                <a:lnTo>
                  <a:pt x="64970" y="18730"/>
                </a:lnTo>
                <a:lnTo>
                  <a:pt x="64940" y="18980"/>
                </a:lnTo>
                <a:lnTo>
                  <a:pt x="64800" y="19350"/>
                </a:lnTo>
                <a:lnTo>
                  <a:pt x="64770" y="19610"/>
                </a:lnTo>
                <a:lnTo>
                  <a:pt x="64970" y="19910"/>
                </a:lnTo>
                <a:lnTo>
                  <a:pt x="65430" y="19960"/>
                </a:lnTo>
                <a:lnTo>
                  <a:pt x="65940" y="19930"/>
                </a:lnTo>
                <a:lnTo>
                  <a:pt x="66280" y="20010"/>
                </a:lnTo>
                <a:lnTo>
                  <a:pt x="66400" y="20220"/>
                </a:lnTo>
                <a:lnTo>
                  <a:pt x="66530" y="20690"/>
                </a:lnTo>
                <a:lnTo>
                  <a:pt x="66620" y="20850"/>
                </a:lnTo>
                <a:lnTo>
                  <a:pt x="66810" y="20940"/>
                </a:lnTo>
                <a:lnTo>
                  <a:pt x="66860" y="20810"/>
                </a:lnTo>
                <a:lnTo>
                  <a:pt x="66860" y="20580"/>
                </a:lnTo>
                <a:lnTo>
                  <a:pt x="66900" y="20350"/>
                </a:lnTo>
                <a:lnTo>
                  <a:pt x="67120" y="20410"/>
                </a:lnTo>
                <a:lnTo>
                  <a:pt x="67500" y="2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