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Sassandra-Marahoué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Côte d'Ivoire • State Map | Fully Editable Vector Shape</a:t>
            </a:r>
          </a:p>
        </p:txBody>
      </p:sp>
      <p:sp>
        <p:nvSpPr>
          <p:cNvPr id="101" name="Sassandra-Marahoué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9750" y="64070"/>
                </a:moveTo>
                <a:lnTo>
                  <a:pt x="29620" y="63960"/>
                </a:lnTo>
                <a:lnTo>
                  <a:pt x="29570" y="63910"/>
                </a:lnTo>
                <a:lnTo>
                  <a:pt x="29620" y="63660"/>
                </a:lnTo>
                <a:lnTo>
                  <a:pt x="30060" y="62990"/>
                </a:lnTo>
                <a:lnTo>
                  <a:pt x="30020" y="62580"/>
                </a:lnTo>
                <a:lnTo>
                  <a:pt x="30050" y="62390"/>
                </a:lnTo>
                <a:lnTo>
                  <a:pt x="30090" y="62320"/>
                </a:lnTo>
                <a:lnTo>
                  <a:pt x="30110" y="62250"/>
                </a:lnTo>
                <a:lnTo>
                  <a:pt x="30130" y="62180"/>
                </a:lnTo>
                <a:lnTo>
                  <a:pt x="30140" y="62090"/>
                </a:lnTo>
                <a:lnTo>
                  <a:pt x="29900" y="60880"/>
                </a:lnTo>
                <a:lnTo>
                  <a:pt x="29830" y="60710"/>
                </a:lnTo>
                <a:lnTo>
                  <a:pt x="29750" y="60570"/>
                </a:lnTo>
                <a:lnTo>
                  <a:pt x="29580" y="60350"/>
                </a:lnTo>
                <a:lnTo>
                  <a:pt x="29470" y="60250"/>
                </a:lnTo>
                <a:lnTo>
                  <a:pt x="29380" y="60180"/>
                </a:lnTo>
                <a:lnTo>
                  <a:pt x="29100" y="60080"/>
                </a:lnTo>
                <a:lnTo>
                  <a:pt x="29040" y="60040"/>
                </a:lnTo>
                <a:lnTo>
                  <a:pt x="28980" y="59980"/>
                </a:lnTo>
                <a:lnTo>
                  <a:pt x="28930" y="59910"/>
                </a:lnTo>
                <a:lnTo>
                  <a:pt x="28860" y="59780"/>
                </a:lnTo>
                <a:lnTo>
                  <a:pt x="28840" y="59670"/>
                </a:lnTo>
                <a:lnTo>
                  <a:pt x="28840" y="59560"/>
                </a:lnTo>
                <a:lnTo>
                  <a:pt x="28900" y="59400"/>
                </a:lnTo>
                <a:lnTo>
                  <a:pt x="28960" y="59310"/>
                </a:lnTo>
                <a:lnTo>
                  <a:pt x="29010" y="59240"/>
                </a:lnTo>
                <a:lnTo>
                  <a:pt x="29040" y="59100"/>
                </a:lnTo>
                <a:lnTo>
                  <a:pt x="28830" y="58790"/>
                </a:lnTo>
                <a:lnTo>
                  <a:pt x="28800" y="58490"/>
                </a:lnTo>
                <a:lnTo>
                  <a:pt x="28800" y="58330"/>
                </a:lnTo>
                <a:lnTo>
                  <a:pt x="28860" y="57890"/>
                </a:lnTo>
                <a:lnTo>
                  <a:pt x="29110" y="57080"/>
                </a:lnTo>
                <a:lnTo>
                  <a:pt x="29160" y="56870"/>
                </a:lnTo>
                <a:lnTo>
                  <a:pt x="29140" y="56660"/>
                </a:lnTo>
                <a:lnTo>
                  <a:pt x="28600" y="55350"/>
                </a:lnTo>
                <a:lnTo>
                  <a:pt x="28600" y="55200"/>
                </a:lnTo>
                <a:lnTo>
                  <a:pt x="28700" y="54720"/>
                </a:lnTo>
                <a:lnTo>
                  <a:pt x="28670" y="54590"/>
                </a:lnTo>
                <a:lnTo>
                  <a:pt x="28600" y="54430"/>
                </a:lnTo>
                <a:lnTo>
                  <a:pt x="28580" y="54280"/>
                </a:lnTo>
                <a:lnTo>
                  <a:pt x="28650" y="54130"/>
                </a:lnTo>
                <a:lnTo>
                  <a:pt x="28740" y="53880"/>
                </a:lnTo>
                <a:lnTo>
                  <a:pt x="28710" y="53530"/>
                </a:lnTo>
                <a:lnTo>
                  <a:pt x="28580" y="52820"/>
                </a:lnTo>
                <a:lnTo>
                  <a:pt x="28520" y="52670"/>
                </a:lnTo>
                <a:lnTo>
                  <a:pt x="28510" y="52580"/>
                </a:lnTo>
                <a:lnTo>
                  <a:pt x="28540" y="52490"/>
                </a:lnTo>
                <a:lnTo>
                  <a:pt x="28600" y="52450"/>
                </a:lnTo>
                <a:lnTo>
                  <a:pt x="28670" y="52430"/>
                </a:lnTo>
                <a:lnTo>
                  <a:pt x="28750" y="52300"/>
                </a:lnTo>
                <a:lnTo>
                  <a:pt x="28840" y="52190"/>
                </a:lnTo>
                <a:lnTo>
                  <a:pt x="28940" y="52050"/>
                </a:lnTo>
                <a:lnTo>
                  <a:pt x="28980" y="51890"/>
                </a:lnTo>
                <a:lnTo>
                  <a:pt x="29110" y="51700"/>
                </a:lnTo>
                <a:lnTo>
                  <a:pt x="29390" y="51600"/>
                </a:lnTo>
                <a:lnTo>
                  <a:pt x="29630" y="51440"/>
                </a:lnTo>
                <a:lnTo>
                  <a:pt x="29660" y="51060"/>
                </a:lnTo>
                <a:lnTo>
                  <a:pt x="29610" y="50980"/>
                </a:lnTo>
                <a:lnTo>
                  <a:pt x="29420" y="50870"/>
                </a:lnTo>
                <a:lnTo>
                  <a:pt x="29380" y="50810"/>
                </a:lnTo>
                <a:lnTo>
                  <a:pt x="29390" y="50730"/>
                </a:lnTo>
                <a:lnTo>
                  <a:pt x="29420" y="50690"/>
                </a:lnTo>
                <a:lnTo>
                  <a:pt x="29460" y="50660"/>
                </a:lnTo>
                <a:lnTo>
                  <a:pt x="29470" y="50620"/>
                </a:lnTo>
                <a:lnTo>
                  <a:pt x="29460" y="50470"/>
                </a:lnTo>
                <a:lnTo>
                  <a:pt x="29380" y="50130"/>
                </a:lnTo>
                <a:lnTo>
                  <a:pt x="29500" y="49950"/>
                </a:lnTo>
                <a:lnTo>
                  <a:pt x="29750" y="49830"/>
                </a:lnTo>
                <a:lnTo>
                  <a:pt x="29960" y="49680"/>
                </a:lnTo>
                <a:lnTo>
                  <a:pt x="29950" y="49400"/>
                </a:lnTo>
                <a:lnTo>
                  <a:pt x="29840" y="49310"/>
                </a:lnTo>
                <a:lnTo>
                  <a:pt x="29530" y="49270"/>
                </a:lnTo>
                <a:lnTo>
                  <a:pt x="29400" y="49020"/>
                </a:lnTo>
                <a:lnTo>
                  <a:pt x="29250" y="49020"/>
                </a:lnTo>
                <a:lnTo>
                  <a:pt x="28940" y="49120"/>
                </a:lnTo>
                <a:lnTo>
                  <a:pt x="28840" y="48990"/>
                </a:lnTo>
                <a:lnTo>
                  <a:pt x="28690" y="48370"/>
                </a:lnTo>
                <a:lnTo>
                  <a:pt x="28600" y="48140"/>
                </a:lnTo>
                <a:lnTo>
                  <a:pt x="28670" y="48010"/>
                </a:lnTo>
                <a:lnTo>
                  <a:pt x="28710" y="47860"/>
                </a:lnTo>
                <a:lnTo>
                  <a:pt x="28710" y="47710"/>
                </a:lnTo>
                <a:lnTo>
                  <a:pt x="28700" y="47540"/>
                </a:lnTo>
                <a:lnTo>
                  <a:pt x="29040" y="47190"/>
                </a:lnTo>
                <a:lnTo>
                  <a:pt x="29350" y="47000"/>
                </a:lnTo>
                <a:lnTo>
                  <a:pt x="29750" y="46910"/>
                </a:lnTo>
                <a:lnTo>
                  <a:pt x="34930" y="46600"/>
                </a:lnTo>
                <a:lnTo>
                  <a:pt x="37030" y="47210"/>
                </a:lnTo>
                <a:lnTo>
                  <a:pt x="37350" y="47240"/>
                </a:lnTo>
                <a:lnTo>
                  <a:pt x="37780" y="47220"/>
                </a:lnTo>
                <a:lnTo>
                  <a:pt x="39880" y="46710"/>
                </a:lnTo>
                <a:lnTo>
                  <a:pt x="40310" y="46730"/>
                </a:lnTo>
                <a:lnTo>
                  <a:pt x="40480" y="47110"/>
                </a:lnTo>
                <a:lnTo>
                  <a:pt x="40650" y="47380"/>
                </a:lnTo>
                <a:lnTo>
                  <a:pt x="40670" y="47450"/>
                </a:lnTo>
                <a:lnTo>
                  <a:pt x="40690" y="47520"/>
                </a:lnTo>
                <a:lnTo>
                  <a:pt x="40740" y="47960"/>
                </a:lnTo>
                <a:lnTo>
                  <a:pt x="40810" y="48040"/>
                </a:lnTo>
                <a:lnTo>
                  <a:pt x="40940" y="48130"/>
                </a:lnTo>
                <a:lnTo>
                  <a:pt x="41470" y="48360"/>
                </a:lnTo>
                <a:lnTo>
                  <a:pt x="41840" y="48470"/>
                </a:lnTo>
                <a:lnTo>
                  <a:pt x="42080" y="48630"/>
                </a:lnTo>
                <a:lnTo>
                  <a:pt x="42330" y="48980"/>
                </a:lnTo>
                <a:lnTo>
                  <a:pt x="42750" y="48730"/>
                </a:lnTo>
                <a:lnTo>
                  <a:pt x="42790" y="48660"/>
                </a:lnTo>
                <a:lnTo>
                  <a:pt x="42840" y="48570"/>
                </a:lnTo>
                <a:lnTo>
                  <a:pt x="42840" y="48510"/>
                </a:lnTo>
                <a:lnTo>
                  <a:pt x="42800" y="48250"/>
                </a:lnTo>
                <a:lnTo>
                  <a:pt x="42810" y="48140"/>
                </a:lnTo>
                <a:lnTo>
                  <a:pt x="42860" y="47990"/>
                </a:lnTo>
                <a:lnTo>
                  <a:pt x="43260" y="47620"/>
                </a:lnTo>
                <a:lnTo>
                  <a:pt x="43710" y="47280"/>
                </a:lnTo>
                <a:lnTo>
                  <a:pt x="43870" y="47260"/>
                </a:lnTo>
                <a:lnTo>
                  <a:pt x="44060" y="47300"/>
                </a:lnTo>
                <a:lnTo>
                  <a:pt x="45150" y="47730"/>
                </a:lnTo>
                <a:lnTo>
                  <a:pt x="45410" y="47630"/>
                </a:lnTo>
                <a:lnTo>
                  <a:pt x="45670" y="47490"/>
                </a:lnTo>
                <a:lnTo>
                  <a:pt x="45940" y="47310"/>
                </a:lnTo>
                <a:lnTo>
                  <a:pt x="46140" y="47240"/>
                </a:lnTo>
                <a:lnTo>
                  <a:pt x="46290" y="47210"/>
                </a:lnTo>
                <a:lnTo>
                  <a:pt x="46710" y="47200"/>
                </a:lnTo>
                <a:lnTo>
                  <a:pt x="46880" y="47720"/>
                </a:lnTo>
                <a:lnTo>
                  <a:pt x="46920" y="47960"/>
                </a:lnTo>
                <a:lnTo>
                  <a:pt x="46840" y="48900"/>
                </a:lnTo>
                <a:lnTo>
                  <a:pt x="46860" y="49050"/>
                </a:lnTo>
                <a:lnTo>
                  <a:pt x="46890" y="49140"/>
                </a:lnTo>
                <a:lnTo>
                  <a:pt x="46940" y="49190"/>
                </a:lnTo>
                <a:lnTo>
                  <a:pt x="47000" y="49230"/>
                </a:lnTo>
                <a:lnTo>
                  <a:pt x="47080" y="49250"/>
                </a:lnTo>
                <a:lnTo>
                  <a:pt x="47170" y="49270"/>
                </a:lnTo>
                <a:lnTo>
                  <a:pt x="47300" y="49390"/>
                </a:lnTo>
                <a:lnTo>
                  <a:pt x="47460" y="49600"/>
                </a:lnTo>
                <a:lnTo>
                  <a:pt x="47720" y="50140"/>
                </a:lnTo>
                <a:lnTo>
                  <a:pt x="47820" y="50390"/>
                </a:lnTo>
                <a:lnTo>
                  <a:pt x="47860" y="50570"/>
                </a:lnTo>
                <a:lnTo>
                  <a:pt x="47830" y="50640"/>
                </a:lnTo>
                <a:lnTo>
                  <a:pt x="47790" y="50680"/>
                </a:lnTo>
                <a:lnTo>
                  <a:pt x="47730" y="50720"/>
                </a:lnTo>
                <a:lnTo>
                  <a:pt x="47590" y="50740"/>
                </a:lnTo>
                <a:lnTo>
                  <a:pt x="47460" y="50740"/>
                </a:lnTo>
                <a:lnTo>
                  <a:pt x="47520" y="51010"/>
                </a:lnTo>
                <a:lnTo>
                  <a:pt x="47560" y="51060"/>
                </a:lnTo>
                <a:lnTo>
                  <a:pt x="47750" y="51300"/>
                </a:lnTo>
                <a:lnTo>
                  <a:pt x="47640" y="52210"/>
                </a:lnTo>
                <a:lnTo>
                  <a:pt x="47670" y="52500"/>
                </a:lnTo>
                <a:lnTo>
                  <a:pt x="47750" y="52610"/>
                </a:lnTo>
                <a:lnTo>
                  <a:pt x="47800" y="52640"/>
                </a:lnTo>
                <a:lnTo>
                  <a:pt x="47940" y="52690"/>
                </a:lnTo>
                <a:lnTo>
                  <a:pt x="48050" y="52810"/>
                </a:lnTo>
                <a:lnTo>
                  <a:pt x="48080" y="52900"/>
                </a:lnTo>
                <a:lnTo>
                  <a:pt x="48070" y="52980"/>
                </a:lnTo>
                <a:lnTo>
                  <a:pt x="48020" y="53040"/>
                </a:lnTo>
                <a:lnTo>
                  <a:pt x="47910" y="53140"/>
                </a:lnTo>
                <a:lnTo>
                  <a:pt x="47860" y="53210"/>
                </a:lnTo>
                <a:lnTo>
                  <a:pt x="47870" y="53270"/>
                </a:lnTo>
                <a:lnTo>
                  <a:pt x="47900" y="53330"/>
                </a:lnTo>
                <a:lnTo>
                  <a:pt x="48010" y="53420"/>
                </a:lnTo>
                <a:lnTo>
                  <a:pt x="48050" y="53480"/>
                </a:lnTo>
                <a:lnTo>
                  <a:pt x="48100" y="53520"/>
                </a:lnTo>
                <a:lnTo>
                  <a:pt x="48160" y="53560"/>
                </a:lnTo>
                <a:lnTo>
                  <a:pt x="48370" y="53640"/>
                </a:lnTo>
                <a:lnTo>
                  <a:pt x="48450" y="53700"/>
                </a:lnTo>
                <a:lnTo>
                  <a:pt x="48520" y="53790"/>
                </a:lnTo>
                <a:lnTo>
                  <a:pt x="48620" y="53950"/>
                </a:lnTo>
                <a:lnTo>
                  <a:pt x="48640" y="54040"/>
                </a:lnTo>
                <a:lnTo>
                  <a:pt x="48590" y="54130"/>
                </a:lnTo>
                <a:lnTo>
                  <a:pt x="48850" y="54160"/>
                </a:lnTo>
                <a:lnTo>
                  <a:pt x="48770" y="54380"/>
                </a:lnTo>
                <a:lnTo>
                  <a:pt x="48620" y="54680"/>
                </a:lnTo>
                <a:lnTo>
                  <a:pt x="48690" y="54980"/>
                </a:lnTo>
                <a:lnTo>
                  <a:pt x="49210" y="54980"/>
                </a:lnTo>
                <a:lnTo>
                  <a:pt x="49360" y="55050"/>
                </a:lnTo>
                <a:lnTo>
                  <a:pt x="49430" y="55350"/>
                </a:lnTo>
                <a:lnTo>
                  <a:pt x="49510" y="55350"/>
                </a:lnTo>
                <a:lnTo>
                  <a:pt x="49580" y="55570"/>
                </a:lnTo>
                <a:lnTo>
                  <a:pt x="49950" y="55650"/>
                </a:lnTo>
                <a:lnTo>
                  <a:pt x="50400" y="55570"/>
                </a:lnTo>
                <a:lnTo>
                  <a:pt x="50700" y="55420"/>
                </a:lnTo>
                <a:lnTo>
                  <a:pt x="50770" y="55570"/>
                </a:lnTo>
                <a:lnTo>
                  <a:pt x="50850" y="55570"/>
                </a:lnTo>
                <a:lnTo>
                  <a:pt x="50920" y="55870"/>
                </a:lnTo>
                <a:lnTo>
                  <a:pt x="50920" y="56470"/>
                </a:lnTo>
                <a:lnTo>
                  <a:pt x="51070" y="56850"/>
                </a:lnTo>
                <a:lnTo>
                  <a:pt x="51580" y="56890"/>
                </a:lnTo>
                <a:lnTo>
                  <a:pt x="51290" y="57300"/>
                </a:lnTo>
                <a:lnTo>
                  <a:pt x="50990" y="57750"/>
                </a:lnTo>
                <a:lnTo>
                  <a:pt x="50920" y="58040"/>
                </a:lnTo>
                <a:lnTo>
                  <a:pt x="50920" y="58570"/>
                </a:lnTo>
                <a:lnTo>
                  <a:pt x="50920" y="59020"/>
                </a:lnTo>
                <a:lnTo>
                  <a:pt x="50770" y="59090"/>
                </a:lnTo>
                <a:lnTo>
                  <a:pt x="50620" y="59240"/>
                </a:lnTo>
                <a:lnTo>
                  <a:pt x="50620" y="59390"/>
                </a:lnTo>
                <a:lnTo>
                  <a:pt x="50700" y="59540"/>
                </a:lnTo>
                <a:lnTo>
                  <a:pt x="50850" y="59620"/>
                </a:lnTo>
                <a:lnTo>
                  <a:pt x="50990" y="59770"/>
                </a:lnTo>
                <a:lnTo>
                  <a:pt x="51070" y="59770"/>
                </a:lnTo>
                <a:lnTo>
                  <a:pt x="51140" y="59770"/>
                </a:lnTo>
                <a:lnTo>
                  <a:pt x="51440" y="59840"/>
                </a:lnTo>
                <a:lnTo>
                  <a:pt x="51660" y="60140"/>
                </a:lnTo>
                <a:lnTo>
                  <a:pt x="51660" y="60510"/>
                </a:lnTo>
                <a:lnTo>
                  <a:pt x="51740" y="60590"/>
                </a:lnTo>
                <a:lnTo>
                  <a:pt x="51810" y="60740"/>
                </a:lnTo>
                <a:lnTo>
                  <a:pt x="51960" y="60960"/>
                </a:lnTo>
                <a:lnTo>
                  <a:pt x="52110" y="61260"/>
                </a:lnTo>
                <a:lnTo>
                  <a:pt x="52260" y="61710"/>
                </a:lnTo>
                <a:lnTo>
                  <a:pt x="52260" y="61930"/>
                </a:lnTo>
                <a:lnTo>
                  <a:pt x="52180" y="62380"/>
                </a:lnTo>
                <a:lnTo>
                  <a:pt x="52180" y="62510"/>
                </a:lnTo>
                <a:lnTo>
                  <a:pt x="51890" y="62610"/>
                </a:lnTo>
                <a:lnTo>
                  <a:pt x="51370" y="62610"/>
                </a:lnTo>
                <a:lnTo>
                  <a:pt x="50850" y="62610"/>
                </a:lnTo>
                <a:lnTo>
                  <a:pt x="50180" y="62980"/>
                </a:lnTo>
                <a:lnTo>
                  <a:pt x="49810" y="63350"/>
                </a:lnTo>
                <a:lnTo>
                  <a:pt x="49140" y="63880"/>
                </a:lnTo>
                <a:lnTo>
                  <a:pt x="48770" y="64250"/>
                </a:lnTo>
                <a:lnTo>
                  <a:pt x="48170" y="64400"/>
                </a:lnTo>
                <a:lnTo>
                  <a:pt x="47870" y="64550"/>
                </a:lnTo>
                <a:lnTo>
                  <a:pt x="47500" y="64780"/>
                </a:lnTo>
                <a:lnTo>
                  <a:pt x="46980" y="64780"/>
                </a:lnTo>
                <a:lnTo>
                  <a:pt x="46390" y="64780"/>
                </a:lnTo>
                <a:lnTo>
                  <a:pt x="45790" y="64630"/>
                </a:lnTo>
                <a:lnTo>
                  <a:pt x="45350" y="64630"/>
                </a:lnTo>
                <a:lnTo>
                  <a:pt x="44610" y="64630"/>
                </a:lnTo>
                <a:lnTo>
                  <a:pt x="44090" y="64630"/>
                </a:lnTo>
                <a:lnTo>
                  <a:pt x="43640" y="64630"/>
                </a:lnTo>
                <a:lnTo>
                  <a:pt x="43270" y="64550"/>
                </a:lnTo>
                <a:lnTo>
                  <a:pt x="43200" y="64550"/>
                </a:lnTo>
                <a:lnTo>
                  <a:pt x="43200" y="65000"/>
                </a:lnTo>
                <a:lnTo>
                  <a:pt x="43120" y="65370"/>
                </a:lnTo>
                <a:lnTo>
                  <a:pt x="43050" y="66120"/>
                </a:lnTo>
                <a:lnTo>
                  <a:pt x="42600" y="66120"/>
                </a:lnTo>
                <a:lnTo>
                  <a:pt x="42600" y="66490"/>
                </a:lnTo>
                <a:lnTo>
                  <a:pt x="42450" y="67020"/>
                </a:lnTo>
                <a:lnTo>
                  <a:pt x="42230" y="67170"/>
                </a:lnTo>
                <a:lnTo>
                  <a:pt x="42080" y="67390"/>
                </a:lnTo>
                <a:lnTo>
                  <a:pt x="41710" y="67390"/>
                </a:lnTo>
                <a:lnTo>
                  <a:pt x="41340" y="67390"/>
                </a:lnTo>
                <a:lnTo>
                  <a:pt x="40970" y="67320"/>
                </a:lnTo>
                <a:lnTo>
                  <a:pt x="40520" y="67320"/>
                </a:lnTo>
                <a:lnTo>
                  <a:pt x="40150" y="67320"/>
                </a:lnTo>
                <a:lnTo>
                  <a:pt x="39850" y="67240"/>
                </a:lnTo>
                <a:lnTo>
                  <a:pt x="39560" y="67240"/>
                </a:lnTo>
                <a:lnTo>
                  <a:pt x="39180" y="67470"/>
                </a:lnTo>
                <a:lnTo>
                  <a:pt x="38660" y="67910"/>
                </a:lnTo>
                <a:lnTo>
                  <a:pt x="38220" y="68060"/>
                </a:lnTo>
                <a:lnTo>
                  <a:pt x="38210" y="68070"/>
                </a:lnTo>
                <a:lnTo>
                  <a:pt x="38180" y="67660"/>
                </a:lnTo>
                <a:lnTo>
                  <a:pt x="37830" y="67720"/>
                </a:lnTo>
                <a:lnTo>
                  <a:pt x="36970" y="68070"/>
                </a:lnTo>
                <a:lnTo>
                  <a:pt x="36730" y="68070"/>
                </a:lnTo>
                <a:lnTo>
                  <a:pt x="36480" y="68000"/>
                </a:lnTo>
                <a:lnTo>
                  <a:pt x="35770" y="67570"/>
                </a:lnTo>
                <a:lnTo>
                  <a:pt x="35610" y="67510"/>
                </a:lnTo>
                <a:lnTo>
                  <a:pt x="35500" y="67570"/>
                </a:lnTo>
                <a:lnTo>
                  <a:pt x="34450" y="68360"/>
                </a:lnTo>
                <a:lnTo>
                  <a:pt x="34300" y="68440"/>
                </a:lnTo>
                <a:lnTo>
                  <a:pt x="34160" y="68470"/>
                </a:lnTo>
                <a:lnTo>
                  <a:pt x="32130" y="68490"/>
                </a:lnTo>
                <a:lnTo>
                  <a:pt x="31970" y="68440"/>
                </a:lnTo>
                <a:lnTo>
                  <a:pt x="31770" y="68300"/>
                </a:lnTo>
                <a:lnTo>
                  <a:pt x="30140" y="66340"/>
                </a:lnTo>
                <a:lnTo>
                  <a:pt x="29850" y="65600"/>
                </a:lnTo>
                <a:lnTo>
                  <a:pt x="29850" y="65520"/>
                </a:lnTo>
                <a:lnTo>
                  <a:pt x="29910" y="65410"/>
                </a:lnTo>
                <a:lnTo>
                  <a:pt x="29980" y="65360"/>
                </a:lnTo>
                <a:lnTo>
                  <a:pt x="30050" y="65320"/>
                </a:lnTo>
                <a:lnTo>
                  <a:pt x="30120" y="65310"/>
                </a:lnTo>
                <a:lnTo>
                  <a:pt x="30260" y="65260"/>
                </a:lnTo>
                <a:lnTo>
                  <a:pt x="30320" y="65230"/>
                </a:lnTo>
                <a:lnTo>
                  <a:pt x="30350" y="65180"/>
                </a:lnTo>
                <a:lnTo>
                  <a:pt x="30370" y="65110"/>
                </a:lnTo>
                <a:lnTo>
                  <a:pt x="30370" y="65010"/>
                </a:lnTo>
                <a:lnTo>
                  <a:pt x="30370" y="64890"/>
                </a:lnTo>
                <a:lnTo>
                  <a:pt x="30340" y="64730"/>
                </a:lnTo>
                <a:lnTo>
                  <a:pt x="30230" y="64480"/>
                </a:lnTo>
                <a:lnTo>
                  <a:pt x="29750" y="64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