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Montagnes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Montag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080" y="43160"/>
                </a:moveTo>
                <a:lnTo>
                  <a:pt x="16350" y="43280"/>
                </a:lnTo>
                <a:lnTo>
                  <a:pt x="16610" y="43390"/>
                </a:lnTo>
                <a:lnTo>
                  <a:pt x="16940" y="43450"/>
                </a:lnTo>
                <a:lnTo>
                  <a:pt x="17030" y="43430"/>
                </a:lnTo>
                <a:lnTo>
                  <a:pt x="17080" y="43350"/>
                </a:lnTo>
                <a:lnTo>
                  <a:pt x="17140" y="43290"/>
                </a:lnTo>
                <a:lnTo>
                  <a:pt x="17240" y="43280"/>
                </a:lnTo>
                <a:lnTo>
                  <a:pt x="17430" y="43350"/>
                </a:lnTo>
                <a:lnTo>
                  <a:pt x="17630" y="43540"/>
                </a:lnTo>
                <a:lnTo>
                  <a:pt x="17640" y="43550"/>
                </a:lnTo>
                <a:lnTo>
                  <a:pt x="17660" y="43620"/>
                </a:lnTo>
                <a:lnTo>
                  <a:pt x="17680" y="43680"/>
                </a:lnTo>
                <a:lnTo>
                  <a:pt x="17710" y="43750"/>
                </a:lnTo>
                <a:lnTo>
                  <a:pt x="17800" y="43850"/>
                </a:lnTo>
                <a:lnTo>
                  <a:pt x="17810" y="43910"/>
                </a:lnTo>
                <a:lnTo>
                  <a:pt x="17790" y="43970"/>
                </a:lnTo>
                <a:lnTo>
                  <a:pt x="17770" y="44030"/>
                </a:lnTo>
                <a:lnTo>
                  <a:pt x="17770" y="44090"/>
                </a:lnTo>
                <a:lnTo>
                  <a:pt x="17820" y="44120"/>
                </a:lnTo>
                <a:lnTo>
                  <a:pt x="17920" y="44150"/>
                </a:lnTo>
                <a:lnTo>
                  <a:pt x="17990" y="44190"/>
                </a:lnTo>
                <a:lnTo>
                  <a:pt x="18070" y="44220"/>
                </a:lnTo>
                <a:lnTo>
                  <a:pt x="18130" y="44260"/>
                </a:lnTo>
                <a:lnTo>
                  <a:pt x="18230" y="44350"/>
                </a:lnTo>
                <a:lnTo>
                  <a:pt x="18290" y="44400"/>
                </a:lnTo>
                <a:lnTo>
                  <a:pt x="18370" y="44440"/>
                </a:lnTo>
                <a:lnTo>
                  <a:pt x="18400" y="44510"/>
                </a:lnTo>
                <a:lnTo>
                  <a:pt x="18430" y="44580"/>
                </a:lnTo>
                <a:lnTo>
                  <a:pt x="18460" y="44650"/>
                </a:lnTo>
                <a:lnTo>
                  <a:pt x="18560" y="44740"/>
                </a:lnTo>
                <a:lnTo>
                  <a:pt x="18610" y="44790"/>
                </a:lnTo>
                <a:lnTo>
                  <a:pt x="18720" y="44970"/>
                </a:lnTo>
                <a:lnTo>
                  <a:pt x="18750" y="45040"/>
                </a:lnTo>
                <a:lnTo>
                  <a:pt x="18820" y="45100"/>
                </a:lnTo>
                <a:lnTo>
                  <a:pt x="18970" y="45140"/>
                </a:lnTo>
                <a:lnTo>
                  <a:pt x="19260" y="45190"/>
                </a:lnTo>
                <a:lnTo>
                  <a:pt x="19500" y="45270"/>
                </a:lnTo>
                <a:lnTo>
                  <a:pt x="19610" y="45350"/>
                </a:lnTo>
                <a:lnTo>
                  <a:pt x="19660" y="45420"/>
                </a:lnTo>
                <a:lnTo>
                  <a:pt x="19720" y="45470"/>
                </a:lnTo>
                <a:lnTo>
                  <a:pt x="19800" y="45520"/>
                </a:lnTo>
                <a:lnTo>
                  <a:pt x="19850" y="45580"/>
                </a:lnTo>
                <a:lnTo>
                  <a:pt x="19890" y="45720"/>
                </a:lnTo>
                <a:lnTo>
                  <a:pt x="19940" y="45750"/>
                </a:lnTo>
                <a:lnTo>
                  <a:pt x="19990" y="45730"/>
                </a:lnTo>
                <a:lnTo>
                  <a:pt x="20100" y="45630"/>
                </a:lnTo>
                <a:lnTo>
                  <a:pt x="20150" y="45640"/>
                </a:lnTo>
                <a:lnTo>
                  <a:pt x="20200" y="45690"/>
                </a:lnTo>
                <a:lnTo>
                  <a:pt x="20240" y="45750"/>
                </a:lnTo>
                <a:lnTo>
                  <a:pt x="20280" y="45790"/>
                </a:lnTo>
                <a:lnTo>
                  <a:pt x="20350" y="45790"/>
                </a:lnTo>
                <a:lnTo>
                  <a:pt x="20450" y="45750"/>
                </a:lnTo>
                <a:lnTo>
                  <a:pt x="20670" y="45640"/>
                </a:lnTo>
                <a:lnTo>
                  <a:pt x="20820" y="45480"/>
                </a:lnTo>
                <a:lnTo>
                  <a:pt x="20900" y="45430"/>
                </a:lnTo>
                <a:lnTo>
                  <a:pt x="20940" y="45370"/>
                </a:lnTo>
                <a:lnTo>
                  <a:pt x="20990" y="45330"/>
                </a:lnTo>
                <a:lnTo>
                  <a:pt x="21030" y="45330"/>
                </a:lnTo>
                <a:lnTo>
                  <a:pt x="21080" y="45370"/>
                </a:lnTo>
                <a:lnTo>
                  <a:pt x="21110" y="45440"/>
                </a:lnTo>
                <a:lnTo>
                  <a:pt x="21150" y="45510"/>
                </a:lnTo>
                <a:lnTo>
                  <a:pt x="21210" y="45520"/>
                </a:lnTo>
                <a:lnTo>
                  <a:pt x="21320" y="45510"/>
                </a:lnTo>
                <a:lnTo>
                  <a:pt x="21440" y="45460"/>
                </a:lnTo>
                <a:lnTo>
                  <a:pt x="21560" y="45480"/>
                </a:lnTo>
                <a:lnTo>
                  <a:pt x="21670" y="45470"/>
                </a:lnTo>
                <a:lnTo>
                  <a:pt x="21770" y="45450"/>
                </a:lnTo>
                <a:lnTo>
                  <a:pt x="21900" y="45360"/>
                </a:lnTo>
                <a:lnTo>
                  <a:pt x="22040" y="45240"/>
                </a:lnTo>
                <a:lnTo>
                  <a:pt x="22100" y="45200"/>
                </a:lnTo>
                <a:lnTo>
                  <a:pt x="22170" y="45180"/>
                </a:lnTo>
                <a:lnTo>
                  <a:pt x="22260" y="45170"/>
                </a:lnTo>
                <a:lnTo>
                  <a:pt x="22320" y="45100"/>
                </a:lnTo>
                <a:lnTo>
                  <a:pt x="22370" y="45040"/>
                </a:lnTo>
                <a:lnTo>
                  <a:pt x="22410" y="44990"/>
                </a:lnTo>
                <a:lnTo>
                  <a:pt x="22460" y="44950"/>
                </a:lnTo>
                <a:lnTo>
                  <a:pt x="22510" y="44920"/>
                </a:lnTo>
                <a:lnTo>
                  <a:pt x="22530" y="44880"/>
                </a:lnTo>
                <a:lnTo>
                  <a:pt x="22520" y="44820"/>
                </a:lnTo>
                <a:lnTo>
                  <a:pt x="22490" y="44770"/>
                </a:lnTo>
                <a:lnTo>
                  <a:pt x="22470" y="44710"/>
                </a:lnTo>
                <a:lnTo>
                  <a:pt x="22480" y="44650"/>
                </a:lnTo>
                <a:lnTo>
                  <a:pt x="22530" y="44610"/>
                </a:lnTo>
                <a:lnTo>
                  <a:pt x="22600" y="44560"/>
                </a:lnTo>
                <a:lnTo>
                  <a:pt x="22700" y="44470"/>
                </a:lnTo>
                <a:lnTo>
                  <a:pt x="22720" y="44400"/>
                </a:lnTo>
                <a:lnTo>
                  <a:pt x="22720" y="44320"/>
                </a:lnTo>
                <a:lnTo>
                  <a:pt x="22700" y="44250"/>
                </a:lnTo>
                <a:lnTo>
                  <a:pt x="22690" y="43810"/>
                </a:lnTo>
                <a:lnTo>
                  <a:pt x="22670" y="43740"/>
                </a:lnTo>
                <a:lnTo>
                  <a:pt x="22660" y="43700"/>
                </a:lnTo>
                <a:lnTo>
                  <a:pt x="22570" y="43550"/>
                </a:lnTo>
                <a:lnTo>
                  <a:pt x="22560" y="43520"/>
                </a:lnTo>
                <a:lnTo>
                  <a:pt x="22540" y="43470"/>
                </a:lnTo>
                <a:lnTo>
                  <a:pt x="22540" y="43390"/>
                </a:lnTo>
                <a:lnTo>
                  <a:pt x="22550" y="43310"/>
                </a:lnTo>
                <a:lnTo>
                  <a:pt x="22580" y="43250"/>
                </a:lnTo>
                <a:lnTo>
                  <a:pt x="22640" y="43150"/>
                </a:lnTo>
                <a:lnTo>
                  <a:pt x="22660" y="43130"/>
                </a:lnTo>
                <a:lnTo>
                  <a:pt x="22650" y="43100"/>
                </a:lnTo>
                <a:lnTo>
                  <a:pt x="22630" y="43060"/>
                </a:lnTo>
                <a:lnTo>
                  <a:pt x="22540" y="42970"/>
                </a:lnTo>
                <a:lnTo>
                  <a:pt x="22500" y="42910"/>
                </a:lnTo>
                <a:lnTo>
                  <a:pt x="22480" y="42840"/>
                </a:lnTo>
                <a:lnTo>
                  <a:pt x="22460" y="42750"/>
                </a:lnTo>
                <a:lnTo>
                  <a:pt x="22480" y="42390"/>
                </a:lnTo>
                <a:lnTo>
                  <a:pt x="22610" y="41910"/>
                </a:lnTo>
                <a:lnTo>
                  <a:pt x="22660" y="41820"/>
                </a:lnTo>
                <a:lnTo>
                  <a:pt x="22690" y="41770"/>
                </a:lnTo>
                <a:lnTo>
                  <a:pt x="22730" y="41720"/>
                </a:lnTo>
                <a:lnTo>
                  <a:pt x="22830" y="41630"/>
                </a:lnTo>
                <a:lnTo>
                  <a:pt x="23060" y="41470"/>
                </a:lnTo>
                <a:lnTo>
                  <a:pt x="23150" y="41370"/>
                </a:lnTo>
                <a:lnTo>
                  <a:pt x="23240" y="41270"/>
                </a:lnTo>
                <a:lnTo>
                  <a:pt x="23290" y="41210"/>
                </a:lnTo>
                <a:lnTo>
                  <a:pt x="23370" y="41170"/>
                </a:lnTo>
                <a:lnTo>
                  <a:pt x="23490" y="41170"/>
                </a:lnTo>
                <a:lnTo>
                  <a:pt x="23590" y="41200"/>
                </a:lnTo>
                <a:lnTo>
                  <a:pt x="23800" y="41390"/>
                </a:lnTo>
                <a:lnTo>
                  <a:pt x="23950" y="41490"/>
                </a:lnTo>
                <a:lnTo>
                  <a:pt x="24030" y="41570"/>
                </a:lnTo>
                <a:lnTo>
                  <a:pt x="24080" y="41630"/>
                </a:lnTo>
                <a:lnTo>
                  <a:pt x="24150" y="41760"/>
                </a:lnTo>
                <a:lnTo>
                  <a:pt x="24190" y="41820"/>
                </a:lnTo>
                <a:lnTo>
                  <a:pt x="24270" y="41870"/>
                </a:lnTo>
                <a:lnTo>
                  <a:pt x="24380" y="41910"/>
                </a:lnTo>
                <a:lnTo>
                  <a:pt x="24870" y="42030"/>
                </a:lnTo>
                <a:lnTo>
                  <a:pt x="25110" y="42150"/>
                </a:lnTo>
                <a:lnTo>
                  <a:pt x="25630" y="42480"/>
                </a:lnTo>
                <a:lnTo>
                  <a:pt x="25680" y="42530"/>
                </a:lnTo>
                <a:lnTo>
                  <a:pt x="25730" y="42590"/>
                </a:lnTo>
                <a:lnTo>
                  <a:pt x="26210" y="43360"/>
                </a:lnTo>
                <a:lnTo>
                  <a:pt x="26330" y="43620"/>
                </a:lnTo>
                <a:lnTo>
                  <a:pt x="26750" y="43710"/>
                </a:lnTo>
                <a:lnTo>
                  <a:pt x="28530" y="43700"/>
                </a:lnTo>
                <a:lnTo>
                  <a:pt x="28700" y="44140"/>
                </a:lnTo>
                <a:lnTo>
                  <a:pt x="28700" y="44430"/>
                </a:lnTo>
                <a:lnTo>
                  <a:pt x="28600" y="44600"/>
                </a:lnTo>
                <a:lnTo>
                  <a:pt x="28460" y="44740"/>
                </a:lnTo>
                <a:lnTo>
                  <a:pt x="28320" y="44920"/>
                </a:lnTo>
                <a:lnTo>
                  <a:pt x="28260" y="45020"/>
                </a:lnTo>
                <a:lnTo>
                  <a:pt x="28240" y="45120"/>
                </a:lnTo>
                <a:lnTo>
                  <a:pt x="28220" y="45350"/>
                </a:lnTo>
                <a:lnTo>
                  <a:pt x="28250" y="45490"/>
                </a:lnTo>
                <a:lnTo>
                  <a:pt x="28370" y="45640"/>
                </a:lnTo>
                <a:lnTo>
                  <a:pt x="28400" y="45750"/>
                </a:lnTo>
                <a:lnTo>
                  <a:pt x="28460" y="46680"/>
                </a:lnTo>
                <a:lnTo>
                  <a:pt x="28550" y="47170"/>
                </a:lnTo>
                <a:lnTo>
                  <a:pt x="28700" y="47540"/>
                </a:lnTo>
                <a:lnTo>
                  <a:pt x="28710" y="47710"/>
                </a:lnTo>
                <a:lnTo>
                  <a:pt x="28710" y="47860"/>
                </a:lnTo>
                <a:lnTo>
                  <a:pt x="28670" y="48010"/>
                </a:lnTo>
                <a:lnTo>
                  <a:pt x="28600" y="48140"/>
                </a:lnTo>
                <a:lnTo>
                  <a:pt x="28690" y="48370"/>
                </a:lnTo>
                <a:lnTo>
                  <a:pt x="28840" y="48990"/>
                </a:lnTo>
                <a:lnTo>
                  <a:pt x="28940" y="49120"/>
                </a:lnTo>
                <a:lnTo>
                  <a:pt x="29250" y="49020"/>
                </a:lnTo>
                <a:lnTo>
                  <a:pt x="29400" y="49020"/>
                </a:lnTo>
                <a:lnTo>
                  <a:pt x="29530" y="49270"/>
                </a:lnTo>
                <a:lnTo>
                  <a:pt x="29840" y="49310"/>
                </a:lnTo>
                <a:lnTo>
                  <a:pt x="29950" y="49400"/>
                </a:lnTo>
                <a:lnTo>
                  <a:pt x="29960" y="49680"/>
                </a:lnTo>
                <a:lnTo>
                  <a:pt x="29750" y="49830"/>
                </a:lnTo>
                <a:lnTo>
                  <a:pt x="29500" y="49950"/>
                </a:lnTo>
                <a:lnTo>
                  <a:pt x="29380" y="50130"/>
                </a:lnTo>
                <a:lnTo>
                  <a:pt x="29460" y="50470"/>
                </a:lnTo>
                <a:lnTo>
                  <a:pt x="29470" y="50620"/>
                </a:lnTo>
                <a:lnTo>
                  <a:pt x="29460" y="50660"/>
                </a:lnTo>
                <a:lnTo>
                  <a:pt x="29420" y="50690"/>
                </a:lnTo>
                <a:lnTo>
                  <a:pt x="29390" y="50730"/>
                </a:lnTo>
                <a:lnTo>
                  <a:pt x="29380" y="50810"/>
                </a:lnTo>
                <a:lnTo>
                  <a:pt x="29420" y="50870"/>
                </a:lnTo>
                <a:lnTo>
                  <a:pt x="29610" y="50980"/>
                </a:lnTo>
                <a:lnTo>
                  <a:pt x="29660" y="51060"/>
                </a:lnTo>
                <a:lnTo>
                  <a:pt x="29630" y="51440"/>
                </a:lnTo>
                <a:lnTo>
                  <a:pt x="29390" y="51600"/>
                </a:lnTo>
                <a:lnTo>
                  <a:pt x="29110" y="51700"/>
                </a:lnTo>
                <a:lnTo>
                  <a:pt x="28980" y="51890"/>
                </a:lnTo>
                <a:lnTo>
                  <a:pt x="28940" y="52050"/>
                </a:lnTo>
                <a:lnTo>
                  <a:pt x="28840" y="52190"/>
                </a:lnTo>
                <a:lnTo>
                  <a:pt x="28750" y="52300"/>
                </a:lnTo>
                <a:lnTo>
                  <a:pt x="28670" y="52430"/>
                </a:lnTo>
                <a:lnTo>
                  <a:pt x="28600" y="52450"/>
                </a:lnTo>
                <a:lnTo>
                  <a:pt x="28540" y="52490"/>
                </a:lnTo>
                <a:lnTo>
                  <a:pt x="28510" y="52580"/>
                </a:lnTo>
                <a:lnTo>
                  <a:pt x="28520" y="52670"/>
                </a:lnTo>
                <a:lnTo>
                  <a:pt x="28580" y="52820"/>
                </a:lnTo>
                <a:lnTo>
                  <a:pt x="28710" y="53530"/>
                </a:lnTo>
                <a:lnTo>
                  <a:pt x="28740" y="53880"/>
                </a:lnTo>
                <a:lnTo>
                  <a:pt x="28650" y="54130"/>
                </a:lnTo>
                <a:lnTo>
                  <a:pt x="28580" y="54280"/>
                </a:lnTo>
                <a:lnTo>
                  <a:pt x="28600" y="54430"/>
                </a:lnTo>
                <a:lnTo>
                  <a:pt x="28670" y="54590"/>
                </a:lnTo>
                <a:lnTo>
                  <a:pt x="28700" y="54720"/>
                </a:lnTo>
                <a:lnTo>
                  <a:pt x="28600" y="55200"/>
                </a:lnTo>
                <a:lnTo>
                  <a:pt x="28600" y="55350"/>
                </a:lnTo>
                <a:lnTo>
                  <a:pt x="29140" y="56660"/>
                </a:lnTo>
                <a:lnTo>
                  <a:pt x="29160" y="56870"/>
                </a:lnTo>
                <a:lnTo>
                  <a:pt x="29110" y="57080"/>
                </a:lnTo>
                <a:lnTo>
                  <a:pt x="28860" y="57890"/>
                </a:lnTo>
                <a:lnTo>
                  <a:pt x="28800" y="58330"/>
                </a:lnTo>
                <a:lnTo>
                  <a:pt x="28800" y="58490"/>
                </a:lnTo>
                <a:lnTo>
                  <a:pt x="28830" y="58790"/>
                </a:lnTo>
                <a:lnTo>
                  <a:pt x="29040" y="59100"/>
                </a:lnTo>
                <a:lnTo>
                  <a:pt x="29010" y="59240"/>
                </a:lnTo>
                <a:lnTo>
                  <a:pt x="28960" y="59310"/>
                </a:lnTo>
                <a:lnTo>
                  <a:pt x="28900" y="59400"/>
                </a:lnTo>
                <a:lnTo>
                  <a:pt x="28840" y="59560"/>
                </a:lnTo>
                <a:lnTo>
                  <a:pt x="28840" y="59670"/>
                </a:lnTo>
                <a:lnTo>
                  <a:pt x="28860" y="59780"/>
                </a:lnTo>
                <a:lnTo>
                  <a:pt x="28930" y="59910"/>
                </a:lnTo>
                <a:lnTo>
                  <a:pt x="28980" y="59980"/>
                </a:lnTo>
                <a:lnTo>
                  <a:pt x="29040" y="60040"/>
                </a:lnTo>
                <a:lnTo>
                  <a:pt x="29100" y="60080"/>
                </a:lnTo>
                <a:lnTo>
                  <a:pt x="29380" y="60180"/>
                </a:lnTo>
                <a:lnTo>
                  <a:pt x="29470" y="60250"/>
                </a:lnTo>
                <a:lnTo>
                  <a:pt x="29580" y="60350"/>
                </a:lnTo>
                <a:lnTo>
                  <a:pt x="29750" y="60570"/>
                </a:lnTo>
                <a:lnTo>
                  <a:pt x="29830" y="60710"/>
                </a:lnTo>
                <a:lnTo>
                  <a:pt x="29900" y="60880"/>
                </a:lnTo>
                <a:lnTo>
                  <a:pt x="30140" y="62090"/>
                </a:lnTo>
                <a:lnTo>
                  <a:pt x="30130" y="62180"/>
                </a:lnTo>
                <a:lnTo>
                  <a:pt x="30110" y="62250"/>
                </a:lnTo>
                <a:lnTo>
                  <a:pt x="30090" y="62320"/>
                </a:lnTo>
                <a:lnTo>
                  <a:pt x="30050" y="62390"/>
                </a:lnTo>
                <a:lnTo>
                  <a:pt x="30020" y="62580"/>
                </a:lnTo>
                <a:lnTo>
                  <a:pt x="30060" y="62990"/>
                </a:lnTo>
                <a:lnTo>
                  <a:pt x="29620" y="63660"/>
                </a:lnTo>
                <a:lnTo>
                  <a:pt x="29570" y="63910"/>
                </a:lnTo>
                <a:lnTo>
                  <a:pt x="29620" y="63960"/>
                </a:lnTo>
                <a:lnTo>
                  <a:pt x="29750" y="64070"/>
                </a:lnTo>
                <a:lnTo>
                  <a:pt x="29640" y="64080"/>
                </a:lnTo>
                <a:lnTo>
                  <a:pt x="29260" y="64170"/>
                </a:lnTo>
                <a:lnTo>
                  <a:pt x="29190" y="64200"/>
                </a:lnTo>
                <a:lnTo>
                  <a:pt x="28970" y="64330"/>
                </a:lnTo>
                <a:lnTo>
                  <a:pt x="28940" y="64360"/>
                </a:lnTo>
                <a:lnTo>
                  <a:pt x="28750" y="64630"/>
                </a:lnTo>
                <a:lnTo>
                  <a:pt x="28700" y="64680"/>
                </a:lnTo>
                <a:lnTo>
                  <a:pt x="28650" y="64720"/>
                </a:lnTo>
                <a:lnTo>
                  <a:pt x="28590" y="64750"/>
                </a:lnTo>
                <a:lnTo>
                  <a:pt x="28530" y="64770"/>
                </a:lnTo>
                <a:lnTo>
                  <a:pt x="28430" y="64810"/>
                </a:lnTo>
                <a:lnTo>
                  <a:pt x="28320" y="64880"/>
                </a:lnTo>
                <a:lnTo>
                  <a:pt x="28160" y="65020"/>
                </a:lnTo>
                <a:lnTo>
                  <a:pt x="28080" y="65460"/>
                </a:lnTo>
                <a:lnTo>
                  <a:pt x="28150" y="67340"/>
                </a:lnTo>
                <a:lnTo>
                  <a:pt x="28340" y="70130"/>
                </a:lnTo>
                <a:lnTo>
                  <a:pt x="28500" y="70730"/>
                </a:lnTo>
                <a:lnTo>
                  <a:pt x="28560" y="72000"/>
                </a:lnTo>
                <a:lnTo>
                  <a:pt x="28390" y="76380"/>
                </a:lnTo>
                <a:lnTo>
                  <a:pt x="24070" y="77220"/>
                </a:lnTo>
                <a:lnTo>
                  <a:pt x="23810" y="77270"/>
                </a:lnTo>
                <a:lnTo>
                  <a:pt x="23630" y="76900"/>
                </a:lnTo>
                <a:lnTo>
                  <a:pt x="23370" y="75780"/>
                </a:lnTo>
                <a:lnTo>
                  <a:pt x="23380" y="75260"/>
                </a:lnTo>
                <a:lnTo>
                  <a:pt x="23470" y="74670"/>
                </a:lnTo>
                <a:lnTo>
                  <a:pt x="23410" y="74170"/>
                </a:lnTo>
                <a:lnTo>
                  <a:pt x="22960" y="73980"/>
                </a:lnTo>
                <a:lnTo>
                  <a:pt x="22910" y="74400"/>
                </a:lnTo>
                <a:lnTo>
                  <a:pt x="22840" y="74630"/>
                </a:lnTo>
                <a:lnTo>
                  <a:pt x="22740" y="74740"/>
                </a:lnTo>
                <a:lnTo>
                  <a:pt x="22600" y="74650"/>
                </a:lnTo>
                <a:lnTo>
                  <a:pt x="22530" y="74450"/>
                </a:lnTo>
                <a:lnTo>
                  <a:pt x="22440" y="74270"/>
                </a:lnTo>
                <a:lnTo>
                  <a:pt x="22220" y="74230"/>
                </a:lnTo>
                <a:lnTo>
                  <a:pt x="22260" y="73990"/>
                </a:lnTo>
                <a:lnTo>
                  <a:pt x="22160" y="74030"/>
                </a:lnTo>
                <a:lnTo>
                  <a:pt x="21980" y="74180"/>
                </a:lnTo>
                <a:lnTo>
                  <a:pt x="21820" y="74260"/>
                </a:lnTo>
                <a:lnTo>
                  <a:pt x="21720" y="74210"/>
                </a:lnTo>
                <a:lnTo>
                  <a:pt x="21530" y="73970"/>
                </a:lnTo>
                <a:lnTo>
                  <a:pt x="21430" y="73880"/>
                </a:lnTo>
                <a:lnTo>
                  <a:pt x="21540" y="73730"/>
                </a:lnTo>
                <a:lnTo>
                  <a:pt x="21470" y="73640"/>
                </a:lnTo>
                <a:lnTo>
                  <a:pt x="21160" y="73500"/>
                </a:lnTo>
                <a:lnTo>
                  <a:pt x="21120" y="73500"/>
                </a:lnTo>
                <a:lnTo>
                  <a:pt x="20830" y="73340"/>
                </a:lnTo>
                <a:lnTo>
                  <a:pt x="20810" y="73280"/>
                </a:lnTo>
                <a:lnTo>
                  <a:pt x="20560" y="73250"/>
                </a:lnTo>
                <a:lnTo>
                  <a:pt x="20350" y="73080"/>
                </a:lnTo>
                <a:lnTo>
                  <a:pt x="20200" y="72900"/>
                </a:lnTo>
                <a:lnTo>
                  <a:pt x="20110" y="72830"/>
                </a:lnTo>
                <a:lnTo>
                  <a:pt x="19950" y="73010"/>
                </a:lnTo>
                <a:lnTo>
                  <a:pt x="19790" y="73290"/>
                </a:lnTo>
                <a:lnTo>
                  <a:pt x="19590" y="73400"/>
                </a:lnTo>
                <a:lnTo>
                  <a:pt x="19340" y="73040"/>
                </a:lnTo>
                <a:lnTo>
                  <a:pt x="19170" y="72870"/>
                </a:lnTo>
                <a:lnTo>
                  <a:pt x="18610" y="72580"/>
                </a:lnTo>
                <a:lnTo>
                  <a:pt x="18430" y="72350"/>
                </a:lnTo>
                <a:lnTo>
                  <a:pt x="18410" y="72250"/>
                </a:lnTo>
                <a:lnTo>
                  <a:pt x="18420" y="71840"/>
                </a:lnTo>
                <a:lnTo>
                  <a:pt x="18450" y="71780"/>
                </a:lnTo>
                <a:lnTo>
                  <a:pt x="18580" y="71710"/>
                </a:lnTo>
                <a:lnTo>
                  <a:pt x="18610" y="71630"/>
                </a:lnTo>
                <a:lnTo>
                  <a:pt x="18580" y="71540"/>
                </a:lnTo>
                <a:lnTo>
                  <a:pt x="18510" y="71500"/>
                </a:lnTo>
                <a:lnTo>
                  <a:pt x="18430" y="71480"/>
                </a:lnTo>
                <a:lnTo>
                  <a:pt x="18390" y="71430"/>
                </a:lnTo>
                <a:lnTo>
                  <a:pt x="18340" y="71110"/>
                </a:lnTo>
                <a:lnTo>
                  <a:pt x="18290" y="70980"/>
                </a:lnTo>
                <a:lnTo>
                  <a:pt x="18150" y="70850"/>
                </a:lnTo>
                <a:lnTo>
                  <a:pt x="18020" y="70840"/>
                </a:lnTo>
                <a:lnTo>
                  <a:pt x="17850" y="70890"/>
                </a:lnTo>
                <a:lnTo>
                  <a:pt x="17710" y="70960"/>
                </a:lnTo>
                <a:lnTo>
                  <a:pt x="17700" y="71030"/>
                </a:lnTo>
                <a:lnTo>
                  <a:pt x="17550" y="70830"/>
                </a:lnTo>
                <a:lnTo>
                  <a:pt x="17510" y="70540"/>
                </a:lnTo>
                <a:lnTo>
                  <a:pt x="17550" y="70220"/>
                </a:lnTo>
                <a:lnTo>
                  <a:pt x="17610" y="69920"/>
                </a:lnTo>
                <a:lnTo>
                  <a:pt x="17800" y="69380"/>
                </a:lnTo>
                <a:lnTo>
                  <a:pt x="17760" y="69180"/>
                </a:lnTo>
                <a:lnTo>
                  <a:pt x="17550" y="68920"/>
                </a:lnTo>
                <a:lnTo>
                  <a:pt x="16920" y="68410"/>
                </a:lnTo>
                <a:lnTo>
                  <a:pt x="16870" y="68340"/>
                </a:lnTo>
                <a:lnTo>
                  <a:pt x="16830" y="68180"/>
                </a:lnTo>
                <a:lnTo>
                  <a:pt x="16810" y="68130"/>
                </a:lnTo>
                <a:lnTo>
                  <a:pt x="16720" y="68100"/>
                </a:lnTo>
                <a:lnTo>
                  <a:pt x="16650" y="68120"/>
                </a:lnTo>
                <a:lnTo>
                  <a:pt x="16590" y="68140"/>
                </a:lnTo>
                <a:lnTo>
                  <a:pt x="16520" y="68130"/>
                </a:lnTo>
                <a:lnTo>
                  <a:pt x="15610" y="67920"/>
                </a:lnTo>
                <a:lnTo>
                  <a:pt x="15380" y="67760"/>
                </a:lnTo>
                <a:lnTo>
                  <a:pt x="15130" y="67700"/>
                </a:lnTo>
                <a:lnTo>
                  <a:pt x="14750" y="67710"/>
                </a:lnTo>
                <a:lnTo>
                  <a:pt x="14100" y="67800"/>
                </a:lnTo>
                <a:lnTo>
                  <a:pt x="13930" y="67870"/>
                </a:lnTo>
                <a:lnTo>
                  <a:pt x="13620" y="68050"/>
                </a:lnTo>
                <a:lnTo>
                  <a:pt x="13420" y="68100"/>
                </a:lnTo>
                <a:lnTo>
                  <a:pt x="13190" y="68100"/>
                </a:lnTo>
                <a:lnTo>
                  <a:pt x="13070" y="68060"/>
                </a:lnTo>
                <a:lnTo>
                  <a:pt x="12980" y="67990"/>
                </a:lnTo>
                <a:lnTo>
                  <a:pt x="12830" y="67900"/>
                </a:lnTo>
                <a:lnTo>
                  <a:pt x="12660" y="67840"/>
                </a:lnTo>
                <a:lnTo>
                  <a:pt x="11560" y="67590"/>
                </a:lnTo>
                <a:lnTo>
                  <a:pt x="11440" y="67540"/>
                </a:lnTo>
                <a:lnTo>
                  <a:pt x="11410" y="67480"/>
                </a:lnTo>
                <a:lnTo>
                  <a:pt x="11410" y="67380"/>
                </a:lnTo>
                <a:lnTo>
                  <a:pt x="11400" y="67270"/>
                </a:lnTo>
                <a:lnTo>
                  <a:pt x="11330" y="67150"/>
                </a:lnTo>
                <a:lnTo>
                  <a:pt x="11220" y="67100"/>
                </a:lnTo>
                <a:lnTo>
                  <a:pt x="11170" y="67140"/>
                </a:lnTo>
                <a:lnTo>
                  <a:pt x="11120" y="67200"/>
                </a:lnTo>
                <a:lnTo>
                  <a:pt x="11050" y="67210"/>
                </a:lnTo>
                <a:lnTo>
                  <a:pt x="10900" y="67080"/>
                </a:lnTo>
                <a:lnTo>
                  <a:pt x="10760" y="66920"/>
                </a:lnTo>
                <a:lnTo>
                  <a:pt x="10620" y="66860"/>
                </a:lnTo>
                <a:lnTo>
                  <a:pt x="10430" y="67020"/>
                </a:lnTo>
                <a:lnTo>
                  <a:pt x="10290" y="66950"/>
                </a:lnTo>
                <a:lnTo>
                  <a:pt x="10110" y="66950"/>
                </a:lnTo>
                <a:lnTo>
                  <a:pt x="9940" y="67010"/>
                </a:lnTo>
                <a:lnTo>
                  <a:pt x="9790" y="67160"/>
                </a:lnTo>
                <a:lnTo>
                  <a:pt x="9620" y="66990"/>
                </a:lnTo>
                <a:lnTo>
                  <a:pt x="9670" y="66900"/>
                </a:lnTo>
                <a:lnTo>
                  <a:pt x="9800" y="66830"/>
                </a:lnTo>
                <a:lnTo>
                  <a:pt x="9870" y="66700"/>
                </a:lnTo>
                <a:lnTo>
                  <a:pt x="9840" y="66590"/>
                </a:lnTo>
                <a:lnTo>
                  <a:pt x="9710" y="66330"/>
                </a:lnTo>
                <a:lnTo>
                  <a:pt x="9690" y="66200"/>
                </a:lnTo>
                <a:lnTo>
                  <a:pt x="9760" y="65970"/>
                </a:lnTo>
                <a:lnTo>
                  <a:pt x="9860" y="65880"/>
                </a:lnTo>
                <a:lnTo>
                  <a:pt x="9880" y="65790"/>
                </a:lnTo>
                <a:lnTo>
                  <a:pt x="9700" y="65580"/>
                </a:lnTo>
                <a:lnTo>
                  <a:pt x="9250" y="65340"/>
                </a:lnTo>
                <a:lnTo>
                  <a:pt x="9090" y="65130"/>
                </a:lnTo>
                <a:lnTo>
                  <a:pt x="9000" y="65070"/>
                </a:lnTo>
                <a:lnTo>
                  <a:pt x="8930" y="65190"/>
                </a:lnTo>
                <a:lnTo>
                  <a:pt x="8870" y="65450"/>
                </a:lnTo>
                <a:lnTo>
                  <a:pt x="8760" y="65720"/>
                </a:lnTo>
                <a:lnTo>
                  <a:pt x="8580" y="65860"/>
                </a:lnTo>
                <a:lnTo>
                  <a:pt x="8320" y="65780"/>
                </a:lnTo>
                <a:lnTo>
                  <a:pt x="7900" y="65210"/>
                </a:lnTo>
                <a:lnTo>
                  <a:pt x="7750" y="65070"/>
                </a:lnTo>
                <a:lnTo>
                  <a:pt x="7580" y="65030"/>
                </a:lnTo>
                <a:lnTo>
                  <a:pt x="7240" y="65040"/>
                </a:lnTo>
                <a:lnTo>
                  <a:pt x="7110" y="65010"/>
                </a:lnTo>
                <a:lnTo>
                  <a:pt x="6870" y="64990"/>
                </a:lnTo>
                <a:lnTo>
                  <a:pt x="7210" y="64550"/>
                </a:lnTo>
                <a:lnTo>
                  <a:pt x="7280" y="64520"/>
                </a:lnTo>
                <a:lnTo>
                  <a:pt x="7450" y="64490"/>
                </a:lnTo>
                <a:lnTo>
                  <a:pt x="7520" y="64450"/>
                </a:lnTo>
                <a:lnTo>
                  <a:pt x="7550" y="64390"/>
                </a:lnTo>
                <a:lnTo>
                  <a:pt x="7610" y="64190"/>
                </a:lnTo>
                <a:lnTo>
                  <a:pt x="7590" y="64170"/>
                </a:lnTo>
                <a:lnTo>
                  <a:pt x="7610" y="64170"/>
                </a:lnTo>
                <a:lnTo>
                  <a:pt x="7840" y="64030"/>
                </a:lnTo>
                <a:lnTo>
                  <a:pt x="7880" y="64040"/>
                </a:lnTo>
                <a:lnTo>
                  <a:pt x="8070" y="63800"/>
                </a:lnTo>
                <a:lnTo>
                  <a:pt x="9090" y="62990"/>
                </a:lnTo>
                <a:lnTo>
                  <a:pt x="9370" y="62680"/>
                </a:lnTo>
                <a:lnTo>
                  <a:pt x="10640" y="61260"/>
                </a:lnTo>
                <a:lnTo>
                  <a:pt x="10840" y="60950"/>
                </a:lnTo>
                <a:lnTo>
                  <a:pt x="11010" y="60540"/>
                </a:lnTo>
                <a:lnTo>
                  <a:pt x="11130" y="60110"/>
                </a:lnTo>
                <a:lnTo>
                  <a:pt x="11150" y="59910"/>
                </a:lnTo>
                <a:lnTo>
                  <a:pt x="11140" y="59720"/>
                </a:lnTo>
                <a:lnTo>
                  <a:pt x="11070" y="59640"/>
                </a:lnTo>
                <a:lnTo>
                  <a:pt x="10960" y="59560"/>
                </a:lnTo>
                <a:lnTo>
                  <a:pt x="10890" y="59450"/>
                </a:lnTo>
                <a:lnTo>
                  <a:pt x="11070" y="59060"/>
                </a:lnTo>
                <a:lnTo>
                  <a:pt x="11080" y="58840"/>
                </a:lnTo>
                <a:lnTo>
                  <a:pt x="11070" y="58600"/>
                </a:lnTo>
                <a:lnTo>
                  <a:pt x="11080" y="58350"/>
                </a:lnTo>
                <a:lnTo>
                  <a:pt x="11160" y="58230"/>
                </a:lnTo>
                <a:lnTo>
                  <a:pt x="11450" y="58010"/>
                </a:lnTo>
                <a:lnTo>
                  <a:pt x="11550" y="57870"/>
                </a:lnTo>
                <a:lnTo>
                  <a:pt x="11590" y="57530"/>
                </a:lnTo>
                <a:lnTo>
                  <a:pt x="11350" y="56170"/>
                </a:lnTo>
                <a:lnTo>
                  <a:pt x="11330" y="55830"/>
                </a:lnTo>
                <a:lnTo>
                  <a:pt x="11290" y="55690"/>
                </a:lnTo>
                <a:lnTo>
                  <a:pt x="11200" y="55550"/>
                </a:lnTo>
                <a:lnTo>
                  <a:pt x="11000" y="55340"/>
                </a:lnTo>
                <a:lnTo>
                  <a:pt x="10950" y="55250"/>
                </a:lnTo>
                <a:lnTo>
                  <a:pt x="10930" y="55160"/>
                </a:lnTo>
                <a:lnTo>
                  <a:pt x="10960" y="54980"/>
                </a:lnTo>
                <a:lnTo>
                  <a:pt x="10960" y="54880"/>
                </a:lnTo>
                <a:lnTo>
                  <a:pt x="10900" y="54770"/>
                </a:lnTo>
                <a:lnTo>
                  <a:pt x="10730" y="54560"/>
                </a:lnTo>
                <a:lnTo>
                  <a:pt x="10660" y="54450"/>
                </a:lnTo>
                <a:lnTo>
                  <a:pt x="10550" y="54000"/>
                </a:lnTo>
                <a:lnTo>
                  <a:pt x="10460" y="53820"/>
                </a:lnTo>
                <a:lnTo>
                  <a:pt x="10220" y="53470"/>
                </a:lnTo>
                <a:lnTo>
                  <a:pt x="10130" y="53300"/>
                </a:lnTo>
                <a:lnTo>
                  <a:pt x="10050" y="53030"/>
                </a:lnTo>
                <a:lnTo>
                  <a:pt x="9880" y="51650"/>
                </a:lnTo>
                <a:lnTo>
                  <a:pt x="9590" y="50640"/>
                </a:lnTo>
                <a:lnTo>
                  <a:pt x="9340" y="50140"/>
                </a:lnTo>
                <a:lnTo>
                  <a:pt x="8750" y="49840"/>
                </a:lnTo>
                <a:lnTo>
                  <a:pt x="9390" y="49250"/>
                </a:lnTo>
                <a:lnTo>
                  <a:pt x="9750" y="49060"/>
                </a:lnTo>
                <a:lnTo>
                  <a:pt x="10080" y="49450"/>
                </a:lnTo>
                <a:lnTo>
                  <a:pt x="10350" y="49430"/>
                </a:lnTo>
                <a:lnTo>
                  <a:pt x="10850" y="49280"/>
                </a:lnTo>
                <a:lnTo>
                  <a:pt x="11320" y="49400"/>
                </a:lnTo>
                <a:lnTo>
                  <a:pt x="11850" y="49810"/>
                </a:lnTo>
                <a:lnTo>
                  <a:pt x="12370" y="50040"/>
                </a:lnTo>
                <a:lnTo>
                  <a:pt x="12770" y="49580"/>
                </a:lnTo>
                <a:lnTo>
                  <a:pt x="12780" y="49480"/>
                </a:lnTo>
                <a:lnTo>
                  <a:pt x="12730" y="49250"/>
                </a:lnTo>
                <a:lnTo>
                  <a:pt x="12740" y="49140"/>
                </a:lnTo>
                <a:lnTo>
                  <a:pt x="12810" y="48980"/>
                </a:lnTo>
                <a:lnTo>
                  <a:pt x="13090" y="48620"/>
                </a:lnTo>
                <a:lnTo>
                  <a:pt x="13150" y="48570"/>
                </a:lnTo>
                <a:lnTo>
                  <a:pt x="13310" y="48470"/>
                </a:lnTo>
                <a:lnTo>
                  <a:pt x="13370" y="48420"/>
                </a:lnTo>
                <a:lnTo>
                  <a:pt x="13380" y="48360"/>
                </a:lnTo>
                <a:lnTo>
                  <a:pt x="13340" y="48220"/>
                </a:lnTo>
                <a:lnTo>
                  <a:pt x="13350" y="48160"/>
                </a:lnTo>
                <a:lnTo>
                  <a:pt x="13800" y="47640"/>
                </a:lnTo>
                <a:lnTo>
                  <a:pt x="13870" y="47430"/>
                </a:lnTo>
                <a:lnTo>
                  <a:pt x="13920" y="46960"/>
                </a:lnTo>
                <a:lnTo>
                  <a:pt x="13970" y="46730"/>
                </a:lnTo>
                <a:lnTo>
                  <a:pt x="14040" y="46650"/>
                </a:lnTo>
                <a:lnTo>
                  <a:pt x="14130" y="46590"/>
                </a:lnTo>
                <a:lnTo>
                  <a:pt x="14210" y="46510"/>
                </a:lnTo>
                <a:lnTo>
                  <a:pt x="14240" y="46370"/>
                </a:lnTo>
                <a:lnTo>
                  <a:pt x="14170" y="46220"/>
                </a:lnTo>
                <a:lnTo>
                  <a:pt x="13850" y="45940"/>
                </a:lnTo>
                <a:lnTo>
                  <a:pt x="13750" y="45790"/>
                </a:lnTo>
                <a:lnTo>
                  <a:pt x="13780" y="45220"/>
                </a:lnTo>
                <a:lnTo>
                  <a:pt x="14480" y="44150"/>
                </a:lnTo>
                <a:lnTo>
                  <a:pt x="14630" y="43600"/>
                </a:lnTo>
                <a:lnTo>
                  <a:pt x="14650" y="43250"/>
                </a:lnTo>
                <a:lnTo>
                  <a:pt x="14620" y="43130"/>
                </a:lnTo>
                <a:lnTo>
                  <a:pt x="14840" y="43140"/>
                </a:lnTo>
                <a:lnTo>
                  <a:pt x="15430" y="43040"/>
                </a:lnTo>
                <a:lnTo>
                  <a:pt x="15570" y="43090"/>
                </a:lnTo>
                <a:lnTo>
                  <a:pt x="15710" y="43200"/>
                </a:lnTo>
                <a:lnTo>
                  <a:pt x="15880" y="43310"/>
                </a:lnTo>
                <a:lnTo>
                  <a:pt x="16130" y="43330"/>
                </a:lnTo>
                <a:lnTo>
                  <a:pt x="16080" y="4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