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Lagunes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Lagu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870" y="82390"/>
                </a:moveTo>
                <a:lnTo>
                  <a:pt x="75880" y="82390"/>
                </a:lnTo>
                <a:lnTo>
                  <a:pt x="76060" y="82170"/>
                </a:lnTo>
                <a:lnTo>
                  <a:pt x="75980" y="82040"/>
                </a:lnTo>
                <a:lnTo>
                  <a:pt x="75910" y="82010"/>
                </a:lnTo>
                <a:lnTo>
                  <a:pt x="75800" y="81940"/>
                </a:lnTo>
                <a:lnTo>
                  <a:pt x="75700" y="81770"/>
                </a:lnTo>
                <a:lnTo>
                  <a:pt x="75560" y="81370"/>
                </a:lnTo>
                <a:lnTo>
                  <a:pt x="75530" y="81290"/>
                </a:lnTo>
                <a:lnTo>
                  <a:pt x="75500" y="81090"/>
                </a:lnTo>
                <a:lnTo>
                  <a:pt x="75450" y="80980"/>
                </a:lnTo>
                <a:lnTo>
                  <a:pt x="75340" y="80900"/>
                </a:lnTo>
                <a:lnTo>
                  <a:pt x="75180" y="80880"/>
                </a:lnTo>
                <a:lnTo>
                  <a:pt x="75030" y="80940"/>
                </a:lnTo>
                <a:lnTo>
                  <a:pt x="74940" y="80880"/>
                </a:lnTo>
                <a:lnTo>
                  <a:pt x="74810" y="80840"/>
                </a:lnTo>
                <a:lnTo>
                  <a:pt x="74730" y="80850"/>
                </a:lnTo>
                <a:lnTo>
                  <a:pt x="74690" y="80830"/>
                </a:lnTo>
                <a:lnTo>
                  <a:pt x="74690" y="80530"/>
                </a:lnTo>
                <a:lnTo>
                  <a:pt x="74760" y="80080"/>
                </a:lnTo>
                <a:lnTo>
                  <a:pt x="74760" y="79940"/>
                </a:lnTo>
                <a:lnTo>
                  <a:pt x="74690" y="79710"/>
                </a:lnTo>
                <a:lnTo>
                  <a:pt x="74460" y="79560"/>
                </a:lnTo>
                <a:lnTo>
                  <a:pt x="74460" y="79410"/>
                </a:lnTo>
                <a:lnTo>
                  <a:pt x="74390" y="79190"/>
                </a:lnTo>
                <a:lnTo>
                  <a:pt x="74090" y="78970"/>
                </a:lnTo>
                <a:lnTo>
                  <a:pt x="73940" y="78820"/>
                </a:lnTo>
                <a:lnTo>
                  <a:pt x="73800" y="78590"/>
                </a:lnTo>
                <a:lnTo>
                  <a:pt x="73650" y="78520"/>
                </a:lnTo>
                <a:lnTo>
                  <a:pt x="73500" y="78370"/>
                </a:lnTo>
                <a:lnTo>
                  <a:pt x="73200" y="78370"/>
                </a:lnTo>
                <a:lnTo>
                  <a:pt x="73200" y="77850"/>
                </a:lnTo>
                <a:lnTo>
                  <a:pt x="73200" y="77320"/>
                </a:lnTo>
                <a:lnTo>
                  <a:pt x="73130" y="77320"/>
                </a:lnTo>
                <a:lnTo>
                  <a:pt x="72760" y="77400"/>
                </a:lnTo>
                <a:lnTo>
                  <a:pt x="72310" y="77700"/>
                </a:lnTo>
                <a:lnTo>
                  <a:pt x="71940" y="77700"/>
                </a:lnTo>
                <a:lnTo>
                  <a:pt x="71640" y="77850"/>
                </a:lnTo>
                <a:lnTo>
                  <a:pt x="70820" y="77770"/>
                </a:lnTo>
                <a:lnTo>
                  <a:pt x="70450" y="77850"/>
                </a:lnTo>
                <a:lnTo>
                  <a:pt x="70230" y="77770"/>
                </a:lnTo>
                <a:lnTo>
                  <a:pt x="69260" y="77620"/>
                </a:lnTo>
                <a:lnTo>
                  <a:pt x="68600" y="77620"/>
                </a:lnTo>
                <a:lnTo>
                  <a:pt x="68600" y="77770"/>
                </a:lnTo>
                <a:lnTo>
                  <a:pt x="68600" y="78370"/>
                </a:lnTo>
                <a:lnTo>
                  <a:pt x="68600" y="78740"/>
                </a:lnTo>
                <a:lnTo>
                  <a:pt x="68670" y="78970"/>
                </a:lnTo>
                <a:lnTo>
                  <a:pt x="68740" y="79340"/>
                </a:lnTo>
                <a:lnTo>
                  <a:pt x="68370" y="79710"/>
                </a:lnTo>
                <a:lnTo>
                  <a:pt x="68150" y="79640"/>
                </a:lnTo>
                <a:lnTo>
                  <a:pt x="68000" y="80080"/>
                </a:lnTo>
                <a:lnTo>
                  <a:pt x="68080" y="80460"/>
                </a:lnTo>
                <a:lnTo>
                  <a:pt x="67850" y="81130"/>
                </a:lnTo>
                <a:lnTo>
                  <a:pt x="67780" y="81730"/>
                </a:lnTo>
                <a:lnTo>
                  <a:pt x="67890" y="81890"/>
                </a:lnTo>
                <a:lnTo>
                  <a:pt x="67860" y="81920"/>
                </a:lnTo>
                <a:lnTo>
                  <a:pt x="67750" y="81820"/>
                </a:lnTo>
                <a:lnTo>
                  <a:pt x="67620" y="81760"/>
                </a:lnTo>
                <a:lnTo>
                  <a:pt x="67520" y="81760"/>
                </a:lnTo>
                <a:lnTo>
                  <a:pt x="67430" y="81980"/>
                </a:lnTo>
                <a:lnTo>
                  <a:pt x="67200" y="82160"/>
                </a:lnTo>
                <a:lnTo>
                  <a:pt x="67090" y="82300"/>
                </a:lnTo>
                <a:lnTo>
                  <a:pt x="66990" y="82200"/>
                </a:lnTo>
                <a:lnTo>
                  <a:pt x="66820" y="82070"/>
                </a:lnTo>
                <a:lnTo>
                  <a:pt x="66640" y="81960"/>
                </a:lnTo>
                <a:lnTo>
                  <a:pt x="66510" y="81920"/>
                </a:lnTo>
                <a:lnTo>
                  <a:pt x="66370" y="82000"/>
                </a:lnTo>
                <a:lnTo>
                  <a:pt x="66220" y="82130"/>
                </a:lnTo>
                <a:lnTo>
                  <a:pt x="66070" y="82180"/>
                </a:lnTo>
                <a:lnTo>
                  <a:pt x="65930" y="82010"/>
                </a:lnTo>
                <a:lnTo>
                  <a:pt x="65970" y="81980"/>
                </a:lnTo>
                <a:lnTo>
                  <a:pt x="65990" y="81980"/>
                </a:lnTo>
                <a:lnTo>
                  <a:pt x="66000" y="81970"/>
                </a:lnTo>
                <a:lnTo>
                  <a:pt x="66030" y="81920"/>
                </a:lnTo>
                <a:lnTo>
                  <a:pt x="65510" y="81940"/>
                </a:lnTo>
                <a:lnTo>
                  <a:pt x="65310" y="82040"/>
                </a:lnTo>
                <a:lnTo>
                  <a:pt x="65250" y="82300"/>
                </a:lnTo>
                <a:lnTo>
                  <a:pt x="65390" y="82230"/>
                </a:lnTo>
                <a:lnTo>
                  <a:pt x="65510" y="82250"/>
                </a:lnTo>
                <a:lnTo>
                  <a:pt x="65600" y="82350"/>
                </a:lnTo>
                <a:lnTo>
                  <a:pt x="65650" y="82500"/>
                </a:lnTo>
                <a:lnTo>
                  <a:pt x="65380" y="82430"/>
                </a:lnTo>
                <a:lnTo>
                  <a:pt x="64380" y="82390"/>
                </a:lnTo>
                <a:lnTo>
                  <a:pt x="64320" y="82250"/>
                </a:lnTo>
                <a:lnTo>
                  <a:pt x="64250" y="82140"/>
                </a:lnTo>
                <a:lnTo>
                  <a:pt x="64100" y="81920"/>
                </a:lnTo>
                <a:lnTo>
                  <a:pt x="64020" y="82050"/>
                </a:lnTo>
                <a:lnTo>
                  <a:pt x="64010" y="82160"/>
                </a:lnTo>
                <a:lnTo>
                  <a:pt x="64070" y="82250"/>
                </a:lnTo>
                <a:lnTo>
                  <a:pt x="64180" y="82300"/>
                </a:lnTo>
                <a:lnTo>
                  <a:pt x="64180" y="82390"/>
                </a:lnTo>
                <a:lnTo>
                  <a:pt x="63930" y="82440"/>
                </a:lnTo>
                <a:lnTo>
                  <a:pt x="63740" y="82530"/>
                </a:lnTo>
                <a:lnTo>
                  <a:pt x="63410" y="82790"/>
                </a:lnTo>
                <a:lnTo>
                  <a:pt x="63150" y="82620"/>
                </a:lnTo>
                <a:lnTo>
                  <a:pt x="62850" y="82640"/>
                </a:lnTo>
                <a:lnTo>
                  <a:pt x="62590" y="82760"/>
                </a:lnTo>
                <a:lnTo>
                  <a:pt x="62450" y="82880"/>
                </a:lnTo>
                <a:lnTo>
                  <a:pt x="62350" y="82880"/>
                </a:lnTo>
                <a:lnTo>
                  <a:pt x="62260" y="82840"/>
                </a:lnTo>
                <a:lnTo>
                  <a:pt x="62140" y="82770"/>
                </a:lnTo>
                <a:lnTo>
                  <a:pt x="62030" y="82680"/>
                </a:lnTo>
                <a:lnTo>
                  <a:pt x="61970" y="82590"/>
                </a:lnTo>
                <a:lnTo>
                  <a:pt x="62130" y="82520"/>
                </a:lnTo>
                <a:lnTo>
                  <a:pt x="62270" y="82540"/>
                </a:lnTo>
                <a:lnTo>
                  <a:pt x="62430" y="82580"/>
                </a:lnTo>
                <a:lnTo>
                  <a:pt x="62630" y="82590"/>
                </a:lnTo>
                <a:lnTo>
                  <a:pt x="62600" y="82460"/>
                </a:lnTo>
                <a:lnTo>
                  <a:pt x="62560" y="82370"/>
                </a:lnTo>
                <a:lnTo>
                  <a:pt x="62480" y="82320"/>
                </a:lnTo>
                <a:lnTo>
                  <a:pt x="62350" y="82300"/>
                </a:lnTo>
                <a:lnTo>
                  <a:pt x="62350" y="82200"/>
                </a:lnTo>
                <a:lnTo>
                  <a:pt x="62500" y="82130"/>
                </a:lnTo>
                <a:lnTo>
                  <a:pt x="62590" y="82030"/>
                </a:lnTo>
                <a:lnTo>
                  <a:pt x="62630" y="81890"/>
                </a:lnTo>
                <a:lnTo>
                  <a:pt x="62630" y="81720"/>
                </a:lnTo>
                <a:lnTo>
                  <a:pt x="62550" y="81720"/>
                </a:lnTo>
                <a:lnTo>
                  <a:pt x="62370" y="82050"/>
                </a:lnTo>
                <a:lnTo>
                  <a:pt x="62140" y="82220"/>
                </a:lnTo>
                <a:lnTo>
                  <a:pt x="61840" y="82290"/>
                </a:lnTo>
                <a:lnTo>
                  <a:pt x="61480" y="82300"/>
                </a:lnTo>
                <a:lnTo>
                  <a:pt x="61860" y="82590"/>
                </a:lnTo>
                <a:lnTo>
                  <a:pt x="61580" y="82840"/>
                </a:lnTo>
                <a:lnTo>
                  <a:pt x="61050" y="83060"/>
                </a:lnTo>
                <a:lnTo>
                  <a:pt x="60710" y="83270"/>
                </a:lnTo>
                <a:lnTo>
                  <a:pt x="60620" y="83480"/>
                </a:lnTo>
                <a:lnTo>
                  <a:pt x="60640" y="83610"/>
                </a:lnTo>
                <a:lnTo>
                  <a:pt x="60770" y="83690"/>
                </a:lnTo>
                <a:lnTo>
                  <a:pt x="61000" y="83750"/>
                </a:lnTo>
                <a:lnTo>
                  <a:pt x="61250" y="83770"/>
                </a:lnTo>
                <a:lnTo>
                  <a:pt x="61500" y="83720"/>
                </a:lnTo>
                <a:lnTo>
                  <a:pt x="61640" y="83630"/>
                </a:lnTo>
                <a:lnTo>
                  <a:pt x="61570" y="83470"/>
                </a:lnTo>
                <a:lnTo>
                  <a:pt x="61570" y="83370"/>
                </a:lnTo>
                <a:lnTo>
                  <a:pt x="61930" y="83270"/>
                </a:lnTo>
                <a:lnTo>
                  <a:pt x="62110" y="83170"/>
                </a:lnTo>
                <a:lnTo>
                  <a:pt x="62170" y="83240"/>
                </a:lnTo>
                <a:lnTo>
                  <a:pt x="62240" y="83330"/>
                </a:lnTo>
                <a:lnTo>
                  <a:pt x="62350" y="83370"/>
                </a:lnTo>
                <a:lnTo>
                  <a:pt x="62530" y="83320"/>
                </a:lnTo>
                <a:lnTo>
                  <a:pt x="62810" y="83200"/>
                </a:lnTo>
                <a:lnTo>
                  <a:pt x="63030" y="83170"/>
                </a:lnTo>
                <a:lnTo>
                  <a:pt x="63470" y="83170"/>
                </a:lnTo>
                <a:lnTo>
                  <a:pt x="63600" y="83200"/>
                </a:lnTo>
                <a:lnTo>
                  <a:pt x="63690" y="83260"/>
                </a:lnTo>
                <a:lnTo>
                  <a:pt x="63750" y="83330"/>
                </a:lnTo>
                <a:lnTo>
                  <a:pt x="63800" y="83370"/>
                </a:lnTo>
                <a:lnTo>
                  <a:pt x="64010" y="83400"/>
                </a:lnTo>
                <a:lnTo>
                  <a:pt x="64150" y="83380"/>
                </a:lnTo>
                <a:lnTo>
                  <a:pt x="64480" y="83270"/>
                </a:lnTo>
                <a:lnTo>
                  <a:pt x="64340" y="83290"/>
                </a:lnTo>
                <a:lnTo>
                  <a:pt x="64170" y="83270"/>
                </a:lnTo>
                <a:lnTo>
                  <a:pt x="64030" y="83210"/>
                </a:lnTo>
                <a:lnTo>
                  <a:pt x="63990" y="83080"/>
                </a:lnTo>
                <a:lnTo>
                  <a:pt x="64080" y="83000"/>
                </a:lnTo>
                <a:lnTo>
                  <a:pt x="64570" y="82880"/>
                </a:lnTo>
                <a:lnTo>
                  <a:pt x="64570" y="83080"/>
                </a:lnTo>
                <a:lnTo>
                  <a:pt x="64680" y="83080"/>
                </a:lnTo>
                <a:lnTo>
                  <a:pt x="64990" y="82930"/>
                </a:lnTo>
                <a:lnTo>
                  <a:pt x="65820" y="82980"/>
                </a:lnTo>
                <a:lnTo>
                  <a:pt x="66230" y="82790"/>
                </a:lnTo>
                <a:lnTo>
                  <a:pt x="66290" y="83000"/>
                </a:lnTo>
                <a:lnTo>
                  <a:pt x="66400" y="82910"/>
                </a:lnTo>
                <a:lnTo>
                  <a:pt x="66520" y="82720"/>
                </a:lnTo>
                <a:lnTo>
                  <a:pt x="66610" y="82590"/>
                </a:lnTo>
                <a:lnTo>
                  <a:pt x="66870" y="82600"/>
                </a:lnTo>
                <a:lnTo>
                  <a:pt x="67090" y="82700"/>
                </a:lnTo>
                <a:lnTo>
                  <a:pt x="67290" y="82750"/>
                </a:lnTo>
                <a:lnTo>
                  <a:pt x="67470" y="82590"/>
                </a:lnTo>
                <a:lnTo>
                  <a:pt x="67740" y="82700"/>
                </a:lnTo>
                <a:lnTo>
                  <a:pt x="68010" y="82650"/>
                </a:lnTo>
                <a:lnTo>
                  <a:pt x="68290" y="82550"/>
                </a:lnTo>
                <a:lnTo>
                  <a:pt x="68750" y="82470"/>
                </a:lnTo>
                <a:lnTo>
                  <a:pt x="69040" y="82620"/>
                </a:lnTo>
                <a:lnTo>
                  <a:pt x="69240" y="83120"/>
                </a:lnTo>
                <a:lnTo>
                  <a:pt x="67700" y="83240"/>
                </a:lnTo>
                <a:lnTo>
                  <a:pt x="63290" y="83610"/>
                </a:lnTo>
                <a:lnTo>
                  <a:pt x="60980" y="84130"/>
                </a:lnTo>
                <a:lnTo>
                  <a:pt x="59700" y="84240"/>
                </a:lnTo>
                <a:lnTo>
                  <a:pt x="59450" y="84340"/>
                </a:lnTo>
                <a:lnTo>
                  <a:pt x="59300" y="84260"/>
                </a:lnTo>
                <a:lnTo>
                  <a:pt x="59140" y="84230"/>
                </a:lnTo>
                <a:lnTo>
                  <a:pt x="58370" y="84220"/>
                </a:lnTo>
                <a:lnTo>
                  <a:pt x="58190" y="84240"/>
                </a:lnTo>
                <a:lnTo>
                  <a:pt x="58190" y="84150"/>
                </a:lnTo>
                <a:lnTo>
                  <a:pt x="58240" y="84150"/>
                </a:lnTo>
                <a:lnTo>
                  <a:pt x="58330" y="84150"/>
                </a:lnTo>
                <a:lnTo>
                  <a:pt x="58380" y="84150"/>
                </a:lnTo>
                <a:lnTo>
                  <a:pt x="58380" y="84050"/>
                </a:lnTo>
                <a:lnTo>
                  <a:pt x="57980" y="84060"/>
                </a:lnTo>
                <a:lnTo>
                  <a:pt x="57890" y="83890"/>
                </a:lnTo>
                <a:lnTo>
                  <a:pt x="57890" y="83630"/>
                </a:lnTo>
                <a:lnTo>
                  <a:pt x="57800" y="83370"/>
                </a:lnTo>
                <a:lnTo>
                  <a:pt x="57980" y="83150"/>
                </a:lnTo>
                <a:lnTo>
                  <a:pt x="57800" y="83100"/>
                </a:lnTo>
                <a:lnTo>
                  <a:pt x="57030" y="83200"/>
                </a:lnTo>
                <a:lnTo>
                  <a:pt x="57000" y="83210"/>
                </a:lnTo>
                <a:lnTo>
                  <a:pt x="57160" y="82920"/>
                </a:lnTo>
                <a:lnTo>
                  <a:pt x="57080" y="82320"/>
                </a:lnTo>
                <a:lnTo>
                  <a:pt x="57080" y="81430"/>
                </a:lnTo>
                <a:lnTo>
                  <a:pt x="57160" y="80760"/>
                </a:lnTo>
                <a:lnTo>
                  <a:pt x="57530" y="80160"/>
                </a:lnTo>
                <a:lnTo>
                  <a:pt x="57750" y="79190"/>
                </a:lnTo>
                <a:lnTo>
                  <a:pt x="58050" y="78820"/>
                </a:lnTo>
                <a:lnTo>
                  <a:pt x="58050" y="78220"/>
                </a:lnTo>
                <a:lnTo>
                  <a:pt x="57830" y="77850"/>
                </a:lnTo>
                <a:lnTo>
                  <a:pt x="57830" y="77620"/>
                </a:lnTo>
                <a:lnTo>
                  <a:pt x="58050" y="77020"/>
                </a:lnTo>
                <a:lnTo>
                  <a:pt x="58050" y="76650"/>
                </a:lnTo>
                <a:lnTo>
                  <a:pt x="58570" y="75610"/>
                </a:lnTo>
                <a:lnTo>
                  <a:pt x="58940" y="74790"/>
                </a:lnTo>
                <a:lnTo>
                  <a:pt x="58790" y="74340"/>
                </a:lnTo>
                <a:lnTo>
                  <a:pt x="58640" y="74190"/>
                </a:lnTo>
                <a:lnTo>
                  <a:pt x="58640" y="74110"/>
                </a:lnTo>
                <a:lnTo>
                  <a:pt x="58570" y="73960"/>
                </a:lnTo>
                <a:lnTo>
                  <a:pt x="57980" y="73670"/>
                </a:lnTo>
                <a:lnTo>
                  <a:pt x="57680" y="73290"/>
                </a:lnTo>
                <a:lnTo>
                  <a:pt x="57600" y="72620"/>
                </a:lnTo>
                <a:lnTo>
                  <a:pt x="57600" y="72170"/>
                </a:lnTo>
                <a:lnTo>
                  <a:pt x="57600" y="71650"/>
                </a:lnTo>
                <a:lnTo>
                  <a:pt x="57980" y="71350"/>
                </a:lnTo>
                <a:lnTo>
                  <a:pt x="58120" y="70900"/>
                </a:lnTo>
                <a:lnTo>
                  <a:pt x="58120" y="70380"/>
                </a:lnTo>
                <a:lnTo>
                  <a:pt x="57980" y="70080"/>
                </a:lnTo>
                <a:lnTo>
                  <a:pt x="57600" y="70010"/>
                </a:lnTo>
                <a:lnTo>
                  <a:pt x="57160" y="69930"/>
                </a:lnTo>
                <a:lnTo>
                  <a:pt x="56790" y="69930"/>
                </a:lnTo>
                <a:lnTo>
                  <a:pt x="56340" y="69930"/>
                </a:lnTo>
                <a:lnTo>
                  <a:pt x="55820" y="69930"/>
                </a:lnTo>
                <a:lnTo>
                  <a:pt x="55450" y="69630"/>
                </a:lnTo>
                <a:lnTo>
                  <a:pt x="55080" y="69180"/>
                </a:lnTo>
                <a:lnTo>
                  <a:pt x="54710" y="68960"/>
                </a:lnTo>
                <a:lnTo>
                  <a:pt x="54560" y="68660"/>
                </a:lnTo>
                <a:lnTo>
                  <a:pt x="54630" y="68440"/>
                </a:lnTo>
                <a:lnTo>
                  <a:pt x="54780" y="67840"/>
                </a:lnTo>
                <a:lnTo>
                  <a:pt x="55000" y="66940"/>
                </a:lnTo>
                <a:lnTo>
                  <a:pt x="54780" y="66790"/>
                </a:lnTo>
                <a:lnTo>
                  <a:pt x="54580" y="66740"/>
                </a:lnTo>
                <a:lnTo>
                  <a:pt x="54780" y="66720"/>
                </a:lnTo>
                <a:lnTo>
                  <a:pt x="55150" y="66720"/>
                </a:lnTo>
                <a:lnTo>
                  <a:pt x="55380" y="66790"/>
                </a:lnTo>
                <a:lnTo>
                  <a:pt x="55970" y="67320"/>
                </a:lnTo>
                <a:lnTo>
                  <a:pt x="56490" y="67760"/>
                </a:lnTo>
                <a:lnTo>
                  <a:pt x="56790" y="67990"/>
                </a:lnTo>
                <a:lnTo>
                  <a:pt x="57310" y="67910"/>
                </a:lnTo>
                <a:lnTo>
                  <a:pt x="57830" y="67760"/>
                </a:lnTo>
                <a:lnTo>
                  <a:pt x="58350" y="67760"/>
                </a:lnTo>
                <a:lnTo>
                  <a:pt x="58790" y="67760"/>
                </a:lnTo>
                <a:lnTo>
                  <a:pt x="59090" y="67760"/>
                </a:lnTo>
                <a:lnTo>
                  <a:pt x="58940" y="68210"/>
                </a:lnTo>
                <a:lnTo>
                  <a:pt x="59310" y="68360"/>
                </a:lnTo>
                <a:lnTo>
                  <a:pt x="59830" y="68440"/>
                </a:lnTo>
                <a:lnTo>
                  <a:pt x="60500" y="68510"/>
                </a:lnTo>
                <a:lnTo>
                  <a:pt x="61090" y="68510"/>
                </a:lnTo>
                <a:lnTo>
                  <a:pt x="61170" y="68510"/>
                </a:lnTo>
                <a:lnTo>
                  <a:pt x="61470" y="68440"/>
                </a:lnTo>
                <a:lnTo>
                  <a:pt x="61990" y="68060"/>
                </a:lnTo>
                <a:lnTo>
                  <a:pt x="62510" y="68060"/>
                </a:lnTo>
                <a:lnTo>
                  <a:pt x="63320" y="68140"/>
                </a:lnTo>
                <a:lnTo>
                  <a:pt x="64510" y="68590"/>
                </a:lnTo>
                <a:lnTo>
                  <a:pt x="64880" y="68590"/>
                </a:lnTo>
                <a:lnTo>
                  <a:pt x="65180" y="68590"/>
                </a:lnTo>
                <a:lnTo>
                  <a:pt x="65550" y="68590"/>
                </a:lnTo>
                <a:lnTo>
                  <a:pt x="65850" y="68510"/>
                </a:lnTo>
                <a:lnTo>
                  <a:pt x="66000" y="68290"/>
                </a:lnTo>
                <a:lnTo>
                  <a:pt x="66150" y="68290"/>
                </a:lnTo>
                <a:lnTo>
                  <a:pt x="66670" y="68290"/>
                </a:lnTo>
                <a:lnTo>
                  <a:pt x="66670" y="68660"/>
                </a:lnTo>
                <a:lnTo>
                  <a:pt x="67190" y="68890"/>
                </a:lnTo>
                <a:lnTo>
                  <a:pt x="67930" y="68960"/>
                </a:lnTo>
                <a:lnTo>
                  <a:pt x="68520" y="69410"/>
                </a:lnTo>
                <a:lnTo>
                  <a:pt x="68670" y="69410"/>
                </a:lnTo>
                <a:lnTo>
                  <a:pt x="68740" y="69330"/>
                </a:lnTo>
                <a:lnTo>
                  <a:pt x="68970" y="69110"/>
                </a:lnTo>
                <a:lnTo>
                  <a:pt x="69490" y="69110"/>
                </a:lnTo>
                <a:lnTo>
                  <a:pt x="70080" y="69110"/>
                </a:lnTo>
                <a:lnTo>
                  <a:pt x="70230" y="68810"/>
                </a:lnTo>
                <a:lnTo>
                  <a:pt x="70080" y="67910"/>
                </a:lnTo>
                <a:lnTo>
                  <a:pt x="70010" y="67620"/>
                </a:lnTo>
                <a:lnTo>
                  <a:pt x="70010" y="67170"/>
                </a:lnTo>
                <a:lnTo>
                  <a:pt x="70010" y="66940"/>
                </a:lnTo>
                <a:lnTo>
                  <a:pt x="70010" y="66570"/>
                </a:lnTo>
                <a:lnTo>
                  <a:pt x="70080" y="66050"/>
                </a:lnTo>
                <a:lnTo>
                  <a:pt x="70300" y="65820"/>
                </a:lnTo>
                <a:lnTo>
                  <a:pt x="70530" y="65370"/>
                </a:lnTo>
                <a:lnTo>
                  <a:pt x="70530" y="65000"/>
                </a:lnTo>
                <a:lnTo>
                  <a:pt x="70750" y="64480"/>
                </a:lnTo>
                <a:lnTo>
                  <a:pt x="71340" y="64330"/>
                </a:lnTo>
                <a:lnTo>
                  <a:pt x="71570" y="64330"/>
                </a:lnTo>
                <a:lnTo>
                  <a:pt x="71860" y="64180"/>
                </a:lnTo>
                <a:lnTo>
                  <a:pt x="72010" y="64180"/>
                </a:lnTo>
                <a:lnTo>
                  <a:pt x="72160" y="64180"/>
                </a:lnTo>
                <a:lnTo>
                  <a:pt x="72680" y="64100"/>
                </a:lnTo>
                <a:lnTo>
                  <a:pt x="72980" y="64480"/>
                </a:lnTo>
                <a:lnTo>
                  <a:pt x="73500" y="64330"/>
                </a:lnTo>
                <a:lnTo>
                  <a:pt x="73870" y="64180"/>
                </a:lnTo>
                <a:lnTo>
                  <a:pt x="74460" y="63880"/>
                </a:lnTo>
                <a:lnTo>
                  <a:pt x="75210" y="63580"/>
                </a:lnTo>
                <a:lnTo>
                  <a:pt x="75340" y="63230"/>
                </a:lnTo>
                <a:lnTo>
                  <a:pt x="75310" y="63240"/>
                </a:lnTo>
                <a:lnTo>
                  <a:pt x="75270" y="63150"/>
                </a:lnTo>
                <a:lnTo>
                  <a:pt x="75730" y="62980"/>
                </a:lnTo>
                <a:lnTo>
                  <a:pt x="76100" y="63210"/>
                </a:lnTo>
                <a:lnTo>
                  <a:pt x="76250" y="62980"/>
                </a:lnTo>
                <a:lnTo>
                  <a:pt x="76470" y="62760"/>
                </a:lnTo>
                <a:lnTo>
                  <a:pt x="76620" y="63060"/>
                </a:lnTo>
                <a:lnTo>
                  <a:pt x="76540" y="63350"/>
                </a:lnTo>
                <a:lnTo>
                  <a:pt x="76770" y="63950"/>
                </a:lnTo>
                <a:lnTo>
                  <a:pt x="76840" y="64030"/>
                </a:lnTo>
                <a:lnTo>
                  <a:pt x="76910" y="64250"/>
                </a:lnTo>
                <a:lnTo>
                  <a:pt x="77210" y="65070"/>
                </a:lnTo>
                <a:lnTo>
                  <a:pt x="77210" y="65600"/>
                </a:lnTo>
                <a:lnTo>
                  <a:pt x="77210" y="65970"/>
                </a:lnTo>
                <a:lnTo>
                  <a:pt x="77360" y="66120"/>
                </a:lnTo>
                <a:lnTo>
                  <a:pt x="77360" y="66270"/>
                </a:lnTo>
                <a:lnTo>
                  <a:pt x="77510" y="66270"/>
                </a:lnTo>
                <a:lnTo>
                  <a:pt x="78030" y="66640"/>
                </a:lnTo>
                <a:lnTo>
                  <a:pt x="78250" y="66720"/>
                </a:lnTo>
                <a:lnTo>
                  <a:pt x="78250" y="66640"/>
                </a:lnTo>
                <a:lnTo>
                  <a:pt x="78400" y="66640"/>
                </a:lnTo>
                <a:lnTo>
                  <a:pt x="78550" y="66350"/>
                </a:lnTo>
                <a:lnTo>
                  <a:pt x="78770" y="66640"/>
                </a:lnTo>
                <a:lnTo>
                  <a:pt x="78920" y="66940"/>
                </a:lnTo>
                <a:lnTo>
                  <a:pt x="79140" y="67390"/>
                </a:lnTo>
                <a:lnTo>
                  <a:pt x="79370" y="67690"/>
                </a:lnTo>
                <a:lnTo>
                  <a:pt x="79590" y="67990"/>
                </a:lnTo>
                <a:lnTo>
                  <a:pt x="79960" y="68360"/>
                </a:lnTo>
                <a:lnTo>
                  <a:pt x="80030" y="68660"/>
                </a:lnTo>
                <a:lnTo>
                  <a:pt x="80030" y="68740"/>
                </a:lnTo>
                <a:lnTo>
                  <a:pt x="79810" y="68810"/>
                </a:lnTo>
                <a:lnTo>
                  <a:pt x="79510" y="68810"/>
                </a:lnTo>
                <a:lnTo>
                  <a:pt x="79740" y="68890"/>
                </a:lnTo>
                <a:lnTo>
                  <a:pt x="79740" y="69110"/>
                </a:lnTo>
                <a:lnTo>
                  <a:pt x="79960" y="69560"/>
                </a:lnTo>
                <a:lnTo>
                  <a:pt x="80410" y="69260"/>
                </a:lnTo>
                <a:lnTo>
                  <a:pt x="80480" y="69780"/>
                </a:lnTo>
                <a:lnTo>
                  <a:pt x="80780" y="70080"/>
                </a:lnTo>
                <a:lnTo>
                  <a:pt x="80630" y="70080"/>
                </a:lnTo>
                <a:lnTo>
                  <a:pt x="80630" y="70160"/>
                </a:lnTo>
                <a:lnTo>
                  <a:pt x="80630" y="70310"/>
                </a:lnTo>
                <a:lnTo>
                  <a:pt x="80550" y="70450"/>
                </a:lnTo>
                <a:lnTo>
                  <a:pt x="80480" y="70450"/>
                </a:lnTo>
                <a:lnTo>
                  <a:pt x="80550" y="70680"/>
                </a:lnTo>
                <a:lnTo>
                  <a:pt x="80700" y="70900"/>
                </a:lnTo>
                <a:lnTo>
                  <a:pt x="80930" y="70900"/>
                </a:lnTo>
                <a:lnTo>
                  <a:pt x="80780" y="71200"/>
                </a:lnTo>
                <a:lnTo>
                  <a:pt x="80700" y="71200"/>
                </a:lnTo>
                <a:lnTo>
                  <a:pt x="80550" y="71500"/>
                </a:lnTo>
                <a:lnTo>
                  <a:pt x="80480" y="72100"/>
                </a:lnTo>
                <a:lnTo>
                  <a:pt x="80410" y="72320"/>
                </a:lnTo>
                <a:lnTo>
                  <a:pt x="80330" y="72470"/>
                </a:lnTo>
                <a:lnTo>
                  <a:pt x="80030" y="72620"/>
                </a:lnTo>
                <a:lnTo>
                  <a:pt x="80260" y="72990"/>
                </a:lnTo>
                <a:lnTo>
                  <a:pt x="80180" y="73220"/>
                </a:lnTo>
                <a:lnTo>
                  <a:pt x="80480" y="73440"/>
                </a:lnTo>
                <a:lnTo>
                  <a:pt x="80330" y="73890"/>
                </a:lnTo>
                <a:lnTo>
                  <a:pt x="81070" y="73590"/>
                </a:lnTo>
                <a:lnTo>
                  <a:pt x="81520" y="73520"/>
                </a:lnTo>
                <a:lnTo>
                  <a:pt x="81590" y="73590"/>
                </a:lnTo>
                <a:lnTo>
                  <a:pt x="81070" y="74410"/>
                </a:lnTo>
                <a:lnTo>
                  <a:pt x="80850" y="74640"/>
                </a:lnTo>
                <a:lnTo>
                  <a:pt x="80700" y="74860"/>
                </a:lnTo>
                <a:lnTo>
                  <a:pt x="80480" y="74710"/>
                </a:lnTo>
                <a:lnTo>
                  <a:pt x="80260" y="74930"/>
                </a:lnTo>
                <a:lnTo>
                  <a:pt x="80260" y="75160"/>
                </a:lnTo>
                <a:lnTo>
                  <a:pt x="80260" y="75310"/>
                </a:lnTo>
                <a:lnTo>
                  <a:pt x="80550" y="75460"/>
                </a:lnTo>
                <a:lnTo>
                  <a:pt x="80700" y="75610"/>
                </a:lnTo>
                <a:lnTo>
                  <a:pt x="80700" y="75980"/>
                </a:lnTo>
                <a:lnTo>
                  <a:pt x="80700" y="76130"/>
                </a:lnTo>
                <a:lnTo>
                  <a:pt x="80700" y="76500"/>
                </a:lnTo>
                <a:lnTo>
                  <a:pt x="80700" y="77100"/>
                </a:lnTo>
                <a:lnTo>
                  <a:pt x="80700" y="77470"/>
                </a:lnTo>
                <a:lnTo>
                  <a:pt x="80410" y="77620"/>
                </a:lnTo>
                <a:lnTo>
                  <a:pt x="79810" y="77920"/>
                </a:lnTo>
                <a:lnTo>
                  <a:pt x="79370" y="78140"/>
                </a:lnTo>
                <a:lnTo>
                  <a:pt x="78920" y="78140"/>
                </a:lnTo>
                <a:lnTo>
                  <a:pt x="78400" y="78290"/>
                </a:lnTo>
                <a:lnTo>
                  <a:pt x="78250" y="78520"/>
                </a:lnTo>
                <a:lnTo>
                  <a:pt x="78100" y="78670"/>
                </a:lnTo>
                <a:lnTo>
                  <a:pt x="78030" y="79640"/>
                </a:lnTo>
                <a:lnTo>
                  <a:pt x="78100" y="80080"/>
                </a:lnTo>
                <a:lnTo>
                  <a:pt x="78100" y="80530"/>
                </a:lnTo>
                <a:lnTo>
                  <a:pt x="78030" y="80830"/>
                </a:lnTo>
                <a:lnTo>
                  <a:pt x="78030" y="81200"/>
                </a:lnTo>
                <a:lnTo>
                  <a:pt x="77810" y="81580"/>
                </a:lnTo>
                <a:lnTo>
                  <a:pt x="77430" y="81650"/>
                </a:lnTo>
                <a:lnTo>
                  <a:pt x="77430" y="81870"/>
                </a:lnTo>
                <a:lnTo>
                  <a:pt x="77510" y="82170"/>
                </a:lnTo>
                <a:lnTo>
                  <a:pt x="77660" y="82400"/>
                </a:lnTo>
                <a:lnTo>
                  <a:pt x="77140" y="82700"/>
                </a:lnTo>
                <a:lnTo>
                  <a:pt x="76910" y="82400"/>
                </a:lnTo>
                <a:lnTo>
                  <a:pt x="76770" y="82620"/>
                </a:lnTo>
                <a:lnTo>
                  <a:pt x="76620" y="82700"/>
                </a:lnTo>
                <a:lnTo>
                  <a:pt x="76540" y="82700"/>
                </a:lnTo>
                <a:lnTo>
                  <a:pt x="76470" y="82700"/>
                </a:lnTo>
                <a:lnTo>
                  <a:pt x="76170" y="82700"/>
                </a:lnTo>
                <a:lnTo>
                  <a:pt x="75950" y="82550"/>
                </a:lnTo>
                <a:lnTo>
                  <a:pt x="75870" y="82400"/>
                </a:lnTo>
                <a:lnTo>
                  <a:pt x="75870" y="82390"/>
                </a:lnTo>
                <a:close/>
                <a:moveTo>
                  <a:pt x="51570" y="83290"/>
                </a:moveTo>
                <a:lnTo>
                  <a:pt x="51960" y="83520"/>
                </a:lnTo>
                <a:lnTo>
                  <a:pt x="52330" y="83590"/>
                </a:lnTo>
                <a:lnTo>
                  <a:pt x="53050" y="83890"/>
                </a:lnTo>
                <a:lnTo>
                  <a:pt x="52960" y="84160"/>
                </a:lnTo>
                <a:lnTo>
                  <a:pt x="52870" y="84340"/>
                </a:lnTo>
                <a:lnTo>
                  <a:pt x="52390" y="83660"/>
                </a:lnTo>
                <a:lnTo>
                  <a:pt x="52290" y="83660"/>
                </a:lnTo>
                <a:lnTo>
                  <a:pt x="52280" y="83700"/>
                </a:lnTo>
                <a:lnTo>
                  <a:pt x="52290" y="83850"/>
                </a:lnTo>
                <a:lnTo>
                  <a:pt x="52100" y="83750"/>
                </a:lnTo>
                <a:lnTo>
                  <a:pt x="52310" y="84150"/>
                </a:lnTo>
                <a:lnTo>
                  <a:pt x="52890" y="84420"/>
                </a:lnTo>
                <a:lnTo>
                  <a:pt x="53580" y="84490"/>
                </a:lnTo>
                <a:lnTo>
                  <a:pt x="54140" y="84340"/>
                </a:lnTo>
                <a:lnTo>
                  <a:pt x="53910" y="84170"/>
                </a:lnTo>
                <a:lnTo>
                  <a:pt x="53670" y="84180"/>
                </a:lnTo>
                <a:lnTo>
                  <a:pt x="53420" y="84220"/>
                </a:lnTo>
                <a:lnTo>
                  <a:pt x="53160" y="84150"/>
                </a:lnTo>
                <a:lnTo>
                  <a:pt x="53160" y="84050"/>
                </a:lnTo>
                <a:lnTo>
                  <a:pt x="53310" y="84060"/>
                </a:lnTo>
                <a:lnTo>
                  <a:pt x="53420" y="84040"/>
                </a:lnTo>
                <a:lnTo>
                  <a:pt x="53530" y="84000"/>
                </a:lnTo>
                <a:lnTo>
                  <a:pt x="53640" y="83950"/>
                </a:lnTo>
                <a:lnTo>
                  <a:pt x="53710" y="83890"/>
                </a:lnTo>
                <a:lnTo>
                  <a:pt x="53890" y="83700"/>
                </a:lnTo>
                <a:lnTo>
                  <a:pt x="53940" y="83660"/>
                </a:lnTo>
                <a:lnTo>
                  <a:pt x="54150" y="83700"/>
                </a:lnTo>
                <a:lnTo>
                  <a:pt x="54390" y="83820"/>
                </a:lnTo>
                <a:lnTo>
                  <a:pt x="54620" y="83880"/>
                </a:lnTo>
                <a:lnTo>
                  <a:pt x="54810" y="83750"/>
                </a:lnTo>
                <a:lnTo>
                  <a:pt x="54980" y="83860"/>
                </a:lnTo>
                <a:lnTo>
                  <a:pt x="55160" y="83900"/>
                </a:lnTo>
                <a:lnTo>
                  <a:pt x="55300" y="83840"/>
                </a:lnTo>
                <a:lnTo>
                  <a:pt x="55390" y="83660"/>
                </a:lnTo>
                <a:lnTo>
                  <a:pt x="55130" y="83700"/>
                </a:lnTo>
                <a:lnTo>
                  <a:pt x="55020" y="83580"/>
                </a:lnTo>
                <a:lnTo>
                  <a:pt x="54920" y="83430"/>
                </a:lnTo>
                <a:lnTo>
                  <a:pt x="54720" y="83370"/>
                </a:lnTo>
                <a:lnTo>
                  <a:pt x="54720" y="83270"/>
                </a:lnTo>
                <a:lnTo>
                  <a:pt x="54910" y="83370"/>
                </a:lnTo>
                <a:lnTo>
                  <a:pt x="55380" y="83300"/>
                </a:lnTo>
                <a:lnTo>
                  <a:pt x="56230" y="83800"/>
                </a:lnTo>
                <a:lnTo>
                  <a:pt x="56600" y="83700"/>
                </a:lnTo>
                <a:lnTo>
                  <a:pt x="56750" y="83580"/>
                </a:lnTo>
                <a:lnTo>
                  <a:pt x="56800" y="83550"/>
                </a:lnTo>
                <a:lnTo>
                  <a:pt x="56810" y="83550"/>
                </a:lnTo>
                <a:lnTo>
                  <a:pt x="56980" y="83520"/>
                </a:lnTo>
                <a:lnTo>
                  <a:pt x="57470" y="83570"/>
                </a:lnTo>
                <a:lnTo>
                  <a:pt x="57530" y="83680"/>
                </a:lnTo>
                <a:lnTo>
                  <a:pt x="57610" y="83920"/>
                </a:lnTo>
                <a:lnTo>
                  <a:pt x="57730" y="84180"/>
                </a:lnTo>
                <a:lnTo>
                  <a:pt x="57900" y="84340"/>
                </a:lnTo>
                <a:lnTo>
                  <a:pt x="54340" y="84450"/>
                </a:lnTo>
                <a:lnTo>
                  <a:pt x="53790" y="84660"/>
                </a:lnTo>
                <a:lnTo>
                  <a:pt x="51890" y="84770"/>
                </a:lnTo>
                <a:lnTo>
                  <a:pt x="51440" y="84790"/>
                </a:lnTo>
                <a:lnTo>
                  <a:pt x="51440" y="84340"/>
                </a:lnTo>
                <a:lnTo>
                  <a:pt x="51440" y="83740"/>
                </a:lnTo>
                <a:lnTo>
                  <a:pt x="51440" y="83520"/>
                </a:lnTo>
                <a:lnTo>
                  <a:pt x="51570" y="83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