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Lacs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Lac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910" y="43140"/>
                </a:moveTo>
                <a:lnTo>
                  <a:pt x="71830" y="43790"/>
                </a:lnTo>
                <a:lnTo>
                  <a:pt x="71910" y="44020"/>
                </a:lnTo>
                <a:lnTo>
                  <a:pt x="72120" y="44020"/>
                </a:lnTo>
                <a:lnTo>
                  <a:pt x="72360" y="43950"/>
                </a:lnTo>
                <a:lnTo>
                  <a:pt x="72560" y="43990"/>
                </a:lnTo>
                <a:lnTo>
                  <a:pt x="72700" y="43990"/>
                </a:lnTo>
                <a:lnTo>
                  <a:pt x="72840" y="43880"/>
                </a:lnTo>
                <a:lnTo>
                  <a:pt x="72980" y="43870"/>
                </a:lnTo>
                <a:lnTo>
                  <a:pt x="73090" y="44140"/>
                </a:lnTo>
                <a:lnTo>
                  <a:pt x="73050" y="44270"/>
                </a:lnTo>
                <a:lnTo>
                  <a:pt x="72940" y="44410"/>
                </a:lnTo>
                <a:lnTo>
                  <a:pt x="72690" y="44620"/>
                </a:lnTo>
                <a:lnTo>
                  <a:pt x="72500" y="44710"/>
                </a:lnTo>
                <a:lnTo>
                  <a:pt x="72370" y="44740"/>
                </a:lnTo>
                <a:lnTo>
                  <a:pt x="72380" y="44790"/>
                </a:lnTo>
                <a:lnTo>
                  <a:pt x="72610" y="44920"/>
                </a:lnTo>
                <a:lnTo>
                  <a:pt x="72810" y="44990"/>
                </a:lnTo>
                <a:lnTo>
                  <a:pt x="73230" y="45090"/>
                </a:lnTo>
                <a:lnTo>
                  <a:pt x="73380" y="45210"/>
                </a:lnTo>
                <a:lnTo>
                  <a:pt x="73560" y="45050"/>
                </a:lnTo>
                <a:lnTo>
                  <a:pt x="73750" y="45190"/>
                </a:lnTo>
                <a:lnTo>
                  <a:pt x="73810" y="45300"/>
                </a:lnTo>
                <a:lnTo>
                  <a:pt x="73890" y="45450"/>
                </a:lnTo>
                <a:lnTo>
                  <a:pt x="73960" y="45700"/>
                </a:lnTo>
                <a:lnTo>
                  <a:pt x="73930" y="45780"/>
                </a:lnTo>
                <a:lnTo>
                  <a:pt x="73850" y="45860"/>
                </a:lnTo>
                <a:lnTo>
                  <a:pt x="73790" y="45950"/>
                </a:lnTo>
                <a:lnTo>
                  <a:pt x="73810" y="46040"/>
                </a:lnTo>
                <a:lnTo>
                  <a:pt x="73910" y="46160"/>
                </a:lnTo>
                <a:lnTo>
                  <a:pt x="73950" y="46220"/>
                </a:lnTo>
                <a:lnTo>
                  <a:pt x="74030" y="46500"/>
                </a:lnTo>
                <a:lnTo>
                  <a:pt x="74010" y="46600"/>
                </a:lnTo>
                <a:lnTo>
                  <a:pt x="73860" y="46670"/>
                </a:lnTo>
                <a:lnTo>
                  <a:pt x="73860" y="46770"/>
                </a:lnTo>
                <a:lnTo>
                  <a:pt x="74170" y="46770"/>
                </a:lnTo>
                <a:lnTo>
                  <a:pt x="74390" y="46820"/>
                </a:lnTo>
                <a:lnTo>
                  <a:pt x="74540" y="46960"/>
                </a:lnTo>
                <a:lnTo>
                  <a:pt x="74640" y="47250"/>
                </a:lnTo>
                <a:lnTo>
                  <a:pt x="74790" y="47180"/>
                </a:lnTo>
                <a:lnTo>
                  <a:pt x="74930" y="47190"/>
                </a:lnTo>
                <a:lnTo>
                  <a:pt x="75040" y="47250"/>
                </a:lnTo>
                <a:lnTo>
                  <a:pt x="75130" y="47350"/>
                </a:lnTo>
                <a:lnTo>
                  <a:pt x="75410" y="47320"/>
                </a:lnTo>
                <a:lnTo>
                  <a:pt x="75720" y="47350"/>
                </a:lnTo>
                <a:lnTo>
                  <a:pt x="75900" y="47510"/>
                </a:lnTo>
                <a:lnTo>
                  <a:pt x="75790" y="47840"/>
                </a:lnTo>
                <a:lnTo>
                  <a:pt x="75920" y="48300"/>
                </a:lnTo>
                <a:lnTo>
                  <a:pt x="76080" y="48460"/>
                </a:lnTo>
                <a:lnTo>
                  <a:pt x="76430" y="48530"/>
                </a:lnTo>
                <a:lnTo>
                  <a:pt x="76600" y="48620"/>
                </a:lnTo>
                <a:lnTo>
                  <a:pt x="76650" y="48820"/>
                </a:lnTo>
                <a:lnTo>
                  <a:pt x="76660" y="49020"/>
                </a:lnTo>
                <a:lnTo>
                  <a:pt x="76710" y="49120"/>
                </a:lnTo>
                <a:lnTo>
                  <a:pt x="76880" y="49170"/>
                </a:lnTo>
                <a:lnTo>
                  <a:pt x="76960" y="49300"/>
                </a:lnTo>
                <a:lnTo>
                  <a:pt x="77040" y="49430"/>
                </a:lnTo>
                <a:lnTo>
                  <a:pt x="77160" y="49510"/>
                </a:lnTo>
                <a:lnTo>
                  <a:pt x="77720" y="49360"/>
                </a:lnTo>
                <a:lnTo>
                  <a:pt x="78000" y="49430"/>
                </a:lnTo>
                <a:lnTo>
                  <a:pt x="78120" y="49850"/>
                </a:lnTo>
                <a:lnTo>
                  <a:pt x="78040" y="50020"/>
                </a:lnTo>
                <a:lnTo>
                  <a:pt x="77760" y="50290"/>
                </a:lnTo>
                <a:lnTo>
                  <a:pt x="77780" y="50430"/>
                </a:lnTo>
                <a:lnTo>
                  <a:pt x="77900" y="50510"/>
                </a:lnTo>
                <a:lnTo>
                  <a:pt x="78060" y="50590"/>
                </a:lnTo>
                <a:lnTo>
                  <a:pt x="78250" y="50650"/>
                </a:lnTo>
                <a:lnTo>
                  <a:pt x="78400" y="50670"/>
                </a:lnTo>
                <a:lnTo>
                  <a:pt x="78520" y="50730"/>
                </a:lnTo>
                <a:lnTo>
                  <a:pt x="78580" y="50820"/>
                </a:lnTo>
                <a:lnTo>
                  <a:pt x="78630" y="50930"/>
                </a:lnTo>
                <a:lnTo>
                  <a:pt x="78940" y="51390"/>
                </a:lnTo>
                <a:lnTo>
                  <a:pt x="78980" y="51400"/>
                </a:lnTo>
                <a:lnTo>
                  <a:pt x="79070" y="51980"/>
                </a:lnTo>
                <a:lnTo>
                  <a:pt x="79030" y="52210"/>
                </a:lnTo>
                <a:lnTo>
                  <a:pt x="78800" y="52330"/>
                </a:lnTo>
                <a:lnTo>
                  <a:pt x="78820" y="52650"/>
                </a:lnTo>
                <a:lnTo>
                  <a:pt x="78610" y="52980"/>
                </a:lnTo>
                <a:lnTo>
                  <a:pt x="78480" y="53190"/>
                </a:lnTo>
                <a:lnTo>
                  <a:pt x="78510" y="53500"/>
                </a:lnTo>
                <a:lnTo>
                  <a:pt x="78610" y="53460"/>
                </a:lnTo>
                <a:lnTo>
                  <a:pt x="78710" y="53400"/>
                </a:lnTo>
                <a:lnTo>
                  <a:pt x="78720" y="53450"/>
                </a:lnTo>
                <a:lnTo>
                  <a:pt x="78720" y="53480"/>
                </a:lnTo>
                <a:lnTo>
                  <a:pt x="78740" y="53500"/>
                </a:lnTo>
                <a:lnTo>
                  <a:pt x="78800" y="53500"/>
                </a:lnTo>
                <a:lnTo>
                  <a:pt x="78710" y="53720"/>
                </a:lnTo>
                <a:lnTo>
                  <a:pt x="78600" y="53790"/>
                </a:lnTo>
                <a:lnTo>
                  <a:pt x="78320" y="53800"/>
                </a:lnTo>
                <a:lnTo>
                  <a:pt x="77950" y="53880"/>
                </a:lnTo>
                <a:lnTo>
                  <a:pt x="77930" y="53960"/>
                </a:lnTo>
                <a:lnTo>
                  <a:pt x="77940" y="54380"/>
                </a:lnTo>
                <a:lnTo>
                  <a:pt x="77970" y="54530"/>
                </a:lnTo>
                <a:lnTo>
                  <a:pt x="77980" y="54680"/>
                </a:lnTo>
                <a:lnTo>
                  <a:pt x="77930" y="54860"/>
                </a:lnTo>
                <a:lnTo>
                  <a:pt x="77850" y="55040"/>
                </a:lnTo>
                <a:lnTo>
                  <a:pt x="77790" y="55130"/>
                </a:lnTo>
                <a:lnTo>
                  <a:pt x="77710" y="55180"/>
                </a:lnTo>
                <a:lnTo>
                  <a:pt x="77540" y="55260"/>
                </a:lnTo>
                <a:lnTo>
                  <a:pt x="77490" y="55020"/>
                </a:lnTo>
                <a:lnTo>
                  <a:pt x="77350" y="54970"/>
                </a:lnTo>
                <a:lnTo>
                  <a:pt x="77170" y="55070"/>
                </a:lnTo>
                <a:lnTo>
                  <a:pt x="77060" y="55260"/>
                </a:lnTo>
                <a:lnTo>
                  <a:pt x="77060" y="55430"/>
                </a:lnTo>
                <a:lnTo>
                  <a:pt x="77190" y="55890"/>
                </a:lnTo>
                <a:lnTo>
                  <a:pt x="77250" y="56030"/>
                </a:lnTo>
                <a:lnTo>
                  <a:pt x="77370" y="56180"/>
                </a:lnTo>
                <a:lnTo>
                  <a:pt x="77530" y="56250"/>
                </a:lnTo>
                <a:lnTo>
                  <a:pt x="77930" y="56330"/>
                </a:lnTo>
                <a:lnTo>
                  <a:pt x="77940" y="56280"/>
                </a:lnTo>
                <a:lnTo>
                  <a:pt x="78040" y="56220"/>
                </a:lnTo>
                <a:lnTo>
                  <a:pt x="78160" y="56200"/>
                </a:lnTo>
                <a:lnTo>
                  <a:pt x="78210" y="56270"/>
                </a:lnTo>
                <a:lnTo>
                  <a:pt x="78200" y="56370"/>
                </a:lnTo>
                <a:lnTo>
                  <a:pt x="78160" y="56450"/>
                </a:lnTo>
                <a:lnTo>
                  <a:pt x="78100" y="56490"/>
                </a:lnTo>
                <a:lnTo>
                  <a:pt x="78020" y="56530"/>
                </a:lnTo>
                <a:lnTo>
                  <a:pt x="78120" y="56760"/>
                </a:lnTo>
                <a:lnTo>
                  <a:pt x="77940" y="56780"/>
                </a:lnTo>
                <a:lnTo>
                  <a:pt x="77430" y="56620"/>
                </a:lnTo>
                <a:lnTo>
                  <a:pt x="77400" y="56920"/>
                </a:lnTo>
                <a:lnTo>
                  <a:pt x="77210" y="57060"/>
                </a:lnTo>
                <a:lnTo>
                  <a:pt x="76770" y="57110"/>
                </a:lnTo>
                <a:lnTo>
                  <a:pt x="76510" y="57220"/>
                </a:lnTo>
                <a:lnTo>
                  <a:pt x="76360" y="57370"/>
                </a:lnTo>
                <a:lnTo>
                  <a:pt x="76250" y="57540"/>
                </a:lnTo>
                <a:lnTo>
                  <a:pt x="76080" y="57690"/>
                </a:lnTo>
                <a:lnTo>
                  <a:pt x="75560" y="57780"/>
                </a:lnTo>
                <a:lnTo>
                  <a:pt x="75220" y="58080"/>
                </a:lnTo>
                <a:lnTo>
                  <a:pt x="75150" y="58450"/>
                </a:lnTo>
                <a:lnTo>
                  <a:pt x="75280" y="58680"/>
                </a:lnTo>
                <a:lnTo>
                  <a:pt x="75420" y="58690"/>
                </a:lnTo>
                <a:lnTo>
                  <a:pt x="75500" y="58360"/>
                </a:lnTo>
                <a:lnTo>
                  <a:pt x="75700" y="58510"/>
                </a:lnTo>
                <a:lnTo>
                  <a:pt x="75840" y="58780"/>
                </a:lnTo>
                <a:lnTo>
                  <a:pt x="75870" y="59030"/>
                </a:lnTo>
                <a:lnTo>
                  <a:pt x="75750" y="59150"/>
                </a:lnTo>
                <a:lnTo>
                  <a:pt x="75610" y="59240"/>
                </a:lnTo>
                <a:lnTo>
                  <a:pt x="75420" y="59440"/>
                </a:lnTo>
                <a:lnTo>
                  <a:pt x="75260" y="59700"/>
                </a:lnTo>
                <a:lnTo>
                  <a:pt x="75220" y="59930"/>
                </a:lnTo>
                <a:lnTo>
                  <a:pt x="75340" y="60000"/>
                </a:lnTo>
                <a:lnTo>
                  <a:pt x="75580" y="60210"/>
                </a:lnTo>
                <a:lnTo>
                  <a:pt x="75720" y="60410"/>
                </a:lnTo>
                <a:lnTo>
                  <a:pt x="75560" y="60510"/>
                </a:lnTo>
                <a:lnTo>
                  <a:pt x="75530" y="60610"/>
                </a:lnTo>
                <a:lnTo>
                  <a:pt x="74930" y="61200"/>
                </a:lnTo>
                <a:lnTo>
                  <a:pt x="75290" y="61960"/>
                </a:lnTo>
                <a:lnTo>
                  <a:pt x="75270" y="62270"/>
                </a:lnTo>
                <a:lnTo>
                  <a:pt x="74830" y="62460"/>
                </a:lnTo>
                <a:lnTo>
                  <a:pt x="75030" y="62620"/>
                </a:lnTo>
                <a:lnTo>
                  <a:pt x="75120" y="62800"/>
                </a:lnTo>
                <a:lnTo>
                  <a:pt x="75190" y="63010"/>
                </a:lnTo>
                <a:lnTo>
                  <a:pt x="75230" y="63080"/>
                </a:lnTo>
                <a:lnTo>
                  <a:pt x="75270" y="63150"/>
                </a:lnTo>
                <a:lnTo>
                  <a:pt x="75310" y="63240"/>
                </a:lnTo>
                <a:lnTo>
                  <a:pt x="75340" y="63230"/>
                </a:lnTo>
                <a:lnTo>
                  <a:pt x="75210" y="63580"/>
                </a:lnTo>
                <a:lnTo>
                  <a:pt x="74460" y="63880"/>
                </a:lnTo>
                <a:lnTo>
                  <a:pt x="73870" y="64180"/>
                </a:lnTo>
                <a:lnTo>
                  <a:pt x="73500" y="64330"/>
                </a:lnTo>
                <a:lnTo>
                  <a:pt x="72980" y="64480"/>
                </a:lnTo>
                <a:lnTo>
                  <a:pt x="72680" y="64100"/>
                </a:lnTo>
                <a:lnTo>
                  <a:pt x="72160" y="64180"/>
                </a:lnTo>
                <a:lnTo>
                  <a:pt x="72010" y="64180"/>
                </a:lnTo>
                <a:lnTo>
                  <a:pt x="71860" y="64180"/>
                </a:lnTo>
                <a:lnTo>
                  <a:pt x="71570" y="64330"/>
                </a:lnTo>
                <a:lnTo>
                  <a:pt x="71340" y="64330"/>
                </a:lnTo>
                <a:lnTo>
                  <a:pt x="70750" y="64480"/>
                </a:lnTo>
                <a:lnTo>
                  <a:pt x="70530" y="65000"/>
                </a:lnTo>
                <a:lnTo>
                  <a:pt x="70530" y="65370"/>
                </a:lnTo>
                <a:lnTo>
                  <a:pt x="70300" y="65820"/>
                </a:lnTo>
                <a:lnTo>
                  <a:pt x="70080" y="66050"/>
                </a:lnTo>
                <a:lnTo>
                  <a:pt x="70010" y="66570"/>
                </a:lnTo>
                <a:lnTo>
                  <a:pt x="70010" y="66940"/>
                </a:lnTo>
                <a:lnTo>
                  <a:pt x="70010" y="67170"/>
                </a:lnTo>
                <a:lnTo>
                  <a:pt x="70010" y="67620"/>
                </a:lnTo>
                <a:lnTo>
                  <a:pt x="70080" y="67910"/>
                </a:lnTo>
                <a:lnTo>
                  <a:pt x="70230" y="68810"/>
                </a:lnTo>
                <a:lnTo>
                  <a:pt x="70080" y="69110"/>
                </a:lnTo>
                <a:lnTo>
                  <a:pt x="69490" y="69110"/>
                </a:lnTo>
                <a:lnTo>
                  <a:pt x="68970" y="69110"/>
                </a:lnTo>
                <a:lnTo>
                  <a:pt x="68740" y="69330"/>
                </a:lnTo>
                <a:lnTo>
                  <a:pt x="68670" y="69410"/>
                </a:lnTo>
                <a:lnTo>
                  <a:pt x="68520" y="69410"/>
                </a:lnTo>
                <a:lnTo>
                  <a:pt x="67930" y="68960"/>
                </a:lnTo>
                <a:lnTo>
                  <a:pt x="67190" y="68890"/>
                </a:lnTo>
                <a:lnTo>
                  <a:pt x="66670" y="68660"/>
                </a:lnTo>
                <a:lnTo>
                  <a:pt x="66670" y="68290"/>
                </a:lnTo>
                <a:lnTo>
                  <a:pt x="66150" y="68290"/>
                </a:lnTo>
                <a:lnTo>
                  <a:pt x="66000" y="68290"/>
                </a:lnTo>
                <a:lnTo>
                  <a:pt x="65850" y="68510"/>
                </a:lnTo>
                <a:lnTo>
                  <a:pt x="65550" y="68590"/>
                </a:lnTo>
                <a:lnTo>
                  <a:pt x="65180" y="68590"/>
                </a:lnTo>
                <a:lnTo>
                  <a:pt x="64880" y="68590"/>
                </a:lnTo>
                <a:lnTo>
                  <a:pt x="64510" y="68590"/>
                </a:lnTo>
                <a:lnTo>
                  <a:pt x="63320" y="68140"/>
                </a:lnTo>
                <a:lnTo>
                  <a:pt x="62510" y="68060"/>
                </a:lnTo>
                <a:lnTo>
                  <a:pt x="61990" y="68060"/>
                </a:lnTo>
                <a:lnTo>
                  <a:pt x="61470" y="68440"/>
                </a:lnTo>
                <a:lnTo>
                  <a:pt x="61170" y="68510"/>
                </a:lnTo>
                <a:lnTo>
                  <a:pt x="61090" y="68510"/>
                </a:lnTo>
                <a:lnTo>
                  <a:pt x="60500" y="68510"/>
                </a:lnTo>
                <a:lnTo>
                  <a:pt x="59830" y="68440"/>
                </a:lnTo>
                <a:lnTo>
                  <a:pt x="59310" y="68360"/>
                </a:lnTo>
                <a:lnTo>
                  <a:pt x="58940" y="68210"/>
                </a:lnTo>
                <a:lnTo>
                  <a:pt x="59090" y="67760"/>
                </a:lnTo>
                <a:lnTo>
                  <a:pt x="58790" y="67760"/>
                </a:lnTo>
                <a:lnTo>
                  <a:pt x="58350" y="67760"/>
                </a:lnTo>
                <a:lnTo>
                  <a:pt x="57830" y="67760"/>
                </a:lnTo>
                <a:lnTo>
                  <a:pt x="57310" y="67910"/>
                </a:lnTo>
                <a:lnTo>
                  <a:pt x="56790" y="67990"/>
                </a:lnTo>
                <a:lnTo>
                  <a:pt x="56490" y="67760"/>
                </a:lnTo>
                <a:lnTo>
                  <a:pt x="55970" y="67320"/>
                </a:lnTo>
                <a:lnTo>
                  <a:pt x="55380" y="66790"/>
                </a:lnTo>
                <a:lnTo>
                  <a:pt x="55150" y="66720"/>
                </a:lnTo>
                <a:lnTo>
                  <a:pt x="54780" y="66720"/>
                </a:lnTo>
                <a:lnTo>
                  <a:pt x="54580" y="66740"/>
                </a:lnTo>
                <a:lnTo>
                  <a:pt x="54480" y="66720"/>
                </a:lnTo>
                <a:lnTo>
                  <a:pt x="54340" y="66720"/>
                </a:lnTo>
                <a:lnTo>
                  <a:pt x="53960" y="66640"/>
                </a:lnTo>
                <a:lnTo>
                  <a:pt x="53670" y="66490"/>
                </a:lnTo>
                <a:lnTo>
                  <a:pt x="53440" y="66420"/>
                </a:lnTo>
                <a:lnTo>
                  <a:pt x="53370" y="66200"/>
                </a:lnTo>
                <a:lnTo>
                  <a:pt x="53370" y="66120"/>
                </a:lnTo>
                <a:lnTo>
                  <a:pt x="53370" y="65750"/>
                </a:lnTo>
                <a:lnTo>
                  <a:pt x="53520" y="65450"/>
                </a:lnTo>
                <a:lnTo>
                  <a:pt x="53740" y="65300"/>
                </a:lnTo>
                <a:lnTo>
                  <a:pt x="53820" y="65150"/>
                </a:lnTo>
                <a:lnTo>
                  <a:pt x="53820" y="64780"/>
                </a:lnTo>
                <a:lnTo>
                  <a:pt x="53590" y="64700"/>
                </a:lnTo>
                <a:lnTo>
                  <a:pt x="53370" y="64550"/>
                </a:lnTo>
                <a:lnTo>
                  <a:pt x="53300" y="64330"/>
                </a:lnTo>
                <a:lnTo>
                  <a:pt x="53520" y="64180"/>
                </a:lnTo>
                <a:lnTo>
                  <a:pt x="53670" y="64030"/>
                </a:lnTo>
                <a:lnTo>
                  <a:pt x="53670" y="63650"/>
                </a:lnTo>
                <a:lnTo>
                  <a:pt x="53740" y="63950"/>
                </a:lnTo>
                <a:lnTo>
                  <a:pt x="53670" y="64330"/>
                </a:lnTo>
                <a:lnTo>
                  <a:pt x="53820" y="64030"/>
                </a:lnTo>
                <a:lnTo>
                  <a:pt x="53960" y="63800"/>
                </a:lnTo>
                <a:lnTo>
                  <a:pt x="54040" y="63580"/>
                </a:lnTo>
                <a:lnTo>
                  <a:pt x="54190" y="63060"/>
                </a:lnTo>
                <a:lnTo>
                  <a:pt x="54260" y="62680"/>
                </a:lnTo>
                <a:lnTo>
                  <a:pt x="54480" y="62680"/>
                </a:lnTo>
                <a:lnTo>
                  <a:pt x="54860" y="62910"/>
                </a:lnTo>
                <a:lnTo>
                  <a:pt x="54860" y="62310"/>
                </a:lnTo>
                <a:lnTo>
                  <a:pt x="54710" y="61930"/>
                </a:lnTo>
                <a:lnTo>
                  <a:pt x="54710" y="61710"/>
                </a:lnTo>
                <a:lnTo>
                  <a:pt x="54780" y="61560"/>
                </a:lnTo>
                <a:lnTo>
                  <a:pt x="54780" y="61340"/>
                </a:lnTo>
                <a:lnTo>
                  <a:pt x="54930" y="61340"/>
                </a:lnTo>
                <a:lnTo>
                  <a:pt x="55000" y="61260"/>
                </a:lnTo>
                <a:lnTo>
                  <a:pt x="55150" y="61190"/>
                </a:lnTo>
                <a:lnTo>
                  <a:pt x="55380" y="61260"/>
                </a:lnTo>
                <a:lnTo>
                  <a:pt x="55750" y="61410"/>
                </a:lnTo>
                <a:lnTo>
                  <a:pt x="56340" y="61410"/>
                </a:lnTo>
                <a:lnTo>
                  <a:pt x="56490" y="61190"/>
                </a:lnTo>
                <a:lnTo>
                  <a:pt x="56940" y="60890"/>
                </a:lnTo>
                <a:lnTo>
                  <a:pt x="57380" y="60660"/>
                </a:lnTo>
                <a:lnTo>
                  <a:pt x="57900" y="60140"/>
                </a:lnTo>
                <a:lnTo>
                  <a:pt x="58050" y="59620"/>
                </a:lnTo>
                <a:lnTo>
                  <a:pt x="57680" y="59540"/>
                </a:lnTo>
                <a:lnTo>
                  <a:pt x="57460" y="58940"/>
                </a:lnTo>
                <a:lnTo>
                  <a:pt x="57530" y="58270"/>
                </a:lnTo>
                <a:lnTo>
                  <a:pt x="57010" y="58040"/>
                </a:lnTo>
                <a:lnTo>
                  <a:pt x="56640" y="58040"/>
                </a:lnTo>
                <a:lnTo>
                  <a:pt x="56490" y="57890"/>
                </a:lnTo>
                <a:lnTo>
                  <a:pt x="56270" y="57520"/>
                </a:lnTo>
                <a:lnTo>
                  <a:pt x="55970" y="57070"/>
                </a:lnTo>
                <a:lnTo>
                  <a:pt x="55380" y="57000"/>
                </a:lnTo>
                <a:lnTo>
                  <a:pt x="55380" y="56620"/>
                </a:lnTo>
                <a:lnTo>
                  <a:pt x="54710" y="56620"/>
                </a:lnTo>
                <a:lnTo>
                  <a:pt x="53820" y="56620"/>
                </a:lnTo>
                <a:lnTo>
                  <a:pt x="52630" y="57000"/>
                </a:lnTo>
                <a:lnTo>
                  <a:pt x="52330" y="57070"/>
                </a:lnTo>
                <a:lnTo>
                  <a:pt x="51890" y="56920"/>
                </a:lnTo>
                <a:lnTo>
                  <a:pt x="51580" y="56890"/>
                </a:lnTo>
                <a:lnTo>
                  <a:pt x="51070" y="56850"/>
                </a:lnTo>
                <a:lnTo>
                  <a:pt x="50920" y="56470"/>
                </a:lnTo>
                <a:lnTo>
                  <a:pt x="50920" y="55870"/>
                </a:lnTo>
                <a:lnTo>
                  <a:pt x="50850" y="55570"/>
                </a:lnTo>
                <a:lnTo>
                  <a:pt x="50770" y="55570"/>
                </a:lnTo>
                <a:lnTo>
                  <a:pt x="50700" y="55420"/>
                </a:lnTo>
                <a:lnTo>
                  <a:pt x="50400" y="55570"/>
                </a:lnTo>
                <a:lnTo>
                  <a:pt x="49950" y="55650"/>
                </a:lnTo>
                <a:lnTo>
                  <a:pt x="49580" y="55570"/>
                </a:lnTo>
                <a:lnTo>
                  <a:pt x="49510" y="55350"/>
                </a:lnTo>
                <a:lnTo>
                  <a:pt x="49430" y="55350"/>
                </a:lnTo>
                <a:lnTo>
                  <a:pt x="49360" y="55050"/>
                </a:lnTo>
                <a:lnTo>
                  <a:pt x="49210" y="54980"/>
                </a:lnTo>
                <a:lnTo>
                  <a:pt x="48690" y="54980"/>
                </a:lnTo>
                <a:lnTo>
                  <a:pt x="48620" y="54680"/>
                </a:lnTo>
                <a:lnTo>
                  <a:pt x="48770" y="54380"/>
                </a:lnTo>
                <a:lnTo>
                  <a:pt x="48850" y="54160"/>
                </a:lnTo>
                <a:lnTo>
                  <a:pt x="49010" y="54180"/>
                </a:lnTo>
                <a:lnTo>
                  <a:pt x="49240" y="54180"/>
                </a:lnTo>
                <a:lnTo>
                  <a:pt x="50860" y="53770"/>
                </a:lnTo>
                <a:lnTo>
                  <a:pt x="51450" y="53520"/>
                </a:lnTo>
                <a:lnTo>
                  <a:pt x="51550" y="53510"/>
                </a:lnTo>
                <a:lnTo>
                  <a:pt x="51650" y="53510"/>
                </a:lnTo>
                <a:lnTo>
                  <a:pt x="51780" y="53560"/>
                </a:lnTo>
                <a:lnTo>
                  <a:pt x="51870" y="53630"/>
                </a:lnTo>
                <a:lnTo>
                  <a:pt x="51930" y="53710"/>
                </a:lnTo>
                <a:lnTo>
                  <a:pt x="52220" y="54130"/>
                </a:lnTo>
                <a:lnTo>
                  <a:pt x="52470" y="54400"/>
                </a:lnTo>
                <a:lnTo>
                  <a:pt x="52550" y="54460"/>
                </a:lnTo>
                <a:lnTo>
                  <a:pt x="52640" y="54510"/>
                </a:lnTo>
                <a:lnTo>
                  <a:pt x="52730" y="54540"/>
                </a:lnTo>
                <a:lnTo>
                  <a:pt x="52830" y="54550"/>
                </a:lnTo>
                <a:lnTo>
                  <a:pt x="52960" y="54530"/>
                </a:lnTo>
                <a:lnTo>
                  <a:pt x="53410" y="54410"/>
                </a:lnTo>
                <a:lnTo>
                  <a:pt x="53500" y="54400"/>
                </a:lnTo>
                <a:lnTo>
                  <a:pt x="53770" y="54450"/>
                </a:lnTo>
                <a:lnTo>
                  <a:pt x="53870" y="54420"/>
                </a:lnTo>
                <a:lnTo>
                  <a:pt x="53970" y="54350"/>
                </a:lnTo>
                <a:lnTo>
                  <a:pt x="54230" y="54020"/>
                </a:lnTo>
                <a:lnTo>
                  <a:pt x="54340" y="53910"/>
                </a:lnTo>
                <a:lnTo>
                  <a:pt x="54520" y="53830"/>
                </a:lnTo>
                <a:lnTo>
                  <a:pt x="54630" y="53820"/>
                </a:lnTo>
                <a:lnTo>
                  <a:pt x="54730" y="53820"/>
                </a:lnTo>
                <a:lnTo>
                  <a:pt x="54820" y="53800"/>
                </a:lnTo>
                <a:lnTo>
                  <a:pt x="54890" y="53700"/>
                </a:lnTo>
                <a:lnTo>
                  <a:pt x="55050" y="53370"/>
                </a:lnTo>
                <a:lnTo>
                  <a:pt x="55300" y="53080"/>
                </a:lnTo>
                <a:lnTo>
                  <a:pt x="56880" y="52310"/>
                </a:lnTo>
                <a:lnTo>
                  <a:pt x="57030" y="52190"/>
                </a:lnTo>
                <a:lnTo>
                  <a:pt x="57120" y="52080"/>
                </a:lnTo>
                <a:lnTo>
                  <a:pt x="57150" y="51990"/>
                </a:lnTo>
                <a:lnTo>
                  <a:pt x="57240" y="51810"/>
                </a:lnTo>
                <a:lnTo>
                  <a:pt x="57290" y="51720"/>
                </a:lnTo>
                <a:lnTo>
                  <a:pt x="57360" y="51640"/>
                </a:lnTo>
                <a:lnTo>
                  <a:pt x="57440" y="51560"/>
                </a:lnTo>
                <a:lnTo>
                  <a:pt x="57530" y="51490"/>
                </a:lnTo>
                <a:lnTo>
                  <a:pt x="57730" y="51370"/>
                </a:lnTo>
                <a:lnTo>
                  <a:pt x="58520" y="51070"/>
                </a:lnTo>
                <a:lnTo>
                  <a:pt x="58700" y="50970"/>
                </a:lnTo>
                <a:lnTo>
                  <a:pt x="58810" y="50860"/>
                </a:lnTo>
                <a:lnTo>
                  <a:pt x="59020" y="50470"/>
                </a:lnTo>
                <a:lnTo>
                  <a:pt x="59270" y="50160"/>
                </a:lnTo>
                <a:lnTo>
                  <a:pt x="59430" y="50080"/>
                </a:lnTo>
                <a:lnTo>
                  <a:pt x="59650" y="50020"/>
                </a:lnTo>
                <a:lnTo>
                  <a:pt x="60480" y="49970"/>
                </a:lnTo>
                <a:lnTo>
                  <a:pt x="60590" y="49980"/>
                </a:lnTo>
                <a:lnTo>
                  <a:pt x="60710" y="50020"/>
                </a:lnTo>
                <a:lnTo>
                  <a:pt x="60890" y="50130"/>
                </a:lnTo>
                <a:lnTo>
                  <a:pt x="61150" y="50390"/>
                </a:lnTo>
                <a:lnTo>
                  <a:pt x="61230" y="50440"/>
                </a:lnTo>
                <a:lnTo>
                  <a:pt x="61590" y="50480"/>
                </a:lnTo>
                <a:lnTo>
                  <a:pt x="62720" y="50440"/>
                </a:lnTo>
                <a:lnTo>
                  <a:pt x="63020" y="50070"/>
                </a:lnTo>
                <a:lnTo>
                  <a:pt x="63380" y="49820"/>
                </a:lnTo>
                <a:lnTo>
                  <a:pt x="63460" y="49750"/>
                </a:lnTo>
                <a:lnTo>
                  <a:pt x="63610" y="49590"/>
                </a:lnTo>
                <a:lnTo>
                  <a:pt x="63740" y="49400"/>
                </a:lnTo>
                <a:lnTo>
                  <a:pt x="63820" y="49310"/>
                </a:lnTo>
                <a:lnTo>
                  <a:pt x="63900" y="49250"/>
                </a:lnTo>
                <a:lnTo>
                  <a:pt x="63980" y="49220"/>
                </a:lnTo>
                <a:lnTo>
                  <a:pt x="64060" y="49220"/>
                </a:lnTo>
                <a:lnTo>
                  <a:pt x="64150" y="49220"/>
                </a:lnTo>
                <a:lnTo>
                  <a:pt x="64600" y="49340"/>
                </a:lnTo>
                <a:lnTo>
                  <a:pt x="64690" y="49350"/>
                </a:lnTo>
                <a:lnTo>
                  <a:pt x="64760" y="49260"/>
                </a:lnTo>
                <a:lnTo>
                  <a:pt x="64800" y="49100"/>
                </a:lnTo>
                <a:lnTo>
                  <a:pt x="64580" y="47420"/>
                </a:lnTo>
                <a:lnTo>
                  <a:pt x="64540" y="47270"/>
                </a:lnTo>
                <a:lnTo>
                  <a:pt x="64500" y="47190"/>
                </a:lnTo>
                <a:lnTo>
                  <a:pt x="64480" y="46950"/>
                </a:lnTo>
                <a:lnTo>
                  <a:pt x="64610" y="46400"/>
                </a:lnTo>
                <a:lnTo>
                  <a:pt x="65160" y="46280"/>
                </a:lnTo>
                <a:lnTo>
                  <a:pt x="65260" y="46280"/>
                </a:lnTo>
                <a:lnTo>
                  <a:pt x="65410" y="46290"/>
                </a:lnTo>
                <a:lnTo>
                  <a:pt x="65700" y="46400"/>
                </a:lnTo>
                <a:lnTo>
                  <a:pt x="65880" y="46410"/>
                </a:lnTo>
                <a:lnTo>
                  <a:pt x="66050" y="46390"/>
                </a:lnTo>
                <a:lnTo>
                  <a:pt x="66280" y="46330"/>
                </a:lnTo>
                <a:lnTo>
                  <a:pt x="66490" y="46240"/>
                </a:lnTo>
                <a:lnTo>
                  <a:pt x="66860" y="45920"/>
                </a:lnTo>
                <a:lnTo>
                  <a:pt x="67970" y="45370"/>
                </a:lnTo>
                <a:lnTo>
                  <a:pt x="68230" y="45170"/>
                </a:lnTo>
                <a:lnTo>
                  <a:pt x="69030" y="44290"/>
                </a:lnTo>
                <a:lnTo>
                  <a:pt x="69350" y="43810"/>
                </a:lnTo>
                <a:lnTo>
                  <a:pt x="69420" y="43740"/>
                </a:lnTo>
                <a:lnTo>
                  <a:pt x="69530" y="43650"/>
                </a:lnTo>
                <a:lnTo>
                  <a:pt x="69830" y="43560"/>
                </a:lnTo>
                <a:lnTo>
                  <a:pt x="71910" y="4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