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Gôh-Djiboua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Gôh-Djibo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580" y="66740"/>
                </a:moveTo>
                <a:lnTo>
                  <a:pt x="54780" y="66790"/>
                </a:lnTo>
                <a:lnTo>
                  <a:pt x="55000" y="66940"/>
                </a:lnTo>
                <a:lnTo>
                  <a:pt x="54780" y="67840"/>
                </a:lnTo>
                <a:lnTo>
                  <a:pt x="54630" y="68440"/>
                </a:lnTo>
                <a:lnTo>
                  <a:pt x="54560" y="68660"/>
                </a:lnTo>
                <a:lnTo>
                  <a:pt x="54710" y="68960"/>
                </a:lnTo>
                <a:lnTo>
                  <a:pt x="55080" y="69180"/>
                </a:lnTo>
                <a:lnTo>
                  <a:pt x="55450" y="69630"/>
                </a:lnTo>
                <a:lnTo>
                  <a:pt x="55820" y="69930"/>
                </a:lnTo>
                <a:lnTo>
                  <a:pt x="56340" y="69930"/>
                </a:lnTo>
                <a:lnTo>
                  <a:pt x="56790" y="69930"/>
                </a:lnTo>
                <a:lnTo>
                  <a:pt x="57160" y="69930"/>
                </a:lnTo>
                <a:lnTo>
                  <a:pt x="57600" y="70010"/>
                </a:lnTo>
                <a:lnTo>
                  <a:pt x="57980" y="70080"/>
                </a:lnTo>
                <a:lnTo>
                  <a:pt x="58120" y="70380"/>
                </a:lnTo>
                <a:lnTo>
                  <a:pt x="58120" y="70900"/>
                </a:lnTo>
                <a:lnTo>
                  <a:pt x="57980" y="71350"/>
                </a:lnTo>
                <a:lnTo>
                  <a:pt x="57600" y="71650"/>
                </a:lnTo>
                <a:lnTo>
                  <a:pt x="57600" y="72170"/>
                </a:lnTo>
                <a:lnTo>
                  <a:pt x="57600" y="72620"/>
                </a:lnTo>
                <a:lnTo>
                  <a:pt x="57680" y="73290"/>
                </a:lnTo>
                <a:lnTo>
                  <a:pt x="57980" y="73670"/>
                </a:lnTo>
                <a:lnTo>
                  <a:pt x="58570" y="73960"/>
                </a:lnTo>
                <a:lnTo>
                  <a:pt x="58640" y="74110"/>
                </a:lnTo>
                <a:lnTo>
                  <a:pt x="58640" y="74190"/>
                </a:lnTo>
                <a:lnTo>
                  <a:pt x="58790" y="74340"/>
                </a:lnTo>
                <a:lnTo>
                  <a:pt x="58940" y="74790"/>
                </a:lnTo>
                <a:lnTo>
                  <a:pt x="58570" y="75610"/>
                </a:lnTo>
                <a:lnTo>
                  <a:pt x="58050" y="76650"/>
                </a:lnTo>
                <a:lnTo>
                  <a:pt x="58050" y="77020"/>
                </a:lnTo>
                <a:lnTo>
                  <a:pt x="57830" y="77620"/>
                </a:lnTo>
                <a:lnTo>
                  <a:pt x="57830" y="77850"/>
                </a:lnTo>
                <a:lnTo>
                  <a:pt x="58050" y="78220"/>
                </a:lnTo>
                <a:lnTo>
                  <a:pt x="58050" y="78820"/>
                </a:lnTo>
                <a:lnTo>
                  <a:pt x="57750" y="79190"/>
                </a:lnTo>
                <a:lnTo>
                  <a:pt x="57530" y="80160"/>
                </a:lnTo>
                <a:lnTo>
                  <a:pt x="57160" y="80760"/>
                </a:lnTo>
                <a:lnTo>
                  <a:pt x="57080" y="81430"/>
                </a:lnTo>
                <a:lnTo>
                  <a:pt x="57080" y="82320"/>
                </a:lnTo>
                <a:lnTo>
                  <a:pt x="57160" y="82920"/>
                </a:lnTo>
                <a:lnTo>
                  <a:pt x="57000" y="83210"/>
                </a:lnTo>
                <a:lnTo>
                  <a:pt x="56780" y="83280"/>
                </a:lnTo>
                <a:lnTo>
                  <a:pt x="56550" y="83410"/>
                </a:lnTo>
                <a:lnTo>
                  <a:pt x="56400" y="83530"/>
                </a:lnTo>
                <a:lnTo>
                  <a:pt x="56350" y="83570"/>
                </a:lnTo>
                <a:lnTo>
                  <a:pt x="56300" y="83520"/>
                </a:lnTo>
                <a:lnTo>
                  <a:pt x="56120" y="83370"/>
                </a:lnTo>
                <a:lnTo>
                  <a:pt x="55710" y="83160"/>
                </a:lnTo>
                <a:lnTo>
                  <a:pt x="55240" y="83060"/>
                </a:lnTo>
                <a:lnTo>
                  <a:pt x="54890" y="83150"/>
                </a:lnTo>
                <a:lnTo>
                  <a:pt x="54810" y="83170"/>
                </a:lnTo>
                <a:lnTo>
                  <a:pt x="54760" y="83110"/>
                </a:lnTo>
                <a:lnTo>
                  <a:pt x="54660" y="83040"/>
                </a:lnTo>
                <a:lnTo>
                  <a:pt x="54640" y="83010"/>
                </a:lnTo>
                <a:lnTo>
                  <a:pt x="54610" y="82970"/>
                </a:lnTo>
                <a:lnTo>
                  <a:pt x="54520" y="82970"/>
                </a:lnTo>
                <a:lnTo>
                  <a:pt x="54370" y="83130"/>
                </a:lnTo>
                <a:lnTo>
                  <a:pt x="54120" y="83060"/>
                </a:lnTo>
                <a:lnTo>
                  <a:pt x="53850" y="82940"/>
                </a:lnTo>
                <a:lnTo>
                  <a:pt x="53640" y="82970"/>
                </a:lnTo>
                <a:lnTo>
                  <a:pt x="53550" y="82970"/>
                </a:lnTo>
                <a:lnTo>
                  <a:pt x="53400" y="82900"/>
                </a:lnTo>
                <a:lnTo>
                  <a:pt x="53320" y="82960"/>
                </a:lnTo>
                <a:lnTo>
                  <a:pt x="53310" y="83100"/>
                </a:lnTo>
                <a:lnTo>
                  <a:pt x="53370" y="83270"/>
                </a:lnTo>
                <a:lnTo>
                  <a:pt x="53320" y="83250"/>
                </a:lnTo>
                <a:lnTo>
                  <a:pt x="53160" y="83170"/>
                </a:lnTo>
                <a:lnTo>
                  <a:pt x="53170" y="83320"/>
                </a:lnTo>
                <a:lnTo>
                  <a:pt x="53160" y="83370"/>
                </a:lnTo>
                <a:lnTo>
                  <a:pt x="53280" y="83330"/>
                </a:lnTo>
                <a:lnTo>
                  <a:pt x="53300" y="83380"/>
                </a:lnTo>
                <a:lnTo>
                  <a:pt x="53360" y="83460"/>
                </a:lnTo>
                <a:lnTo>
                  <a:pt x="53370" y="83470"/>
                </a:lnTo>
                <a:lnTo>
                  <a:pt x="53470" y="83420"/>
                </a:lnTo>
                <a:lnTo>
                  <a:pt x="53540" y="83390"/>
                </a:lnTo>
                <a:lnTo>
                  <a:pt x="53740" y="83370"/>
                </a:lnTo>
                <a:lnTo>
                  <a:pt x="53740" y="83470"/>
                </a:lnTo>
                <a:lnTo>
                  <a:pt x="53630" y="83590"/>
                </a:lnTo>
                <a:lnTo>
                  <a:pt x="53300" y="83760"/>
                </a:lnTo>
                <a:lnTo>
                  <a:pt x="53160" y="83850"/>
                </a:lnTo>
                <a:lnTo>
                  <a:pt x="53160" y="83570"/>
                </a:lnTo>
                <a:lnTo>
                  <a:pt x="53050" y="83890"/>
                </a:lnTo>
                <a:lnTo>
                  <a:pt x="52330" y="83590"/>
                </a:lnTo>
                <a:lnTo>
                  <a:pt x="51960" y="83520"/>
                </a:lnTo>
                <a:lnTo>
                  <a:pt x="51570" y="83290"/>
                </a:lnTo>
                <a:lnTo>
                  <a:pt x="51440" y="83220"/>
                </a:lnTo>
                <a:lnTo>
                  <a:pt x="51440" y="82470"/>
                </a:lnTo>
                <a:lnTo>
                  <a:pt x="51440" y="81870"/>
                </a:lnTo>
                <a:lnTo>
                  <a:pt x="51440" y="81580"/>
                </a:lnTo>
                <a:lnTo>
                  <a:pt x="51440" y="80980"/>
                </a:lnTo>
                <a:lnTo>
                  <a:pt x="51370" y="80310"/>
                </a:lnTo>
                <a:lnTo>
                  <a:pt x="51370" y="80080"/>
                </a:lnTo>
                <a:lnTo>
                  <a:pt x="51370" y="79940"/>
                </a:lnTo>
                <a:lnTo>
                  <a:pt x="51070" y="80160"/>
                </a:lnTo>
                <a:lnTo>
                  <a:pt x="50770" y="80310"/>
                </a:lnTo>
                <a:lnTo>
                  <a:pt x="50470" y="80230"/>
                </a:lnTo>
                <a:lnTo>
                  <a:pt x="50400" y="79860"/>
                </a:lnTo>
                <a:lnTo>
                  <a:pt x="50180" y="79640"/>
                </a:lnTo>
                <a:lnTo>
                  <a:pt x="49950" y="79040"/>
                </a:lnTo>
                <a:lnTo>
                  <a:pt x="49660" y="78670"/>
                </a:lnTo>
                <a:lnTo>
                  <a:pt x="49430" y="78520"/>
                </a:lnTo>
                <a:lnTo>
                  <a:pt x="49430" y="78370"/>
                </a:lnTo>
                <a:lnTo>
                  <a:pt x="49290" y="77920"/>
                </a:lnTo>
                <a:lnTo>
                  <a:pt x="48770" y="78070"/>
                </a:lnTo>
                <a:lnTo>
                  <a:pt x="48250" y="77850"/>
                </a:lnTo>
                <a:lnTo>
                  <a:pt x="47730" y="77470"/>
                </a:lnTo>
                <a:lnTo>
                  <a:pt x="47350" y="77250"/>
                </a:lnTo>
                <a:lnTo>
                  <a:pt x="46610" y="77920"/>
                </a:lnTo>
                <a:lnTo>
                  <a:pt x="46250" y="78270"/>
                </a:lnTo>
                <a:lnTo>
                  <a:pt x="46240" y="78240"/>
                </a:lnTo>
                <a:lnTo>
                  <a:pt x="44480" y="78840"/>
                </a:lnTo>
                <a:lnTo>
                  <a:pt x="44260" y="78870"/>
                </a:lnTo>
                <a:lnTo>
                  <a:pt x="44220" y="78820"/>
                </a:lnTo>
                <a:lnTo>
                  <a:pt x="44180" y="78740"/>
                </a:lnTo>
                <a:lnTo>
                  <a:pt x="44120" y="78670"/>
                </a:lnTo>
                <a:lnTo>
                  <a:pt x="43970" y="78610"/>
                </a:lnTo>
                <a:lnTo>
                  <a:pt x="43890" y="78560"/>
                </a:lnTo>
                <a:lnTo>
                  <a:pt x="43840" y="78510"/>
                </a:lnTo>
                <a:lnTo>
                  <a:pt x="43780" y="78430"/>
                </a:lnTo>
                <a:lnTo>
                  <a:pt x="43690" y="78340"/>
                </a:lnTo>
                <a:lnTo>
                  <a:pt x="43640" y="78280"/>
                </a:lnTo>
                <a:lnTo>
                  <a:pt x="43610" y="78220"/>
                </a:lnTo>
                <a:lnTo>
                  <a:pt x="43550" y="77930"/>
                </a:lnTo>
                <a:lnTo>
                  <a:pt x="43520" y="77870"/>
                </a:lnTo>
                <a:lnTo>
                  <a:pt x="43490" y="77810"/>
                </a:lnTo>
                <a:lnTo>
                  <a:pt x="43460" y="77750"/>
                </a:lnTo>
                <a:lnTo>
                  <a:pt x="43440" y="77590"/>
                </a:lnTo>
                <a:lnTo>
                  <a:pt x="43440" y="77510"/>
                </a:lnTo>
                <a:lnTo>
                  <a:pt x="43460" y="77440"/>
                </a:lnTo>
                <a:lnTo>
                  <a:pt x="43490" y="77380"/>
                </a:lnTo>
                <a:lnTo>
                  <a:pt x="43510" y="77310"/>
                </a:lnTo>
                <a:lnTo>
                  <a:pt x="43520" y="77170"/>
                </a:lnTo>
                <a:lnTo>
                  <a:pt x="43370" y="76930"/>
                </a:lnTo>
                <a:lnTo>
                  <a:pt x="43320" y="76870"/>
                </a:lnTo>
                <a:lnTo>
                  <a:pt x="43270" y="76790"/>
                </a:lnTo>
                <a:lnTo>
                  <a:pt x="43190" y="76710"/>
                </a:lnTo>
                <a:lnTo>
                  <a:pt x="43100" y="76550"/>
                </a:lnTo>
                <a:lnTo>
                  <a:pt x="43060" y="76390"/>
                </a:lnTo>
                <a:lnTo>
                  <a:pt x="43020" y="76350"/>
                </a:lnTo>
                <a:lnTo>
                  <a:pt x="42950" y="76320"/>
                </a:lnTo>
                <a:lnTo>
                  <a:pt x="42890" y="76270"/>
                </a:lnTo>
                <a:lnTo>
                  <a:pt x="42870" y="76180"/>
                </a:lnTo>
                <a:lnTo>
                  <a:pt x="42870" y="76100"/>
                </a:lnTo>
                <a:lnTo>
                  <a:pt x="42900" y="75940"/>
                </a:lnTo>
                <a:lnTo>
                  <a:pt x="42880" y="75870"/>
                </a:lnTo>
                <a:lnTo>
                  <a:pt x="42850" y="75800"/>
                </a:lnTo>
                <a:lnTo>
                  <a:pt x="42810" y="75750"/>
                </a:lnTo>
                <a:lnTo>
                  <a:pt x="42500" y="75490"/>
                </a:lnTo>
                <a:lnTo>
                  <a:pt x="42380" y="75230"/>
                </a:lnTo>
                <a:lnTo>
                  <a:pt x="42330" y="75150"/>
                </a:lnTo>
                <a:lnTo>
                  <a:pt x="41990" y="74940"/>
                </a:lnTo>
                <a:lnTo>
                  <a:pt x="41880" y="74900"/>
                </a:lnTo>
                <a:lnTo>
                  <a:pt x="41560" y="74910"/>
                </a:lnTo>
                <a:lnTo>
                  <a:pt x="40740" y="75140"/>
                </a:lnTo>
                <a:lnTo>
                  <a:pt x="40320" y="74200"/>
                </a:lnTo>
                <a:lnTo>
                  <a:pt x="40240" y="74070"/>
                </a:lnTo>
                <a:lnTo>
                  <a:pt x="40170" y="73990"/>
                </a:lnTo>
                <a:lnTo>
                  <a:pt x="40120" y="73950"/>
                </a:lnTo>
                <a:lnTo>
                  <a:pt x="40010" y="73860"/>
                </a:lnTo>
                <a:lnTo>
                  <a:pt x="39960" y="73770"/>
                </a:lnTo>
                <a:lnTo>
                  <a:pt x="39920" y="73640"/>
                </a:lnTo>
                <a:lnTo>
                  <a:pt x="39850" y="72840"/>
                </a:lnTo>
                <a:lnTo>
                  <a:pt x="39820" y="72730"/>
                </a:lnTo>
                <a:lnTo>
                  <a:pt x="39780" y="72600"/>
                </a:lnTo>
                <a:lnTo>
                  <a:pt x="39660" y="72390"/>
                </a:lnTo>
                <a:lnTo>
                  <a:pt x="39600" y="72280"/>
                </a:lnTo>
                <a:lnTo>
                  <a:pt x="39480" y="72150"/>
                </a:lnTo>
                <a:lnTo>
                  <a:pt x="39300" y="71990"/>
                </a:lnTo>
                <a:lnTo>
                  <a:pt x="39300" y="71980"/>
                </a:lnTo>
                <a:lnTo>
                  <a:pt x="39260" y="71960"/>
                </a:lnTo>
                <a:lnTo>
                  <a:pt x="39180" y="71880"/>
                </a:lnTo>
                <a:lnTo>
                  <a:pt x="39090" y="71770"/>
                </a:lnTo>
                <a:lnTo>
                  <a:pt x="38820" y="71280"/>
                </a:lnTo>
                <a:lnTo>
                  <a:pt x="38540" y="70520"/>
                </a:lnTo>
                <a:lnTo>
                  <a:pt x="38360" y="69850"/>
                </a:lnTo>
                <a:lnTo>
                  <a:pt x="38210" y="68070"/>
                </a:lnTo>
                <a:lnTo>
                  <a:pt x="38220" y="68060"/>
                </a:lnTo>
                <a:lnTo>
                  <a:pt x="38660" y="67910"/>
                </a:lnTo>
                <a:lnTo>
                  <a:pt x="39180" y="67470"/>
                </a:lnTo>
                <a:lnTo>
                  <a:pt x="39560" y="67240"/>
                </a:lnTo>
                <a:lnTo>
                  <a:pt x="39850" y="67240"/>
                </a:lnTo>
                <a:lnTo>
                  <a:pt x="40150" y="67320"/>
                </a:lnTo>
                <a:lnTo>
                  <a:pt x="40520" y="67320"/>
                </a:lnTo>
                <a:lnTo>
                  <a:pt x="40970" y="67320"/>
                </a:lnTo>
                <a:lnTo>
                  <a:pt x="41340" y="67390"/>
                </a:lnTo>
                <a:lnTo>
                  <a:pt x="41710" y="67390"/>
                </a:lnTo>
                <a:lnTo>
                  <a:pt x="42080" y="67390"/>
                </a:lnTo>
                <a:lnTo>
                  <a:pt x="42230" y="67170"/>
                </a:lnTo>
                <a:lnTo>
                  <a:pt x="42450" y="67020"/>
                </a:lnTo>
                <a:lnTo>
                  <a:pt x="42600" y="66490"/>
                </a:lnTo>
                <a:lnTo>
                  <a:pt x="42600" y="66120"/>
                </a:lnTo>
                <a:lnTo>
                  <a:pt x="43050" y="66120"/>
                </a:lnTo>
                <a:lnTo>
                  <a:pt x="43120" y="65370"/>
                </a:lnTo>
                <a:lnTo>
                  <a:pt x="43200" y="65000"/>
                </a:lnTo>
                <a:lnTo>
                  <a:pt x="43200" y="64550"/>
                </a:lnTo>
                <a:lnTo>
                  <a:pt x="43270" y="64550"/>
                </a:lnTo>
                <a:lnTo>
                  <a:pt x="43640" y="64630"/>
                </a:lnTo>
                <a:lnTo>
                  <a:pt x="44090" y="64630"/>
                </a:lnTo>
                <a:lnTo>
                  <a:pt x="44610" y="64630"/>
                </a:lnTo>
                <a:lnTo>
                  <a:pt x="45350" y="64630"/>
                </a:lnTo>
                <a:lnTo>
                  <a:pt x="45790" y="64630"/>
                </a:lnTo>
                <a:lnTo>
                  <a:pt x="46390" y="64780"/>
                </a:lnTo>
                <a:lnTo>
                  <a:pt x="46980" y="64780"/>
                </a:lnTo>
                <a:lnTo>
                  <a:pt x="47500" y="64780"/>
                </a:lnTo>
                <a:lnTo>
                  <a:pt x="47870" y="64550"/>
                </a:lnTo>
                <a:lnTo>
                  <a:pt x="48170" y="64400"/>
                </a:lnTo>
                <a:lnTo>
                  <a:pt x="48770" y="64250"/>
                </a:lnTo>
                <a:lnTo>
                  <a:pt x="49140" y="63880"/>
                </a:lnTo>
                <a:lnTo>
                  <a:pt x="49810" y="63350"/>
                </a:lnTo>
                <a:lnTo>
                  <a:pt x="50180" y="62980"/>
                </a:lnTo>
                <a:lnTo>
                  <a:pt x="50850" y="62610"/>
                </a:lnTo>
                <a:lnTo>
                  <a:pt x="51370" y="62610"/>
                </a:lnTo>
                <a:lnTo>
                  <a:pt x="51890" y="62610"/>
                </a:lnTo>
                <a:lnTo>
                  <a:pt x="52180" y="62510"/>
                </a:lnTo>
                <a:lnTo>
                  <a:pt x="52330" y="62460"/>
                </a:lnTo>
                <a:lnTo>
                  <a:pt x="52260" y="62760"/>
                </a:lnTo>
                <a:lnTo>
                  <a:pt x="52110" y="63210"/>
                </a:lnTo>
                <a:lnTo>
                  <a:pt x="52330" y="63430"/>
                </a:lnTo>
                <a:lnTo>
                  <a:pt x="52550" y="63500"/>
                </a:lnTo>
                <a:lnTo>
                  <a:pt x="53000" y="63500"/>
                </a:lnTo>
                <a:lnTo>
                  <a:pt x="53300" y="63580"/>
                </a:lnTo>
                <a:lnTo>
                  <a:pt x="53670" y="63650"/>
                </a:lnTo>
                <a:lnTo>
                  <a:pt x="53670" y="64030"/>
                </a:lnTo>
                <a:lnTo>
                  <a:pt x="53520" y="64180"/>
                </a:lnTo>
                <a:lnTo>
                  <a:pt x="53300" y="64330"/>
                </a:lnTo>
                <a:lnTo>
                  <a:pt x="53370" y="64550"/>
                </a:lnTo>
                <a:lnTo>
                  <a:pt x="53590" y="64700"/>
                </a:lnTo>
                <a:lnTo>
                  <a:pt x="53820" y="64780"/>
                </a:lnTo>
                <a:lnTo>
                  <a:pt x="53820" y="65150"/>
                </a:lnTo>
                <a:lnTo>
                  <a:pt x="53740" y="65300"/>
                </a:lnTo>
                <a:lnTo>
                  <a:pt x="53520" y="65450"/>
                </a:lnTo>
                <a:lnTo>
                  <a:pt x="53370" y="65750"/>
                </a:lnTo>
                <a:lnTo>
                  <a:pt x="53370" y="66120"/>
                </a:lnTo>
                <a:lnTo>
                  <a:pt x="53370" y="66200"/>
                </a:lnTo>
                <a:lnTo>
                  <a:pt x="53440" y="66420"/>
                </a:lnTo>
                <a:lnTo>
                  <a:pt x="53670" y="66490"/>
                </a:lnTo>
                <a:lnTo>
                  <a:pt x="53960" y="66640"/>
                </a:lnTo>
                <a:lnTo>
                  <a:pt x="54340" y="66720"/>
                </a:lnTo>
                <a:lnTo>
                  <a:pt x="54480" y="66720"/>
                </a:lnTo>
                <a:lnTo>
                  <a:pt x="54580" y="66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