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Denguélé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Côte d'Ivoire • State Map | Fully Editable Vector Shape</a:t>
            </a:r>
          </a:p>
        </p:txBody>
      </p:sp>
      <p:sp>
        <p:nvSpPr>
          <p:cNvPr id="101" name="Denguélé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4530" y="9860"/>
                </a:moveTo>
                <a:lnTo>
                  <a:pt x="34560" y="9890"/>
                </a:lnTo>
                <a:lnTo>
                  <a:pt x="34810" y="10400"/>
                </a:lnTo>
                <a:lnTo>
                  <a:pt x="34900" y="10550"/>
                </a:lnTo>
                <a:lnTo>
                  <a:pt x="34960" y="10780"/>
                </a:lnTo>
                <a:lnTo>
                  <a:pt x="34960" y="10900"/>
                </a:lnTo>
                <a:lnTo>
                  <a:pt x="34930" y="11080"/>
                </a:lnTo>
                <a:lnTo>
                  <a:pt x="34920" y="11170"/>
                </a:lnTo>
                <a:lnTo>
                  <a:pt x="34930" y="11260"/>
                </a:lnTo>
                <a:lnTo>
                  <a:pt x="34970" y="11350"/>
                </a:lnTo>
                <a:lnTo>
                  <a:pt x="35090" y="11480"/>
                </a:lnTo>
                <a:lnTo>
                  <a:pt x="35170" y="11540"/>
                </a:lnTo>
                <a:lnTo>
                  <a:pt x="35610" y="11670"/>
                </a:lnTo>
                <a:lnTo>
                  <a:pt x="35630" y="11760"/>
                </a:lnTo>
                <a:lnTo>
                  <a:pt x="35570" y="12070"/>
                </a:lnTo>
                <a:lnTo>
                  <a:pt x="35560" y="12250"/>
                </a:lnTo>
                <a:lnTo>
                  <a:pt x="35600" y="12500"/>
                </a:lnTo>
                <a:lnTo>
                  <a:pt x="35590" y="12570"/>
                </a:lnTo>
                <a:lnTo>
                  <a:pt x="35550" y="12620"/>
                </a:lnTo>
                <a:lnTo>
                  <a:pt x="35490" y="12660"/>
                </a:lnTo>
                <a:lnTo>
                  <a:pt x="34340" y="13290"/>
                </a:lnTo>
                <a:lnTo>
                  <a:pt x="33780" y="13470"/>
                </a:lnTo>
                <a:lnTo>
                  <a:pt x="33620" y="13500"/>
                </a:lnTo>
                <a:lnTo>
                  <a:pt x="33540" y="13500"/>
                </a:lnTo>
                <a:lnTo>
                  <a:pt x="33430" y="13490"/>
                </a:lnTo>
                <a:lnTo>
                  <a:pt x="33320" y="13450"/>
                </a:lnTo>
                <a:lnTo>
                  <a:pt x="33160" y="13370"/>
                </a:lnTo>
                <a:lnTo>
                  <a:pt x="33000" y="13220"/>
                </a:lnTo>
                <a:lnTo>
                  <a:pt x="32850" y="12950"/>
                </a:lnTo>
                <a:lnTo>
                  <a:pt x="32330" y="13040"/>
                </a:lnTo>
                <a:lnTo>
                  <a:pt x="32140" y="13030"/>
                </a:lnTo>
                <a:lnTo>
                  <a:pt x="31750" y="13090"/>
                </a:lnTo>
                <a:lnTo>
                  <a:pt x="31500" y="13220"/>
                </a:lnTo>
                <a:lnTo>
                  <a:pt x="31340" y="13430"/>
                </a:lnTo>
                <a:lnTo>
                  <a:pt x="31450" y="13560"/>
                </a:lnTo>
                <a:lnTo>
                  <a:pt x="31460" y="13630"/>
                </a:lnTo>
                <a:lnTo>
                  <a:pt x="31450" y="13740"/>
                </a:lnTo>
                <a:lnTo>
                  <a:pt x="31410" y="13860"/>
                </a:lnTo>
                <a:lnTo>
                  <a:pt x="31290" y="14050"/>
                </a:lnTo>
                <a:lnTo>
                  <a:pt x="31230" y="14190"/>
                </a:lnTo>
                <a:lnTo>
                  <a:pt x="31200" y="14370"/>
                </a:lnTo>
                <a:lnTo>
                  <a:pt x="31200" y="14490"/>
                </a:lnTo>
                <a:lnTo>
                  <a:pt x="31160" y="14610"/>
                </a:lnTo>
                <a:lnTo>
                  <a:pt x="31130" y="14690"/>
                </a:lnTo>
                <a:lnTo>
                  <a:pt x="30830" y="14970"/>
                </a:lnTo>
                <a:lnTo>
                  <a:pt x="30720" y="15100"/>
                </a:lnTo>
                <a:lnTo>
                  <a:pt x="30480" y="15470"/>
                </a:lnTo>
                <a:lnTo>
                  <a:pt x="30450" y="15540"/>
                </a:lnTo>
                <a:lnTo>
                  <a:pt x="30460" y="15610"/>
                </a:lnTo>
                <a:lnTo>
                  <a:pt x="30530" y="15670"/>
                </a:lnTo>
                <a:lnTo>
                  <a:pt x="30610" y="15700"/>
                </a:lnTo>
                <a:lnTo>
                  <a:pt x="30700" y="15720"/>
                </a:lnTo>
                <a:lnTo>
                  <a:pt x="32500" y="15660"/>
                </a:lnTo>
                <a:lnTo>
                  <a:pt x="32580" y="15660"/>
                </a:lnTo>
                <a:lnTo>
                  <a:pt x="32660" y="15680"/>
                </a:lnTo>
                <a:lnTo>
                  <a:pt x="32730" y="15720"/>
                </a:lnTo>
                <a:lnTo>
                  <a:pt x="32790" y="15760"/>
                </a:lnTo>
                <a:lnTo>
                  <a:pt x="32840" y="15840"/>
                </a:lnTo>
                <a:lnTo>
                  <a:pt x="32950" y="16110"/>
                </a:lnTo>
                <a:lnTo>
                  <a:pt x="33010" y="16200"/>
                </a:lnTo>
                <a:lnTo>
                  <a:pt x="33070" y="16260"/>
                </a:lnTo>
                <a:lnTo>
                  <a:pt x="33130" y="16300"/>
                </a:lnTo>
                <a:lnTo>
                  <a:pt x="33180" y="16350"/>
                </a:lnTo>
                <a:lnTo>
                  <a:pt x="33220" y="16410"/>
                </a:lnTo>
                <a:lnTo>
                  <a:pt x="33260" y="16500"/>
                </a:lnTo>
                <a:lnTo>
                  <a:pt x="33340" y="16860"/>
                </a:lnTo>
                <a:lnTo>
                  <a:pt x="33380" y="16920"/>
                </a:lnTo>
                <a:lnTo>
                  <a:pt x="33460" y="17040"/>
                </a:lnTo>
                <a:lnTo>
                  <a:pt x="33480" y="17110"/>
                </a:lnTo>
                <a:lnTo>
                  <a:pt x="33470" y="17200"/>
                </a:lnTo>
                <a:lnTo>
                  <a:pt x="33390" y="17340"/>
                </a:lnTo>
                <a:lnTo>
                  <a:pt x="33320" y="17410"/>
                </a:lnTo>
                <a:lnTo>
                  <a:pt x="33260" y="17500"/>
                </a:lnTo>
                <a:lnTo>
                  <a:pt x="33210" y="17650"/>
                </a:lnTo>
                <a:lnTo>
                  <a:pt x="33170" y="17920"/>
                </a:lnTo>
                <a:lnTo>
                  <a:pt x="33100" y="18150"/>
                </a:lnTo>
                <a:lnTo>
                  <a:pt x="33090" y="18280"/>
                </a:lnTo>
                <a:lnTo>
                  <a:pt x="33150" y="18370"/>
                </a:lnTo>
                <a:lnTo>
                  <a:pt x="33280" y="18450"/>
                </a:lnTo>
                <a:lnTo>
                  <a:pt x="33340" y="18500"/>
                </a:lnTo>
                <a:lnTo>
                  <a:pt x="33380" y="18560"/>
                </a:lnTo>
                <a:lnTo>
                  <a:pt x="33380" y="18650"/>
                </a:lnTo>
                <a:lnTo>
                  <a:pt x="33350" y="18740"/>
                </a:lnTo>
                <a:lnTo>
                  <a:pt x="33280" y="18860"/>
                </a:lnTo>
                <a:lnTo>
                  <a:pt x="33240" y="18960"/>
                </a:lnTo>
                <a:lnTo>
                  <a:pt x="33240" y="19100"/>
                </a:lnTo>
                <a:lnTo>
                  <a:pt x="33280" y="19180"/>
                </a:lnTo>
                <a:lnTo>
                  <a:pt x="33320" y="19250"/>
                </a:lnTo>
                <a:lnTo>
                  <a:pt x="33340" y="19310"/>
                </a:lnTo>
                <a:lnTo>
                  <a:pt x="33330" y="19380"/>
                </a:lnTo>
                <a:lnTo>
                  <a:pt x="33230" y="19460"/>
                </a:lnTo>
                <a:lnTo>
                  <a:pt x="33170" y="19540"/>
                </a:lnTo>
                <a:lnTo>
                  <a:pt x="33120" y="19640"/>
                </a:lnTo>
                <a:lnTo>
                  <a:pt x="33100" y="19800"/>
                </a:lnTo>
                <a:lnTo>
                  <a:pt x="33070" y="19920"/>
                </a:lnTo>
                <a:lnTo>
                  <a:pt x="32860" y="20190"/>
                </a:lnTo>
                <a:lnTo>
                  <a:pt x="32820" y="20250"/>
                </a:lnTo>
                <a:lnTo>
                  <a:pt x="32730" y="20490"/>
                </a:lnTo>
                <a:lnTo>
                  <a:pt x="32570" y="21190"/>
                </a:lnTo>
                <a:lnTo>
                  <a:pt x="32820" y="21350"/>
                </a:lnTo>
                <a:lnTo>
                  <a:pt x="32910" y="21430"/>
                </a:lnTo>
                <a:lnTo>
                  <a:pt x="33040" y="21600"/>
                </a:lnTo>
                <a:lnTo>
                  <a:pt x="33230" y="21770"/>
                </a:lnTo>
                <a:lnTo>
                  <a:pt x="33310" y="21820"/>
                </a:lnTo>
                <a:lnTo>
                  <a:pt x="33350" y="21860"/>
                </a:lnTo>
                <a:lnTo>
                  <a:pt x="33370" y="21950"/>
                </a:lnTo>
                <a:lnTo>
                  <a:pt x="33360" y="22070"/>
                </a:lnTo>
                <a:lnTo>
                  <a:pt x="33310" y="22260"/>
                </a:lnTo>
                <a:lnTo>
                  <a:pt x="33250" y="22350"/>
                </a:lnTo>
                <a:lnTo>
                  <a:pt x="33180" y="22410"/>
                </a:lnTo>
                <a:lnTo>
                  <a:pt x="33110" y="22440"/>
                </a:lnTo>
                <a:lnTo>
                  <a:pt x="33050" y="22480"/>
                </a:lnTo>
                <a:lnTo>
                  <a:pt x="33010" y="22530"/>
                </a:lnTo>
                <a:lnTo>
                  <a:pt x="32980" y="22610"/>
                </a:lnTo>
                <a:lnTo>
                  <a:pt x="32950" y="22780"/>
                </a:lnTo>
                <a:lnTo>
                  <a:pt x="32920" y="22860"/>
                </a:lnTo>
                <a:lnTo>
                  <a:pt x="32880" y="22920"/>
                </a:lnTo>
                <a:lnTo>
                  <a:pt x="32840" y="22960"/>
                </a:lnTo>
                <a:lnTo>
                  <a:pt x="32800" y="23010"/>
                </a:lnTo>
                <a:lnTo>
                  <a:pt x="32800" y="23070"/>
                </a:lnTo>
                <a:lnTo>
                  <a:pt x="32820" y="23160"/>
                </a:lnTo>
                <a:lnTo>
                  <a:pt x="32880" y="23320"/>
                </a:lnTo>
                <a:lnTo>
                  <a:pt x="32900" y="23430"/>
                </a:lnTo>
                <a:lnTo>
                  <a:pt x="32880" y="23550"/>
                </a:lnTo>
                <a:lnTo>
                  <a:pt x="32760" y="23740"/>
                </a:lnTo>
                <a:lnTo>
                  <a:pt x="32770" y="23920"/>
                </a:lnTo>
                <a:lnTo>
                  <a:pt x="32820" y="24190"/>
                </a:lnTo>
                <a:lnTo>
                  <a:pt x="32980" y="24780"/>
                </a:lnTo>
                <a:lnTo>
                  <a:pt x="33190" y="25150"/>
                </a:lnTo>
                <a:lnTo>
                  <a:pt x="33240" y="25200"/>
                </a:lnTo>
                <a:lnTo>
                  <a:pt x="33280" y="25250"/>
                </a:lnTo>
                <a:lnTo>
                  <a:pt x="33370" y="25370"/>
                </a:lnTo>
                <a:lnTo>
                  <a:pt x="33430" y="25410"/>
                </a:lnTo>
                <a:lnTo>
                  <a:pt x="33450" y="25560"/>
                </a:lnTo>
                <a:lnTo>
                  <a:pt x="33440" y="25790"/>
                </a:lnTo>
                <a:lnTo>
                  <a:pt x="33280" y="26600"/>
                </a:lnTo>
                <a:lnTo>
                  <a:pt x="33260" y="26800"/>
                </a:lnTo>
                <a:lnTo>
                  <a:pt x="33380" y="27000"/>
                </a:lnTo>
                <a:lnTo>
                  <a:pt x="33400" y="27110"/>
                </a:lnTo>
                <a:lnTo>
                  <a:pt x="33410" y="27190"/>
                </a:lnTo>
                <a:lnTo>
                  <a:pt x="33290" y="27590"/>
                </a:lnTo>
                <a:lnTo>
                  <a:pt x="32770" y="27900"/>
                </a:lnTo>
                <a:lnTo>
                  <a:pt x="32430" y="28000"/>
                </a:lnTo>
                <a:lnTo>
                  <a:pt x="32300" y="28060"/>
                </a:lnTo>
                <a:lnTo>
                  <a:pt x="32120" y="28180"/>
                </a:lnTo>
                <a:lnTo>
                  <a:pt x="31950" y="28240"/>
                </a:lnTo>
                <a:lnTo>
                  <a:pt x="31390" y="28370"/>
                </a:lnTo>
                <a:lnTo>
                  <a:pt x="31250" y="28450"/>
                </a:lnTo>
                <a:lnTo>
                  <a:pt x="31160" y="28530"/>
                </a:lnTo>
                <a:lnTo>
                  <a:pt x="31140" y="28620"/>
                </a:lnTo>
                <a:lnTo>
                  <a:pt x="31100" y="28730"/>
                </a:lnTo>
                <a:lnTo>
                  <a:pt x="31010" y="28860"/>
                </a:lnTo>
                <a:lnTo>
                  <a:pt x="30980" y="28970"/>
                </a:lnTo>
                <a:lnTo>
                  <a:pt x="30970" y="29070"/>
                </a:lnTo>
                <a:lnTo>
                  <a:pt x="30980" y="29270"/>
                </a:lnTo>
                <a:lnTo>
                  <a:pt x="30980" y="29280"/>
                </a:lnTo>
                <a:lnTo>
                  <a:pt x="31050" y="29920"/>
                </a:lnTo>
                <a:lnTo>
                  <a:pt x="31050" y="30010"/>
                </a:lnTo>
                <a:lnTo>
                  <a:pt x="31020" y="30100"/>
                </a:lnTo>
                <a:lnTo>
                  <a:pt x="30970" y="30100"/>
                </a:lnTo>
                <a:lnTo>
                  <a:pt x="30920" y="30070"/>
                </a:lnTo>
                <a:lnTo>
                  <a:pt x="30820" y="29980"/>
                </a:lnTo>
                <a:lnTo>
                  <a:pt x="30750" y="29940"/>
                </a:lnTo>
                <a:lnTo>
                  <a:pt x="30660" y="29910"/>
                </a:lnTo>
                <a:lnTo>
                  <a:pt x="30500" y="29920"/>
                </a:lnTo>
                <a:lnTo>
                  <a:pt x="30400" y="29910"/>
                </a:lnTo>
                <a:lnTo>
                  <a:pt x="30320" y="29880"/>
                </a:lnTo>
                <a:lnTo>
                  <a:pt x="30260" y="29830"/>
                </a:lnTo>
                <a:lnTo>
                  <a:pt x="30190" y="29790"/>
                </a:lnTo>
                <a:lnTo>
                  <a:pt x="30090" y="29770"/>
                </a:lnTo>
                <a:lnTo>
                  <a:pt x="29690" y="29860"/>
                </a:lnTo>
                <a:lnTo>
                  <a:pt x="29460" y="29880"/>
                </a:lnTo>
                <a:lnTo>
                  <a:pt x="29370" y="29870"/>
                </a:lnTo>
                <a:lnTo>
                  <a:pt x="29290" y="29860"/>
                </a:lnTo>
                <a:lnTo>
                  <a:pt x="29220" y="29830"/>
                </a:lnTo>
                <a:lnTo>
                  <a:pt x="29150" y="29800"/>
                </a:lnTo>
                <a:lnTo>
                  <a:pt x="29090" y="29750"/>
                </a:lnTo>
                <a:lnTo>
                  <a:pt x="29050" y="29700"/>
                </a:lnTo>
                <a:lnTo>
                  <a:pt x="28890" y="29470"/>
                </a:lnTo>
                <a:lnTo>
                  <a:pt x="28840" y="29410"/>
                </a:lnTo>
                <a:lnTo>
                  <a:pt x="28780" y="29380"/>
                </a:lnTo>
                <a:lnTo>
                  <a:pt x="28700" y="29370"/>
                </a:lnTo>
                <a:lnTo>
                  <a:pt x="28460" y="29390"/>
                </a:lnTo>
                <a:lnTo>
                  <a:pt x="28370" y="29380"/>
                </a:lnTo>
                <a:lnTo>
                  <a:pt x="28310" y="29340"/>
                </a:lnTo>
                <a:lnTo>
                  <a:pt x="28260" y="29310"/>
                </a:lnTo>
                <a:lnTo>
                  <a:pt x="28220" y="29280"/>
                </a:lnTo>
                <a:lnTo>
                  <a:pt x="28220" y="29270"/>
                </a:lnTo>
                <a:lnTo>
                  <a:pt x="28210" y="29260"/>
                </a:lnTo>
                <a:lnTo>
                  <a:pt x="28170" y="29240"/>
                </a:lnTo>
                <a:lnTo>
                  <a:pt x="28100" y="29200"/>
                </a:lnTo>
                <a:lnTo>
                  <a:pt x="27970" y="29170"/>
                </a:lnTo>
                <a:lnTo>
                  <a:pt x="27880" y="29170"/>
                </a:lnTo>
                <a:lnTo>
                  <a:pt x="27810" y="29210"/>
                </a:lnTo>
                <a:lnTo>
                  <a:pt x="27770" y="29240"/>
                </a:lnTo>
                <a:lnTo>
                  <a:pt x="27750" y="29270"/>
                </a:lnTo>
                <a:lnTo>
                  <a:pt x="27750" y="29280"/>
                </a:lnTo>
                <a:lnTo>
                  <a:pt x="27720" y="29330"/>
                </a:lnTo>
                <a:lnTo>
                  <a:pt x="27600" y="29490"/>
                </a:lnTo>
                <a:lnTo>
                  <a:pt x="27420" y="29600"/>
                </a:lnTo>
                <a:lnTo>
                  <a:pt x="27200" y="29800"/>
                </a:lnTo>
                <a:lnTo>
                  <a:pt x="27000" y="29950"/>
                </a:lnTo>
                <a:lnTo>
                  <a:pt x="26650" y="30060"/>
                </a:lnTo>
                <a:lnTo>
                  <a:pt x="26460" y="30060"/>
                </a:lnTo>
                <a:lnTo>
                  <a:pt x="26430" y="30090"/>
                </a:lnTo>
                <a:lnTo>
                  <a:pt x="26420" y="30150"/>
                </a:lnTo>
                <a:lnTo>
                  <a:pt x="26450" y="30210"/>
                </a:lnTo>
                <a:lnTo>
                  <a:pt x="26510" y="30240"/>
                </a:lnTo>
                <a:lnTo>
                  <a:pt x="26620" y="30250"/>
                </a:lnTo>
                <a:lnTo>
                  <a:pt x="26760" y="30290"/>
                </a:lnTo>
                <a:lnTo>
                  <a:pt x="26760" y="30370"/>
                </a:lnTo>
                <a:lnTo>
                  <a:pt x="26670" y="30540"/>
                </a:lnTo>
                <a:lnTo>
                  <a:pt x="26670" y="30730"/>
                </a:lnTo>
                <a:lnTo>
                  <a:pt x="26640" y="30880"/>
                </a:lnTo>
                <a:lnTo>
                  <a:pt x="26570" y="31010"/>
                </a:lnTo>
                <a:lnTo>
                  <a:pt x="26470" y="31130"/>
                </a:lnTo>
                <a:lnTo>
                  <a:pt x="26670" y="31210"/>
                </a:lnTo>
                <a:lnTo>
                  <a:pt x="26790" y="31380"/>
                </a:lnTo>
                <a:lnTo>
                  <a:pt x="26850" y="31600"/>
                </a:lnTo>
                <a:lnTo>
                  <a:pt x="26860" y="31860"/>
                </a:lnTo>
                <a:lnTo>
                  <a:pt x="26890" y="31940"/>
                </a:lnTo>
                <a:lnTo>
                  <a:pt x="27020" y="32190"/>
                </a:lnTo>
                <a:lnTo>
                  <a:pt x="27050" y="32300"/>
                </a:lnTo>
                <a:lnTo>
                  <a:pt x="27010" y="32410"/>
                </a:lnTo>
                <a:lnTo>
                  <a:pt x="26890" y="32530"/>
                </a:lnTo>
                <a:lnTo>
                  <a:pt x="26860" y="32650"/>
                </a:lnTo>
                <a:lnTo>
                  <a:pt x="26840" y="32890"/>
                </a:lnTo>
                <a:lnTo>
                  <a:pt x="26670" y="33580"/>
                </a:lnTo>
                <a:lnTo>
                  <a:pt x="26650" y="34110"/>
                </a:lnTo>
                <a:lnTo>
                  <a:pt x="26600" y="34390"/>
                </a:lnTo>
                <a:lnTo>
                  <a:pt x="26470" y="34650"/>
                </a:lnTo>
                <a:lnTo>
                  <a:pt x="26660" y="34660"/>
                </a:lnTo>
                <a:lnTo>
                  <a:pt x="26760" y="34710"/>
                </a:lnTo>
                <a:lnTo>
                  <a:pt x="26740" y="34780"/>
                </a:lnTo>
                <a:lnTo>
                  <a:pt x="26570" y="34850"/>
                </a:lnTo>
                <a:lnTo>
                  <a:pt x="26750" y="34980"/>
                </a:lnTo>
                <a:lnTo>
                  <a:pt x="26900" y="35250"/>
                </a:lnTo>
                <a:lnTo>
                  <a:pt x="27010" y="35540"/>
                </a:lnTo>
                <a:lnTo>
                  <a:pt x="27080" y="36080"/>
                </a:lnTo>
                <a:lnTo>
                  <a:pt x="26620" y="35660"/>
                </a:lnTo>
                <a:lnTo>
                  <a:pt x="26500" y="35450"/>
                </a:lnTo>
                <a:lnTo>
                  <a:pt x="26450" y="35310"/>
                </a:lnTo>
                <a:lnTo>
                  <a:pt x="26410" y="35230"/>
                </a:lnTo>
                <a:lnTo>
                  <a:pt x="26330" y="35140"/>
                </a:lnTo>
                <a:lnTo>
                  <a:pt x="26200" y="35030"/>
                </a:lnTo>
                <a:lnTo>
                  <a:pt x="25850" y="34790"/>
                </a:lnTo>
                <a:lnTo>
                  <a:pt x="25740" y="34740"/>
                </a:lnTo>
                <a:lnTo>
                  <a:pt x="25590" y="34690"/>
                </a:lnTo>
                <a:lnTo>
                  <a:pt x="25460" y="34630"/>
                </a:lnTo>
                <a:lnTo>
                  <a:pt x="25340" y="34560"/>
                </a:lnTo>
                <a:lnTo>
                  <a:pt x="25150" y="34370"/>
                </a:lnTo>
                <a:lnTo>
                  <a:pt x="24770" y="33850"/>
                </a:lnTo>
                <a:lnTo>
                  <a:pt x="24630" y="33600"/>
                </a:lnTo>
                <a:lnTo>
                  <a:pt x="24560" y="33520"/>
                </a:lnTo>
                <a:lnTo>
                  <a:pt x="24460" y="33440"/>
                </a:lnTo>
                <a:lnTo>
                  <a:pt x="24150" y="33240"/>
                </a:lnTo>
                <a:lnTo>
                  <a:pt x="23990" y="33160"/>
                </a:lnTo>
                <a:lnTo>
                  <a:pt x="23870" y="33080"/>
                </a:lnTo>
                <a:lnTo>
                  <a:pt x="23250" y="32350"/>
                </a:lnTo>
                <a:lnTo>
                  <a:pt x="22730" y="32050"/>
                </a:lnTo>
                <a:lnTo>
                  <a:pt x="22680" y="32020"/>
                </a:lnTo>
                <a:lnTo>
                  <a:pt x="22630" y="31960"/>
                </a:lnTo>
                <a:lnTo>
                  <a:pt x="22240" y="31340"/>
                </a:lnTo>
                <a:lnTo>
                  <a:pt x="22140" y="31230"/>
                </a:lnTo>
                <a:lnTo>
                  <a:pt x="21320" y="30510"/>
                </a:lnTo>
                <a:lnTo>
                  <a:pt x="20880" y="30360"/>
                </a:lnTo>
                <a:lnTo>
                  <a:pt x="20620" y="30230"/>
                </a:lnTo>
                <a:lnTo>
                  <a:pt x="20500" y="30150"/>
                </a:lnTo>
                <a:lnTo>
                  <a:pt x="20400" y="30060"/>
                </a:lnTo>
                <a:lnTo>
                  <a:pt x="20310" y="29930"/>
                </a:lnTo>
                <a:lnTo>
                  <a:pt x="19670" y="28730"/>
                </a:lnTo>
                <a:lnTo>
                  <a:pt x="19320" y="28240"/>
                </a:lnTo>
                <a:lnTo>
                  <a:pt x="19150" y="28200"/>
                </a:lnTo>
                <a:lnTo>
                  <a:pt x="19170" y="28190"/>
                </a:lnTo>
                <a:lnTo>
                  <a:pt x="19000" y="27970"/>
                </a:lnTo>
                <a:lnTo>
                  <a:pt x="18410" y="27640"/>
                </a:lnTo>
                <a:lnTo>
                  <a:pt x="18090" y="27390"/>
                </a:lnTo>
                <a:lnTo>
                  <a:pt x="17940" y="27230"/>
                </a:lnTo>
                <a:lnTo>
                  <a:pt x="17750" y="26870"/>
                </a:lnTo>
                <a:lnTo>
                  <a:pt x="17630" y="26850"/>
                </a:lnTo>
                <a:lnTo>
                  <a:pt x="17490" y="26910"/>
                </a:lnTo>
                <a:lnTo>
                  <a:pt x="17310" y="26940"/>
                </a:lnTo>
                <a:lnTo>
                  <a:pt x="16590" y="26650"/>
                </a:lnTo>
                <a:lnTo>
                  <a:pt x="16580" y="26130"/>
                </a:lnTo>
                <a:lnTo>
                  <a:pt x="17080" y="24890"/>
                </a:lnTo>
                <a:lnTo>
                  <a:pt x="17130" y="24560"/>
                </a:lnTo>
                <a:lnTo>
                  <a:pt x="17500" y="23420"/>
                </a:lnTo>
                <a:lnTo>
                  <a:pt x="17430" y="23290"/>
                </a:lnTo>
                <a:lnTo>
                  <a:pt x="16840" y="23290"/>
                </a:lnTo>
                <a:lnTo>
                  <a:pt x="16540" y="23360"/>
                </a:lnTo>
                <a:lnTo>
                  <a:pt x="16010" y="23660"/>
                </a:lnTo>
                <a:lnTo>
                  <a:pt x="15720" y="23770"/>
                </a:lnTo>
                <a:lnTo>
                  <a:pt x="15460" y="23790"/>
                </a:lnTo>
                <a:lnTo>
                  <a:pt x="15140" y="23780"/>
                </a:lnTo>
                <a:lnTo>
                  <a:pt x="14840" y="23720"/>
                </a:lnTo>
                <a:lnTo>
                  <a:pt x="14610" y="23590"/>
                </a:lnTo>
                <a:lnTo>
                  <a:pt x="14370" y="23340"/>
                </a:lnTo>
                <a:lnTo>
                  <a:pt x="13550" y="22170"/>
                </a:lnTo>
                <a:lnTo>
                  <a:pt x="13440" y="21940"/>
                </a:lnTo>
                <a:lnTo>
                  <a:pt x="13380" y="21690"/>
                </a:lnTo>
                <a:lnTo>
                  <a:pt x="13330" y="21360"/>
                </a:lnTo>
                <a:lnTo>
                  <a:pt x="13320" y="21050"/>
                </a:lnTo>
                <a:lnTo>
                  <a:pt x="13340" y="20910"/>
                </a:lnTo>
                <a:lnTo>
                  <a:pt x="13860" y="17190"/>
                </a:lnTo>
                <a:lnTo>
                  <a:pt x="13790" y="16880"/>
                </a:lnTo>
                <a:lnTo>
                  <a:pt x="13530" y="16910"/>
                </a:lnTo>
                <a:lnTo>
                  <a:pt x="13470" y="16890"/>
                </a:lnTo>
                <a:lnTo>
                  <a:pt x="13410" y="16760"/>
                </a:lnTo>
                <a:lnTo>
                  <a:pt x="13450" y="16700"/>
                </a:lnTo>
                <a:lnTo>
                  <a:pt x="13520" y="16690"/>
                </a:lnTo>
                <a:lnTo>
                  <a:pt x="13540" y="16650"/>
                </a:lnTo>
                <a:lnTo>
                  <a:pt x="13520" y="16570"/>
                </a:lnTo>
                <a:lnTo>
                  <a:pt x="13490" y="16320"/>
                </a:lnTo>
                <a:lnTo>
                  <a:pt x="13440" y="16240"/>
                </a:lnTo>
                <a:lnTo>
                  <a:pt x="13360" y="16220"/>
                </a:lnTo>
                <a:lnTo>
                  <a:pt x="13280" y="16220"/>
                </a:lnTo>
                <a:lnTo>
                  <a:pt x="13230" y="16190"/>
                </a:lnTo>
                <a:lnTo>
                  <a:pt x="13180" y="16070"/>
                </a:lnTo>
                <a:lnTo>
                  <a:pt x="13130" y="15930"/>
                </a:lnTo>
                <a:lnTo>
                  <a:pt x="13150" y="15800"/>
                </a:lnTo>
                <a:lnTo>
                  <a:pt x="13450" y="15690"/>
                </a:lnTo>
                <a:lnTo>
                  <a:pt x="13620" y="15550"/>
                </a:lnTo>
                <a:lnTo>
                  <a:pt x="13680" y="15410"/>
                </a:lnTo>
                <a:lnTo>
                  <a:pt x="13500" y="15340"/>
                </a:lnTo>
                <a:lnTo>
                  <a:pt x="13360" y="15180"/>
                </a:lnTo>
                <a:lnTo>
                  <a:pt x="13510" y="14820"/>
                </a:lnTo>
                <a:lnTo>
                  <a:pt x="13800" y="14440"/>
                </a:lnTo>
                <a:lnTo>
                  <a:pt x="14060" y="14190"/>
                </a:lnTo>
                <a:lnTo>
                  <a:pt x="14780" y="13920"/>
                </a:lnTo>
                <a:lnTo>
                  <a:pt x="15110" y="13740"/>
                </a:lnTo>
                <a:lnTo>
                  <a:pt x="15380" y="13390"/>
                </a:lnTo>
                <a:lnTo>
                  <a:pt x="15430" y="13180"/>
                </a:lnTo>
                <a:lnTo>
                  <a:pt x="15500" y="12990"/>
                </a:lnTo>
                <a:lnTo>
                  <a:pt x="15600" y="12810"/>
                </a:lnTo>
                <a:lnTo>
                  <a:pt x="15750" y="12650"/>
                </a:lnTo>
                <a:lnTo>
                  <a:pt x="16010" y="12750"/>
                </a:lnTo>
                <a:lnTo>
                  <a:pt x="16130" y="12740"/>
                </a:lnTo>
                <a:lnTo>
                  <a:pt x="16190" y="12780"/>
                </a:lnTo>
                <a:lnTo>
                  <a:pt x="16250" y="12790"/>
                </a:lnTo>
                <a:lnTo>
                  <a:pt x="16330" y="12780"/>
                </a:lnTo>
                <a:lnTo>
                  <a:pt x="16400" y="12820"/>
                </a:lnTo>
                <a:lnTo>
                  <a:pt x="16470" y="12830"/>
                </a:lnTo>
                <a:lnTo>
                  <a:pt x="16540" y="12800"/>
                </a:lnTo>
                <a:lnTo>
                  <a:pt x="16590" y="12750"/>
                </a:lnTo>
                <a:lnTo>
                  <a:pt x="16620" y="12730"/>
                </a:lnTo>
                <a:lnTo>
                  <a:pt x="16690" y="12720"/>
                </a:lnTo>
                <a:lnTo>
                  <a:pt x="16710" y="12720"/>
                </a:lnTo>
                <a:lnTo>
                  <a:pt x="16750" y="12700"/>
                </a:lnTo>
                <a:lnTo>
                  <a:pt x="16740" y="12670"/>
                </a:lnTo>
                <a:lnTo>
                  <a:pt x="16710" y="12630"/>
                </a:lnTo>
                <a:lnTo>
                  <a:pt x="16710" y="12610"/>
                </a:lnTo>
                <a:lnTo>
                  <a:pt x="16790" y="12570"/>
                </a:lnTo>
                <a:lnTo>
                  <a:pt x="16800" y="12570"/>
                </a:lnTo>
                <a:lnTo>
                  <a:pt x="16870" y="12570"/>
                </a:lnTo>
                <a:lnTo>
                  <a:pt x="16910" y="12520"/>
                </a:lnTo>
                <a:lnTo>
                  <a:pt x="16920" y="12490"/>
                </a:lnTo>
                <a:lnTo>
                  <a:pt x="17120" y="12320"/>
                </a:lnTo>
                <a:lnTo>
                  <a:pt x="17250" y="12230"/>
                </a:lnTo>
                <a:lnTo>
                  <a:pt x="17610" y="12180"/>
                </a:lnTo>
                <a:lnTo>
                  <a:pt x="17750" y="12130"/>
                </a:lnTo>
                <a:lnTo>
                  <a:pt x="17880" y="12050"/>
                </a:lnTo>
                <a:lnTo>
                  <a:pt x="18010" y="11930"/>
                </a:lnTo>
                <a:lnTo>
                  <a:pt x="18300" y="11570"/>
                </a:lnTo>
                <a:lnTo>
                  <a:pt x="18310" y="11600"/>
                </a:lnTo>
                <a:lnTo>
                  <a:pt x="18330" y="11580"/>
                </a:lnTo>
                <a:lnTo>
                  <a:pt x="18330" y="11520"/>
                </a:lnTo>
                <a:lnTo>
                  <a:pt x="18350" y="11500"/>
                </a:lnTo>
                <a:lnTo>
                  <a:pt x="18380" y="11450"/>
                </a:lnTo>
                <a:lnTo>
                  <a:pt x="18410" y="11440"/>
                </a:lnTo>
                <a:lnTo>
                  <a:pt x="18450" y="11450"/>
                </a:lnTo>
                <a:lnTo>
                  <a:pt x="18410" y="11390"/>
                </a:lnTo>
                <a:lnTo>
                  <a:pt x="18440" y="11280"/>
                </a:lnTo>
                <a:lnTo>
                  <a:pt x="18470" y="11280"/>
                </a:lnTo>
                <a:lnTo>
                  <a:pt x="18490" y="11240"/>
                </a:lnTo>
                <a:lnTo>
                  <a:pt x="18490" y="11210"/>
                </a:lnTo>
                <a:lnTo>
                  <a:pt x="18500" y="11190"/>
                </a:lnTo>
                <a:lnTo>
                  <a:pt x="18530" y="11180"/>
                </a:lnTo>
                <a:lnTo>
                  <a:pt x="18530" y="11170"/>
                </a:lnTo>
                <a:lnTo>
                  <a:pt x="18550" y="11160"/>
                </a:lnTo>
                <a:lnTo>
                  <a:pt x="18650" y="11090"/>
                </a:lnTo>
                <a:lnTo>
                  <a:pt x="18720" y="10990"/>
                </a:lnTo>
                <a:lnTo>
                  <a:pt x="18770" y="10960"/>
                </a:lnTo>
                <a:lnTo>
                  <a:pt x="18820" y="10940"/>
                </a:lnTo>
                <a:lnTo>
                  <a:pt x="18860" y="10940"/>
                </a:lnTo>
                <a:lnTo>
                  <a:pt x="18900" y="10900"/>
                </a:lnTo>
                <a:lnTo>
                  <a:pt x="18900" y="10860"/>
                </a:lnTo>
                <a:lnTo>
                  <a:pt x="18900" y="10820"/>
                </a:lnTo>
                <a:lnTo>
                  <a:pt x="18900" y="10810"/>
                </a:lnTo>
                <a:lnTo>
                  <a:pt x="18930" y="10770"/>
                </a:lnTo>
                <a:lnTo>
                  <a:pt x="18940" y="10740"/>
                </a:lnTo>
                <a:lnTo>
                  <a:pt x="18940" y="10710"/>
                </a:lnTo>
                <a:lnTo>
                  <a:pt x="19030" y="10670"/>
                </a:lnTo>
                <a:lnTo>
                  <a:pt x="19050" y="10660"/>
                </a:lnTo>
                <a:lnTo>
                  <a:pt x="19100" y="10650"/>
                </a:lnTo>
                <a:lnTo>
                  <a:pt x="19100" y="10620"/>
                </a:lnTo>
                <a:lnTo>
                  <a:pt x="19100" y="10600"/>
                </a:lnTo>
                <a:lnTo>
                  <a:pt x="19060" y="10580"/>
                </a:lnTo>
                <a:lnTo>
                  <a:pt x="19020" y="10570"/>
                </a:lnTo>
                <a:lnTo>
                  <a:pt x="19000" y="10590"/>
                </a:lnTo>
                <a:lnTo>
                  <a:pt x="18980" y="10610"/>
                </a:lnTo>
                <a:lnTo>
                  <a:pt x="18970" y="10620"/>
                </a:lnTo>
                <a:lnTo>
                  <a:pt x="18920" y="10630"/>
                </a:lnTo>
                <a:lnTo>
                  <a:pt x="18860" y="10620"/>
                </a:lnTo>
                <a:lnTo>
                  <a:pt x="18850" y="10610"/>
                </a:lnTo>
                <a:lnTo>
                  <a:pt x="18920" y="10480"/>
                </a:lnTo>
                <a:lnTo>
                  <a:pt x="18890" y="10440"/>
                </a:lnTo>
                <a:lnTo>
                  <a:pt x="18930" y="10410"/>
                </a:lnTo>
                <a:lnTo>
                  <a:pt x="18940" y="10410"/>
                </a:lnTo>
                <a:lnTo>
                  <a:pt x="19000" y="10390"/>
                </a:lnTo>
                <a:lnTo>
                  <a:pt x="19020" y="10380"/>
                </a:lnTo>
                <a:lnTo>
                  <a:pt x="19080" y="10370"/>
                </a:lnTo>
                <a:lnTo>
                  <a:pt x="19110" y="10340"/>
                </a:lnTo>
                <a:lnTo>
                  <a:pt x="19100" y="10220"/>
                </a:lnTo>
                <a:lnTo>
                  <a:pt x="19070" y="10150"/>
                </a:lnTo>
                <a:lnTo>
                  <a:pt x="19310" y="10010"/>
                </a:lnTo>
                <a:lnTo>
                  <a:pt x="19360" y="10020"/>
                </a:lnTo>
                <a:lnTo>
                  <a:pt x="19390" y="10030"/>
                </a:lnTo>
                <a:lnTo>
                  <a:pt x="19420" y="10050"/>
                </a:lnTo>
                <a:lnTo>
                  <a:pt x="19470" y="10040"/>
                </a:lnTo>
                <a:lnTo>
                  <a:pt x="19490" y="10020"/>
                </a:lnTo>
                <a:lnTo>
                  <a:pt x="19520" y="9980"/>
                </a:lnTo>
                <a:lnTo>
                  <a:pt x="19520" y="9920"/>
                </a:lnTo>
                <a:lnTo>
                  <a:pt x="19540" y="9870"/>
                </a:lnTo>
                <a:lnTo>
                  <a:pt x="19570" y="9830"/>
                </a:lnTo>
                <a:lnTo>
                  <a:pt x="19550" y="9790"/>
                </a:lnTo>
                <a:lnTo>
                  <a:pt x="19520" y="9730"/>
                </a:lnTo>
                <a:lnTo>
                  <a:pt x="19490" y="9700"/>
                </a:lnTo>
                <a:lnTo>
                  <a:pt x="19450" y="9690"/>
                </a:lnTo>
                <a:lnTo>
                  <a:pt x="19380" y="9610"/>
                </a:lnTo>
                <a:lnTo>
                  <a:pt x="19410" y="9600"/>
                </a:lnTo>
                <a:lnTo>
                  <a:pt x="19430" y="9530"/>
                </a:lnTo>
                <a:lnTo>
                  <a:pt x="19490" y="9500"/>
                </a:lnTo>
                <a:lnTo>
                  <a:pt x="19560" y="9420"/>
                </a:lnTo>
                <a:lnTo>
                  <a:pt x="19590" y="9360"/>
                </a:lnTo>
                <a:lnTo>
                  <a:pt x="19690" y="9320"/>
                </a:lnTo>
                <a:lnTo>
                  <a:pt x="19950" y="9260"/>
                </a:lnTo>
                <a:lnTo>
                  <a:pt x="20040" y="9240"/>
                </a:lnTo>
                <a:lnTo>
                  <a:pt x="20120" y="9190"/>
                </a:lnTo>
                <a:lnTo>
                  <a:pt x="20160" y="9140"/>
                </a:lnTo>
                <a:lnTo>
                  <a:pt x="20170" y="9080"/>
                </a:lnTo>
                <a:lnTo>
                  <a:pt x="20170" y="9060"/>
                </a:lnTo>
                <a:lnTo>
                  <a:pt x="20200" y="9000"/>
                </a:lnTo>
                <a:lnTo>
                  <a:pt x="20230" y="8920"/>
                </a:lnTo>
                <a:lnTo>
                  <a:pt x="20260" y="8890"/>
                </a:lnTo>
                <a:lnTo>
                  <a:pt x="20430" y="8780"/>
                </a:lnTo>
                <a:lnTo>
                  <a:pt x="20550" y="8720"/>
                </a:lnTo>
                <a:lnTo>
                  <a:pt x="20600" y="8670"/>
                </a:lnTo>
                <a:lnTo>
                  <a:pt x="20630" y="8650"/>
                </a:lnTo>
                <a:lnTo>
                  <a:pt x="21140" y="8960"/>
                </a:lnTo>
                <a:lnTo>
                  <a:pt x="21460" y="9000"/>
                </a:lnTo>
                <a:lnTo>
                  <a:pt x="21610" y="8980"/>
                </a:lnTo>
                <a:lnTo>
                  <a:pt x="21770" y="8980"/>
                </a:lnTo>
                <a:lnTo>
                  <a:pt x="21780" y="8980"/>
                </a:lnTo>
                <a:lnTo>
                  <a:pt x="21860" y="9010"/>
                </a:lnTo>
                <a:lnTo>
                  <a:pt x="21900" y="9030"/>
                </a:lnTo>
                <a:lnTo>
                  <a:pt x="22010" y="9030"/>
                </a:lnTo>
                <a:lnTo>
                  <a:pt x="22070" y="9000"/>
                </a:lnTo>
                <a:lnTo>
                  <a:pt x="22100" y="8940"/>
                </a:lnTo>
                <a:lnTo>
                  <a:pt x="22130" y="8850"/>
                </a:lnTo>
                <a:lnTo>
                  <a:pt x="22150" y="8780"/>
                </a:lnTo>
                <a:lnTo>
                  <a:pt x="22200" y="8700"/>
                </a:lnTo>
                <a:lnTo>
                  <a:pt x="22210" y="8690"/>
                </a:lnTo>
                <a:lnTo>
                  <a:pt x="22240" y="8650"/>
                </a:lnTo>
                <a:lnTo>
                  <a:pt x="22290" y="8620"/>
                </a:lnTo>
                <a:lnTo>
                  <a:pt x="22310" y="8560"/>
                </a:lnTo>
                <a:lnTo>
                  <a:pt x="22370" y="8490"/>
                </a:lnTo>
                <a:lnTo>
                  <a:pt x="22480" y="8450"/>
                </a:lnTo>
                <a:lnTo>
                  <a:pt x="22580" y="8480"/>
                </a:lnTo>
                <a:lnTo>
                  <a:pt x="22710" y="8500"/>
                </a:lnTo>
                <a:lnTo>
                  <a:pt x="22790" y="8500"/>
                </a:lnTo>
                <a:lnTo>
                  <a:pt x="22840" y="8490"/>
                </a:lnTo>
                <a:lnTo>
                  <a:pt x="22920" y="8520"/>
                </a:lnTo>
                <a:lnTo>
                  <a:pt x="22950" y="8530"/>
                </a:lnTo>
                <a:lnTo>
                  <a:pt x="23060" y="8640"/>
                </a:lnTo>
                <a:lnTo>
                  <a:pt x="23130" y="8810"/>
                </a:lnTo>
                <a:lnTo>
                  <a:pt x="23150" y="8970"/>
                </a:lnTo>
                <a:lnTo>
                  <a:pt x="23130" y="9130"/>
                </a:lnTo>
                <a:lnTo>
                  <a:pt x="23140" y="9250"/>
                </a:lnTo>
                <a:lnTo>
                  <a:pt x="23200" y="9400"/>
                </a:lnTo>
                <a:lnTo>
                  <a:pt x="23440" y="9790"/>
                </a:lnTo>
                <a:lnTo>
                  <a:pt x="23460" y="9950"/>
                </a:lnTo>
                <a:lnTo>
                  <a:pt x="23420" y="10090"/>
                </a:lnTo>
                <a:lnTo>
                  <a:pt x="23440" y="10180"/>
                </a:lnTo>
                <a:lnTo>
                  <a:pt x="23620" y="10180"/>
                </a:lnTo>
                <a:lnTo>
                  <a:pt x="23720" y="10160"/>
                </a:lnTo>
                <a:lnTo>
                  <a:pt x="23720" y="10190"/>
                </a:lnTo>
                <a:lnTo>
                  <a:pt x="23760" y="10220"/>
                </a:lnTo>
                <a:lnTo>
                  <a:pt x="23800" y="10210"/>
                </a:lnTo>
                <a:lnTo>
                  <a:pt x="23820" y="10130"/>
                </a:lnTo>
                <a:lnTo>
                  <a:pt x="23830" y="10120"/>
                </a:lnTo>
                <a:lnTo>
                  <a:pt x="24140" y="10000"/>
                </a:lnTo>
                <a:lnTo>
                  <a:pt x="24330" y="10020"/>
                </a:lnTo>
                <a:lnTo>
                  <a:pt x="24340" y="10020"/>
                </a:lnTo>
                <a:lnTo>
                  <a:pt x="24350" y="10020"/>
                </a:lnTo>
                <a:lnTo>
                  <a:pt x="24460" y="10020"/>
                </a:lnTo>
                <a:lnTo>
                  <a:pt x="24540" y="10240"/>
                </a:lnTo>
                <a:lnTo>
                  <a:pt x="24450" y="10830"/>
                </a:lnTo>
                <a:lnTo>
                  <a:pt x="24460" y="11150"/>
                </a:lnTo>
                <a:lnTo>
                  <a:pt x="24440" y="11180"/>
                </a:lnTo>
                <a:lnTo>
                  <a:pt x="24400" y="11190"/>
                </a:lnTo>
                <a:lnTo>
                  <a:pt x="24350" y="11180"/>
                </a:lnTo>
                <a:lnTo>
                  <a:pt x="24320" y="11200"/>
                </a:lnTo>
                <a:lnTo>
                  <a:pt x="24270" y="11230"/>
                </a:lnTo>
                <a:lnTo>
                  <a:pt x="24270" y="11270"/>
                </a:lnTo>
                <a:lnTo>
                  <a:pt x="24260" y="11310"/>
                </a:lnTo>
                <a:lnTo>
                  <a:pt x="24290" y="11320"/>
                </a:lnTo>
                <a:lnTo>
                  <a:pt x="24320" y="11310"/>
                </a:lnTo>
                <a:lnTo>
                  <a:pt x="24350" y="11360"/>
                </a:lnTo>
                <a:lnTo>
                  <a:pt x="24350" y="11390"/>
                </a:lnTo>
                <a:lnTo>
                  <a:pt x="24400" y="11400"/>
                </a:lnTo>
                <a:lnTo>
                  <a:pt x="24420" y="11410"/>
                </a:lnTo>
                <a:lnTo>
                  <a:pt x="24400" y="11450"/>
                </a:lnTo>
                <a:lnTo>
                  <a:pt x="24400" y="11480"/>
                </a:lnTo>
                <a:lnTo>
                  <a:pt x="24450" y="11470"/>
                </a:lnTo>
                <a:lnTo>
                  <a:pt x="24480" y="11440"/>
                </a:lnTo>
                <a:lnTo>
                  <a:pt x="24520" y="11420"/>
                </a:lnTo>
                <a:lnTo>
                  <a:pt x="24550" y="11440"/>
                </a:lnTo>
                <a:lnTo>
                  <a:pt x="24570" y="11490"/>
                </a:lnTo>
                <a:lnTo>
                  <a:pt x="24600" y="11530"/>
                </a:lnTo>
                <a:lnTo>
                  <a:pt x="24650" y="11550"/>
                </a:lnTo>
                <a:lnTo>
                  <a:pt x="24690" y="11530"/>
                </a:lnTo>
                <a:lnTo>
                  <a:pt x="24730" y="11520"/>
                </a:lnTo>
                <a:lnTo>
                  <a:pt x="24750" y="11530"/>
                </a:lnTo>
                <a:lnTo>
                  <a:pt x="24760" y="11560"/>
                </a:lnTo>
                <a:lnTo>
                  <a:pt x="24810" y="11540"/>
                </a:lnTo>
                <a:lnTo>
                  <a:pt x="24860" y="11540"/>
                </a:lnTo>
                <a:lnTo>
                  <a:pt x="24870" y="11580"/>
                </a:lnTo>
                <a:lnTo>
                  <a:pt x="24910" y="11600"/>
                </a:lnTo>
                <a:lnTo>
                  <a:pt x="25000" y="11610"/>
                </a:lnTo>
                <a:lnTo>
                  <a:pt x="25070" y="11590"/>
                </a:lnTo>
                <a:lnTo>
                  <a:pt x="25140" y="11540"/>
                </a:lnTo>
                <a:lnTo>
                  <a:pt x="25220" y="11450"/>
                </a:lnTo>
                <a:lnTo>
                  <a:pt x="25240" y="11420"/>
                </a:lnTo>
                <a:lnTo>
                  <a:pt x="25700" y="11430"/>
                </a:lnTo>
                <a:lnTo>
                  <a:pt x="26820" y="11610"/>
                </a:lnTo>
                <a:lnTo>
                  <a:pt x="28210" y="12000"/>
                </a:lnTo>
                <a:lnTo>
                  <a:pt x="28450" y="12140"/>
                </a:lnTo>
                <a:lnTo>
                  <a:pt x="28620" y="12340"/>
                </a:lnTo>
                <a:lnTo>
                  <a:pt x="28580" y="12410"/>
                </a:lnTo>
                <a:lnTo>
                  <a:pt x="28560" y="12480"/>
                </a:lnTo>
                <a:lnTo>
                  <a:pt x="28540" y="12560"/>
                </a:lnTo>
                <a:lnTo>
                  <a:pt x="28540" y="12670"/>
                </a:lnTo>
                <a:lnTo>
                  <a:pt x="28580" y="12720"/>
                </a:lnTo>
                <a:lnTo>
                  <a:pt x="28690" y="12750"/>
                </a:lnTo>
                <a:lnTo>
                  <a:pt x="28750" y="12750"/>
                </a:lnTo>
                <a:lnTo>
                  <a:pt x="28790" y="12790"/>
                </a:lnTo>
                <a:lnTo>
                  <a:pt x="28820" y="12870"/>
                </a:lnTo>
                <a:lnTo>
                  <a:pt x="28900" y="12920"/>
                </a:lnTo>
                <a:lnTo>
                  <a:pt x="29020" y="12940"/>
                </a:lnTo>
                <a:lnTo>
                  <a:pt x="29110" y="12930"/>
                </a:lnTo>
                <a:lnTo>
                  <a:pt x="29140" y="12960"/>
                </a:lnTo>
                <a:lnTo>
                  <a:pt x="29490" y="12950"/>
                </a:lnTo>
                <a:lnTo>
                  <a:pt x="29820" y="12830"/>
                </a:lnTo>
                <a:lnTo>
                  <a:pt x="30110" y="12610"/>
                </a:lnTo>
                <a:lnTo>
                  <a:pt x="30290" y="12310"/>
                </a:lnTo>
                <a:lnTo>
                  <a:pt x="30250" y="11940"/>
                </a:lnTo>
                <a:lnTo>
                  <a:pt x="30120" y="11780"/>
                </a:lnTo>
                <a:lnTo>
                  <a:pt x="29930" y="11670"/>
                </a:lnTo>
                <a:lnTo>
                  <a:pt x="29780" y="11540"/>
                </a:lnTo>
                <a:lnTo>
                  <a:pt x="29750" y="11340"/>
                </a:lnTo>
                <a:lnTo>
                  <a:pt x="29880" y="10910"/>
                </a:lnTo>
                <a:lnTo>
                  <a:pt x="29910" y="10880"/>
                </a:lnTo>
                <a:lnTo>
                  <a:pt x="29950" y="10760"/>
                </a:lnTo>
                <a:lnTo>
                  <a:pt x="29970" y="10660"/>
                </a:lnTo>
                <a:lnTo>
                  <a:pt x="30010" y="10630"/>
                </a:lnTo>
                <a:lnTo>
                  <a:pt x="30060" y="10600"/>
                </a:lnTo>
                <a:lnTo>
                  <a:pt x="30130" y="10600"/>
                </a:lnTo>
                <a:lnTo>
                  <a:pt x="30150" y="10630"/>
                </a:lnTo>
                <a:lnTo>
                  <a:pt x="30190" y="10600"/>
                </a:lnTo>
                <a:lnTo>
                  <a:pt x="30200" y="10550"/>
                </a:lnTo>
                <a:lnTo>
                  <a:pt x="30210" y="10500"/>
                </a:lnTo>
                <a:lnTo>
                  <a:pt x="30250" y="10460"/>
                </a:lnTo>
                <a:lnTo>
                  <a:pt x="30250" y="10410"/>
                </a:lnTo>
                <a:lnTo>
                  <a:pt x="30250" y="10350"/>
                </a:lnTo>
                <a:lnTo>
                  <a:pt x="30280" y="10320"/>
                </a:lnTo>
                <a:lnTo>
                  <a:pt x="30330" y="10290"/>
                </a:lnTo>
                <a:lnTo>
                  <a:pt x="30360" y="10270"/>
                </a:lnTo>
                <a:lnTo>
                  <a:pt x="30390" y="10220"/>
                </a:lnTo>
                <a:lnTo>
                  <a:pt x="30400" y="10180"/>
                </a:lnTo>
                <a:lnTo>
                  <a:pt x="30450" y="10140"/>
                </a:lnTo>
                <a:lnTo>
                  <a:pt x="30460" y="10110"/>
                </a:lnTo>
                <a:lnTo>
                  <a:pt x="30470" y="10060"/>
                </a:lnTo>
                <a:lnTo>
                  <a:pt x="30470" y="10010"/>
                </a:lnTo>
                <a:lnTo>
                  <a:pt x="30520" y="9990"/>
                </a:lnTo>
                <a:lnTo>
                  <a:pt x="30520" y="9980"/>
                </a:lnTo>
                <a:lnTo>
                  <a:pt x="30580" y="9970"/>
                </a:lnTo>
                <a:lnTo>
                  <a:pt x="31380" y="10080"/>
                </a:lnTo>
                <a:lnTo>
                  <a:pt x="31520" y="10060"/>
                </a:lnTo>
                <a:lnTo>
                  <a:pt x="31530" y="10070"/>
                </a:lnTo>
                <a:lnTo>
                  <a:pt x="31570" y="10080"/>
                </a:lnTo>
                <a:lnTo>
                  <a:pt x="31650" y="10080"/>
                </a:lnTo>
                <a:lnTo>
                  <a:pt x="31670" y="10060"/>
                </a:lnTo>
                <a:lnTo>
                  <a:pt x="31670" y="10030"/>
                </a:lnTo>
                <a:lnTo>
                  <a:pt x="31740" y="10000"/>
                </a:lnTo>
                <a:lnTo>
                  <a:pt x="31750" y="10000"/>
                </a:lnTo>
                <a:lnTo>
                  <a:pt x="31770" y="10030"/>
                </a:lnTo>
                <a:lnTo>
                  <a:pt x="31790" y="10060"/>
                </a:lnTo>
                <a:lnTo>
                  <a:pt x="31810" y="10020"/>
                </a:lnTo>
                <a:lnTo>
                  <a:pt x="31820" y="9980"/>
                </a:lnTo>
                <a:lnTo>
                  <a:pt x="31820" y="9960"/>
                </a:lnTo>
                <a:lnTo>
                  <a:pt x="31860" y="9940"/>
                </a:lnTo>
                <a:lnTo>
                  <a:pt x="31880" y="9930"/>
                </a:lnTo>
                <a:lnTo>
                  <a:pt x="31950" y="9910"/>
                </a:lnTo>
                <a:lnTo>
                  <a:pt x="31990" y="9890"/>
                </a:lnTo>
                <a:lnTo>
                  <a:pt x="32020" y="9910"/>
                </a:lnTo>
                <a:lnTo>
                  <a:pt x="32030" y="9870"/>
                </a:lnTo>
                <a:lnTo>
                  <a:pt x="32090" y="9830"/>
                </a:lnTo>
                <a:lnTo>
                  <a:pt x="32140" y="9810"/>
                </a:lnTo>
                <a:lnTo>
                  <a:pt x="32190" y="9800"/>
                </a:lnTo>
                <a:lnTo>
                  <a:pt x="32200" y="9780"/>
                </a:lnTo>
                <a:lnTo>
                  <a:pt x="32480" y="9650"/>
                </a:lnTo>
                <a:lnTo>
                  <a:pt x="32660" y="9630"/>
                </a:lnTo>
                <a:lnTo>
                  <a:pt x="32660" y="9650"/>
                </a:lnTo>
                <a:lnTo>
                  <a:pt x="32670" y="9710"/>
                </a:lnTo>
                <a:lnTo>
                  <a:pt x="32730" y="9720"/>
                </a:lnTo>
                <a:lnTo>
                  <a:pt x="32860" y="9770"/>
                </a:lnTo>
                <a:lnTo>
                  <a:pt x="33130" y="9820"/>
                </a:lnTo>
                <a:lnTo>
                  <a:pt x="33200" y="9840"/>
                </a:lnTo>
                <a:lnTo>
                  <a:pt x="33330" y="9860"/>
                </a:lnTo>
                <a:lnTo>
                  <a:pt x="33350" y="9860"/>
                </a:lnTo>
                <a:lnTo>
                  <a:pt x="33480" y="9910"/>
                </a:lnTo>
                <a:lnTo>
                  <a:pt x="33560" y="9950"/>
                </a:lnTo>
                <a:lnTo>
                  <a:pt x="33640" y="10000"/>
                </a:lnTo>
                <a:lnTo>
                  <a:pt x="33700" y="10040"/>
                </a:lnTo>
                <a:lnTo>
                  <a:pt x="33710" y="10050"/>
                </a:lnTo>
                <a:lnTo>
                  <a:pt x="33760" y="10090"/>
                </a:lnTo>
                <a:lnTo>
                  <a:pt x="33830" y="10100"/>
                </a:lnTo>
                <a:lnTo>
                  <a:pt x="33900" y="10110"/>
                </a:lnTo>
                <a:lnTo>
                  <a:pt x="33950" y="10140"/>
                </a:lnTo>
                <a:lnTo>
                  <a:pt x="33990" y="10130"/>
                </a:lnTo>
                <a:lnTo>
                  <a:pt x="34050" y="10120"/>
                </a:lnTo>
                <a:lnTo>
                  <a:pt x="34130" y="10120"/>
                </a:lnTo>
                <a:lnTo>
                  <a:pt x="34200" y="10140"/>
                </a:lnTo>
                <a:lnTo>
                  <a:pt x="34240" y="10140"/>
                </a:lnTo>
                <a:lnTo>
                  <a:pt x="34270" y="10090"/>
                </a:lnTo>
                <a:lnTo>
                  <a:pt x="34310" y="10010"/>
                </a:lnTo>
                <a:lnTo>
                  <a:pt x="34370" y="9990"/>
                </a:lnTo>
                <a:lnTo>
                  <a:pt x="34440" y="9970"/>
                </a:lnTo>
                <a:lnTo>
                  <a:pt x="34470" y="9900"/>
                </a:lnTo>
                <a:lnTo>
                  <a:pt x="34510" y="9860"/>
                </a:lnTo>
                <a:lnTo>
                  <a:pt x="34530" y="98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