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Comoé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Como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610" y="52980"/>
                </a:moveTo>
                <a:lnTo>
                  <a:pt x="79060" y="52840"/>
                </a:lnTo>
                <a:lnTo>
                  <a:pt x="79130" y="52820"/>
                </a:lnTo>
                <a:lnTo>
                  <a:pt x="79180" y="52830"/>
                </a:lnTo>
                <a:lnTo>
                  <a:pt x="79410" y="52900"/>
                </a:lnTo>
                <a:lnTo>
                  <a:pt x="79500" y="52880"/>
                </a:lnTo>
                <a:lnTo>
                  <a:pt x="79620" y="52960"/>
                </a:lnTo>
                <a:lnTo>
                  <a:pt x="79680" y="52950"/>
                </a:lnTo>
                <a:lnTo>
                  <a:pt x="79750" y="52930"/>
                </a:lnTo>
                <a:lnTo>
                  <a:pt x="79820" y="52960"/>
                </a:lnTo>
                <a:lnTo>
                  <a:pt x="79910" y="53010"/>
                </a:lnTo>
                <a:lnTo>
                  <a:pt x="80090" y="53100"/>
                </a:lnTo>
                <a:lnTo>
                  <a:pt x="80170" y="53180"/>
                </a:lnTo>
                <a:lnTo>
                  <a:pt x="80230" y="53250"/>
                </a:lnTo>
                <a:lnTo>
                  <a:pt x="80440" y="53970"/>
                </a:lnTo>
                <a:lnTo>
                  <a:pt x="80470" y="54040"/>
                </a:lnTo>
                <a:lnTo>
                  <a:pt x="80510" y="54100"/>
                </a:lnTo>
                <a:lnTo>
                  <a:pt x="80560" y="54160"/>
                </a:lnTo>
                <a:lnTo>
                  <a:pt x="80710" y="54290"/>
                </a:lnTo>
                <a:lnTo>
                  <a:pt x="80940" y="54560"/>
                </a:lnTo>
                <a:lnTo>
                  <a:pt x="81020" y="54590"/>
                </a:lnTo>
                <a:lnTo>
                  <a:pt x="81090" y="54580"/>
                </a:lnTo>
                <a:lnTo>
                  <a:pt x="81140" y="54540"/>
                </a:lnTo>
                <a:lnTo>
                  <a:pt x="81230" y="54420"/>
                </a:lnTo>
                <a:lnTo>
                  <a:pt x="81340" y="54230"/>
                </a:lnTo>
                <a:lnTo>
                  <a:pt x="81520" y="54230"/>
                </a:lnTo>
                <a:lnTo>
                  <a:pt x="81820" y="54270"/>
                </a:lnTo>
                <a:lnTo>
                  <a:pt x="82850" y="54590"/>
                </a:lnTo>
                <a:lnTo>
                  <a:pt x="83020" y="54690"/>
                </a:lnTo>
                <a:lnTo>
                  <a:pt x="83330" y="54940"/>
                </a:lnTo>
                <a:lnTo>
                  <a:pt x="83810" y="55230"/>
                </a:lnTo>
                <a:lnTo>
                  <a:pt x="84030" y="55430"/>
                </a:lnTo>
                <a:lnTo>
                  <a:pt x="84200" y="55610"/>
                </a:lnTo>
                <a:lnTo>
                  <a:pt x="84780" y="56740"/>
                </a:lnTo>
                <a:lnTo>
                  <a:pt x="84800" y="57000"/>
                </a:lnTo>
                <a:lnTo>
                  <a:pt x="84800" y="57010"/>
                </a:lnTo>
                <a:lnTo>
                  <a:pt x="84790" y="57010"/>
                </a:lnTo>
                <a:lnTo>
                  <a:pt x="84620" y="57120"/>
                </a:lnTo>
                <a:lnTo>
                  <a:pt x="82990" y="59920"/>
                </a:lnTo>
                <a:lnTo>
                  <a:pt x="82750" y="60470"/>
                </a:lnTo>
                <a:lnTo>
                  <a:pt x="82730" y="60990"/>
                </a:lnTo>
                <a:lnTo>
                  <a:pt x="82800" y="61130"/>
                </a:lnTo>
                <a:lnTo>
                  <a:pt x="82970" y="61360"/>
                </a:lnTo>
                <a:lnTo>
                  <a:pt x="83150" y="61700"/>
                </a:lnTo>
                <a:lnTo>
                  <a:pt x="83160" y="61730"/>
                </a:lnTo>
                <a:lnTo>
                  <a:pt x="83200" y="61820"/>
                </a:lnTo>
                <a:lnTo>
                  <a:pt x="82920" y="62600"/>
                </a:lnTo>
                <a:lnTo>
                  <a:pt x="82840" y="62690"/>
                </a:lnTo>
                <a:lnTo>
                  <a:pt x="82580" y="62840"/>
                </a:lnTo>
                <a:lnTo>
                  <a:pt x="82550" y="62890"/>
                </a:lnTo>
                <a:lnTo>
                  <a:pt x="82480" y="62990"/>
                </a:lnTo>
                <a:lnTo>
                  <a:pt x="82460" y="63220"/>
                </a:lnTo>
                <a:lnTo>
                  <a:pt x="83570" y="68240"/>
                </a:lnTo>
                <a:lnTo>
                  <a:pt x="83740" y="68450"/>
                </a:lnTo>
                <a:lnTo>
                  <a:pt x="83780" y="68500"/>
                </a:lnTo>
                <a:lnTo>
                  <a:pt x="84200" y="68880"/>
                </a:lnTo>
                <a:lnTo>
                  <a:pt x="84500" y="69670"/>
                </a:lnTo>
                <a:lnTo>
                  <a:pt x="84930" y="72030"/>
                </a:lnTo>
                <a:lnTo>
                  <a:pt x="85130" y="72540"/>
                </a:lnTo>
                <a:lnTo>
                  <a:pt x="85680" y="73540"/>
                </a:lnTo>
                <a:lnTo>
                  <a:pt x="85850" y="74050"/>
                </a:lnTo>
                <a:lnTo>
                  <a:pt x="85870" y="74320"/>
                </a:lnTo>
                <a:lnTo>
                  <a:pt x="85880" y="74570"/>
                </a:lnTo>
                <a:lnTo>
                  <a:pt x="85820" y="75340"/>
                </a:lnTo>
                <a:lnTo>
                  <a:pt x="85750" y="76180"/>
                </a:lnTo>
                <a:lnTo>
                  <a:pt x="86660" y="76110"/>
                </a:lnTo>
                <a:lnTo>
                  <a:pt x="86520" y="76990"/>
                </a:lnTo>
                <a:lnTo>
                  <a:pt x="86600" y="77360"/>
                </a:lnTo>
                <a:lnTo>
                  <a:pt x="86930" y="77540"/>
                </a:lnTo>
                <a:lnTo>
                  <a:pt x="87210" y="77510"/>
                </a:lnTo>
                <a:lnTo>
                  <a:pt x="87660" y="77230"/>
                </a:lnTo>
                <a:lnTo>
                  <a:pt x="87890" y="77140"/>
                </a:lnTo>
                <a:lnTo>
                  <a:pt x="88900" y="77400"/>
                </a:lnTo>
                <a:lnTo>
                  <a:pt x="89080" y="77550"/>
                </a:lnTo>
                <a:lnTo>
                  <a:pt x="89190" y="77730"/>
                </a:lnTo>
                <a:lnTo>
                  <a:pt x="89240" y="77960"/>
                </a:lnTo>
                <a:lnTo>
                  <a:pt x="89280" y="78700"/>
                </a:lnTo>
                <a:lnTo>
                  <a:pt x="89530" y="79720"/>
                </a:lnTo>
                <a:lnTo>
                  <a:pt x="89910" y="80620"/>
                </a:lnTo>
                <a:lnTo>
                  <a:pt x="89970" y="80880"/>
                </a:lnTo>
                <a:lnTo>
                  <a:pt x="89940" y="81130"/>
                </a:lnTo>
                <a:lnTo>
                  <a:pt x="89830" y="81260"/>
                </a:lnTo>
                <a:lnTo>
                  <a:pt x="89810" y="81270"/>
                </a:lnTo>
                <a:lnTo>
                  <a:pt x="89750" y="81280"/>
                </a:lnTo>
                <a:lnTo>
                  <a:pt x="89710" y="81270"/>
                </a:lnTo>
                <a:lnTo>
                  <a:pt x="89640" y="81280"/>
                </a:lnTo>
                <a:lnTo>
                  <a:pt x="89590" y="81270"/>
                </a:lnTo>
                <a:lnTo>
                  <a:pt x="89560" y="81220"/>
                </a:lnTo>
                <a:lnTo>
                  <a:pt x="89520" y="81170"/>
                </a:lnTo>
                <a:lnTo>
                  <a:pt x="89490" y="81120"/>
                </a:lnTo>
                <a:lnTo>
                  <a:pt x="89430" y="81120"/>
                </a:lnTo>
                <a:lnTo>
                  <a:pt x="89410" y="81170"/>
                </a:lnTo>
                <a:lnTo>
                  <a:pt x="89370" y="81210"/>
                </a:lnTo>
                <a:lnTo>
                  <a:pt x="89320" y="81260"/>
                </a:lnTo>
                <a:lnTo>
                  <a:pt x="89330" y="81290"/>
                </a:lnTo>
                <a:lnTo>
                  <a:pt x="89140" y="81250"/>
                </a:lnTo>
                <a:lnTo>
                  <a:pt x="89040" y="82130"/>
                </a:lnTo>
                <a:lnTo>
                  <a:pt x="89080" y="82320"/>
                </a:lnTo>
                <a:lnTo>
                  <a:pt x="89280" y="82610"/>
                </a:lnTo>
                <a:lnTo>
                  <a:pt x="89340" y="82770"/>
                </a:lnTo>
                <a:lnTo>
                  <a:pt x="89330" y="82890"/>
                </a:lnTo>
                <a:lnTo>
                  <a:pt x="89280" y="83190"/>
                </a:lnTo>
                <a:lnTo>
                  <a:pt x="89290" y="83320"/>
                </a:lnTo>
                <a:lnTo>
                  <a:pt x="89330" y="83370"/>
                </a:lnTo>
                <a:lnTo>
                  <a:pt x="89520" y="83530"/>
                </a:lnTo>
                <a:lnTo>
                  <a:pt x="89590" y="83620"/>
                </a:lnTo>
                <a:lnTo>
                  <a:pt x="89460" y="83880"/>
                </a:lnTo>
                <a:lnTo>
                  <a:pt x="89260" y="84030"/>
                </a:lnTo>
                <a:lnTo>
                  <a:pt x="88930" y="84080"/>
                </a:lnTo>
                <a:lnTo>
                  <a:pt x="88370" y="84050"/>
                </a:lnTo>
                <a:lnTo>
                  <a:pt x="88340" y="83660"/>
                </a:lnTo>
                <a:lnTo>
                  <a:pt x="87870" y="83600"/>
                </a:lnTo>
                <a:lnTo>
                  <a:pt x="87290" y="83670"/>
                </a:lnTo>
                <a:lnTo>
                  <a:pt x="86920" y="83660"/>
                </a:lnTo>
                <a:lnTo>
                  <a:pt x="87030" y="83940"/>
                </a:lnTo>
                <a:lnTo>
                  <a:pt x="86960" y="84230"/>
                </a:lnTo>
                <a:lnTo>
                  <a:pt x="86760" y="84450"/>
                </a:lnTo>
                <a:lnTo>
                  <a:pt x="86480" y="84540"/>
                </a:lnTo>
                <a:lnTo>
                  <a:pt x="86260" y="84470"/>
                </a:lnTo>
                <a:lnTo>
                  <a:pt x="85510" y="84120"/>
                </a:lnTo>
                <a:lnTo>
                  <a:pt x="85280" y="83950"/>
                </a:lnTo>
                <a:lnTo>
                  <a:pt x="85000" y="84030"/>
                </a:lnTo>
                <a:lnTo>
                  <a:pt x="84440" y="84040"/>
                </a:lnTo>
                <a:lnTo>
                  <a:pt x="84200" y="84150"/>
                </a:lnTo>
                <a:lnTo>
                  <a:pt x="84090" y="83880"/>
                </a:lnTo>
                <a:lnTo>
                  <a:pt x="83870" y="83560"/>
                </a:lnTo>
                <a:lnTo>
                  <a:pt x="83610" y="83290"/>
                </a:lnTo>
                <a:lnTo>
                  <a:pt x="83390" y="83170"/>
                </a:lnTo>
                <a:lnTo>
                  <a:pt x="83270" y="83070"/>
                </a:lnTo>
                <a:lnTo>
                  <a:pt x="83420" y="82840"/>
                </a:lnTo>
                <a:lnTo>
                  <a:pt x="83640" y="82640"/>
                </a:lnTo>
                <a:lnTo>
                  <a:pt x="83730" y="82590"/>
                </a:lnTo>
                <a:lnTo>
                  <a:pt x="83790" y="82390"/>
                </a:lnTo>
                <a:lnTo>
                  <a:pt x="83840" y="81970"/>
                </a:lnTo>
                <a:lnTo>
                  <a:pt x="83920" y="81810"/>
                </a:lnTo>
                <a:lnTo>
                  <a:pt x="84110" y="81690"/>
                </a:lnTo>
                <a:lnTo>
                  <a:pt x="84260" y="81650"/>
                </a:lnTo>
                <a:lnTo>
                  <a:pt x="84360" y="81560"/>
                </a:lnTo>
                <a:lnTo>
                  <a:pt x="84390" y="81280"/>
                </a:lnTo>
                <a:lnTo>
                  <a:pt x="84360" y="81070"/>
                </a:lnTo>
                <a:lnTo>
                  <a:pt x="84270" y="80970"/>
                </a:lnTo>
                <a:lnTo>
                  <a:pt x="84100" y="80940"/>
                </a:lnTo>
                <a:lnTo>
                  <a:pt x="83870" y="80940"/>
                </a:lnTo>
                <a:lnTo>
                  <a:pt x="83800" y="80970"/>
                </a:lnTo>
                <a:lnTo>
                  <a:pt x="83720" y="81040"/>
                </a:lnTo>
                <a:lnTo>
                  <a:pt x="83610" y="81110"/>
                </a:lnTo>
                <a:lnTo>
                  <a:pt x="83490" y="81140"/>
                </a:lnTo>
                <a:lnTo>
                  <a:pt x="83370" y="81120"/>
                </a:lnTo>
                <a:lnTo>
                  <a:pt x="83180" y="81040"/>
                </a:lnTo>
                <a:lnTo>
                  <a:pt x="83050" y="81040"/>
                </a:lnTo>
                <a:lnTo>
                  <a:pt x="82920" y="81080"/>
                </a:lnTo>
                <a:lnTo>
                  <a:pt x="82650" y="81270"/>
                </a:lnTo>
                <a:lnTo>
                  <a:pt x="82470" y="81340"/>
                </a:lnTo>
                <a:lnTo>
                  <a:pt x="82610" y="81660"/>
                </a:lnTo>
                <a:lnTo>
                  <a:pt x="82680" y="81950"/>
                </a:lnTo>
                <a:lnTo>
                  <a:pt x="82580" y="82150"/>
                </a:lnTo>
                <a:lnTo>
                  <a:pt x="82180" y="82200"/>
                </a:lnTo>
                <a:lnTo>
                  <a:pt x="82240" y="82300"/>
                </a:lnTo>
                <a:lnTo>
                  <a:pt x="82240" y="82400"/>
                </a:lnTo>
                <a:lnTo>
                  <a:pt x="82180" y="82500"/>
                </a:lnTo>
                <a:lnTo>
                  <a:pt x="82080" y="82590"/>
                </a:lnTo>
                <a:lnTo>
                  <a:pt x="82210" y="82680"/>
                </a:lnTo>
                <a:lnTo>
                  <a:pt x="82270" y="82700"/>
                </a:lnTo>
                <a:lnTo>
                  <a:pt x="82180" y="82700"/>
                </a:lnTo>
                <a:lnTo>
                  <a:pt x="82310" y="82750"/>
                </a:lnTo>
                <a:lnTo>
                  <a:pt x="82460" y="82780"/>
                </a:lnTo>
                <a:lnTo>
                  <a:pt x="82610" y="82800"/>
                </a:lnTo>
                <a:lnTo>
                  <a:pt x="82760" y="82790"/>
                </a:lnTo>
                <a:lnTo>
                  <a:pt x="82760" y="82880"/>
                </a:lnTo>
                <a:lnTo>
                  <a:pt x="82630" y="82940"/>
                </a:lnTo>
                <a:lnTo>
                  <a:pt x="82420" y="82930"/>
                </a:lnTo>
                <a:lnTo>
                  <a:pt x="82270" y="82970"/>
                </a:lnTo>
                <a:lnTo>
                  <a:pt x="82150" y="83060"/>
                </a:lnTo>
                <a:lnTo>
                  <a:pt x="82040" y="83180"/>
                </a:lnTo>
                <a:lnTo>
                  <a:pt x="81950" y="83320"/>
                </a:lnTo>
                <a:lnTo>
                  <a:pt x="81890" y="83470"/>
                </a:lnTo>
                <a:lnTo>
                  <a:pt x="81740" y="83370"/>
                </a:lnTo>
                <a:lnTo>
                  <a:pt x="81640" y="83420"/>
                </a:lnTo>
                <a:lnTo>
                  <a:pt x="81660" y="83550"/>
                </a:lnTo>
                <a:lnTo>
                  <a:pt x="81890" y="83660"/>
                </a:lnTo>
                <a:lnTo>
                  <a:pt x="81800" y="83850"/>
                </a:lnTo>
                <a:lnTo>
                  <a:pt x="81890" y="83960"/>
                </a:lnTo>
                <a:lnTo>
                  <a:pt x="82070" y="84020"/>
                </a:lnTo>
                <a:lnTo>
                  <a:pt x="82270" y="84050"/>
                </a:lnTo>
                <a:lnTo>
                  <a:pt x="81760" y="84470"/>
                </a:lnTo>
                <a:lnTo>
                  <a:pt x="80830" y="84420"/>
                </a:lnTo>
                <a:lnTo>
                  <a:pt x="78560" y="83940"/>
                </a:lnTo>
                <a:lnTo>
                  <a:pt x="77250" y="83660"/>
                </a:lnTo>
                <a:lnTo>
                  <a:pt x="76590" y="83620"/>
                </a:lnTo>
                <a:lnTo>
                  <a:pt x="76140" y="83530"/>
                </a:lnTo>
                <a:lnTo>
                  <a:pt x="76030" y="83490"/>
                </a:lnTo>
                <a:lnTo>
                  <a:pt x="75980" y="83420"/>
                </a:lnTo>
                <a:lnTo>
                  <a:pt x="76010" y="83290"/>
                </a:lnTo>
                <a:lnTo>
                  <a:pt x="76040" y="83190"/>
                </a:lnTo>
                <a:lnTo>
                  <a:pt x="76020" y="83090"/>
                </a:lnTo>
                <a:lnTo>
                  <a:pt x="75880" y="82970"/>
                </a:lnTo>
                <a:lnTo>
                  <a:pt x="75980" y="82790"/>
                </a:lnTo>
                <a:lnTo>
                  <a:pt x="75840" y="82910"/>
                </a:lnTo>
                <a:lnTo>
                  <a:pt x="75730" y="83090"/>
                </a:lnTo>
                <a:lnTo>
                  <a:pt x="75650" y="83290"/>
                </a:lnTo>
                <a:lnTo>
                  <a:pt x="75610" y="83470"/>
                </a:lnTo>
                <a:lnTo>
                  <a:pt x="75500" y="83470"/>
                </a:lnTo>
                <a:lnTo>
                  <a:pt x="75330" y="83370"/>
                </a:lnTo>
                <a:lnTo>
                  <a:pt x="75060" y="83350"/>
                </a:lnTo>
                <a:lnTo>
                  <a:pt x="74490" y="83370"/>
                </a:lnTo>
                <a:lnTo>
                  <a:pt x="74300" y="83320"/>
                </a:lnTo>
                <a:lnTo>
                  <a:pt x="74130" y="83230"/>
                </a:lnTo>
                <a:lnTo>
                  <a:pt x="74320" y="82920"/>
                </a:lnTo>
                <a:lnTo>
                  <a:pt x="75130" y="82770"/>
                </a:lnTo>
                <a:lnTo>
                  <a:pt x="75150" y="82660"/>
                </a:lnTo>
                <a:lnTo>
                  <a:pt x="75220" y="82700"/>
                </a:lnTo>
                <a:lnTo>
                  <a:pt x="75190" y="82610"/>
                </a:lnTo>
                <a:lnTo>
                  <a:pt x="75170" y="82520"/>
                </a:lnTo>
                <a:lnTo>
                  <a:pt x="75160" y="82470"/>
                </a:lnTo>
                <a:lnTo>
                  <a:pt x="75130" y="82390"/>
                </a:lnTo>
                <a:lnTo>
                  <a:pt x="75190" y="82390"/>
                </a:lnTo>
                <a:lnTo>
                  <a:pt x="75350" y="82400"/>
                </a:lnTo>
                <a:lnTo>
                  <a:pt x="75720" y="82450"/>
                </a:lnTo>
                <a:lnTo>
                  <a:pt x="75870" y="82390"/>
                </a:lnTo>
                <a:lnTo>
                  <a:pt x="75870" y="82400"/>
                </a:lnTo>
                <a:lnTo>
                  <a:pt x="75950" y="82550"/>
                </a:lnTo>
                <a:lnTo>
                  <a:pt x="76170" y="82700"/>
                </a:lnTo>
                <a:lnTo>
                  <a:pt x="76470" y="82700"/>
                </a:lnTo>
                <a:lnTo>
                  <a:pt x="76540" y="82700"/>
                </a:lnTo>
                <a:lnTo>
                  <a:pt x="76620" y="82700"/>
                </a:lnTo>
                <a:lnTo>
                  <a:pt x="76770" y="82620"/>
                </a:lnTo>
                <a:lnTo>
                  <a:pt x="76910" y="82400"/>
                </a:lnTo>
                <a:lnTo>
                  <a:pt x="77140" y="82700"/>
                </a:lnTo>
                <a:lnTo>
                  <a:pt x="77660" y="82400"/>
                </a:lnTo>
                <a:lnTo>
                  <a:pt x="77510" y="82170"/>
                </a:lnTo>
                <a:lnTo>
                  <a:pt x="77430" y="81870"/>
                </a:lnTo>
                <a:lnTo>
                  <a:pt x="77430" y="81650"/>
                </a:lnTo>
                <a:lnTo>
                  <a:pt x="77810" y="81580"/>
                </a:lnTo>
                <a:lnTo>
                  <a:pt x="78030" y="81200"/>
                </a:lnTo>
                <a:lnTo>
                  <a:pt x="78030" y="80830"/>
                </a:lnTo>
                <a:lnTo>
                  <a:pt x="78100" y="80530"/>
                </a:lnTo>
                <a:lnTo>
                  <a:pt x="78100" y="80080"/>
                </a:lnTo>
                <a:lnTo>
                  <a:pt x="78030" y="79640"/>
                </a:lnTo>
                <a:lnTo>
                  <a:pt x="78100" y="78670"/>
                </a:lnTo>
                <a:lnTo>
                  <a:pt x="78250" y="78520"/>
                </a:lnTo>
                <a:lnTo>
                  <a:pt x="78400" y="78290"/>
                </a:lnTo>
                <a:lnTo>
                  <a:pt x="78920" y="78140"/>
                </a:lnTo>
                <a:lnTo>
                  <a:pt x="79370" y="78140"/>
                </a:lnTo>
                <a:lnTo>
                  <a:pt x="79810" y="77920"/>
                </a:lnTo>
                <a:lnTo>
                  <a:pt x="80410" y="77620"/>
                </a:lnTo>
                <a:lnTo>
                  <a:pt x="80700" y="77470"/>
                </a:lnTo>
                <a:lnTo>
                  <a:pt x="80700" y="77100"/>
                </a:lnTo>
                <a:lnTo>
                  <a:pt x="80700" y="76500"/>
                </a:lnTo>
                <a:lnTo>
                  <a:pt x="80700" y="76130"/>
                </a:lnTo>
                <a:lnTo>
                  <a:pt x="80700" y="75980"/>
                </a:lnTo>
                <a:lnTo>
                  <a:pt x="80700" y="75610"/>
                </a:lnTo>
                <a:lnTo>
                  <a:pt x="80550" y="75460"/>
                </a:lnTo>
                <a:lnTo>
                  <a:pt x="80260" y="75310"/>
                </a:lnTo>
                <a:lnTo>
                  <a:pt x="80260" y="75160"/>
                </a:lnTo>
                <a:lnTo>
                  <a:pt x="80260" y="74930"/>
                </a:lnTo>
                <a:lnTo>
                  <a:pt x="80480" y="74710"/>
                </a:lnTo>
                <a:lnTo>
                  <a:pt x="80700" y="74860"/>
                </a:lnTo>
                <a:lnTo>
                  <a:pt x="80850" y="74640"/>
                </a:lnTo>
                <a:lnTo>
                  <a:pt x="81070" y="74410"/>
                </a:lnTo>
                <a:lnTo>
                  <a:pt x="81590" y="73590"/>
                </a:lnTo>
                <a:lnTo>
                  <a:pt x="81520" y="73520"/>
                </a:lnTo>
                <a:lnTo>
                  <a:pt x="81070" y="73590"/>
                </a:lnTo>
                <a:lnTo>
                  <a:pt x="80330" y="73890"/>
                </a:lnTo>
                <a:lnTo>
                  <a:pt x="80480" y="73440"/>
                </a:lnTo>
                <a:lnTo>
                  <a:pt x="80180" y="73220"/>
                </a:lnTo>
                <a:lnTo>
                  <a:pt x="80260" y="72990"/>
                </a:lnTo>
                <a:lnTo>
                  <a:pt x="80030" y="72620"/>
                </a:lnTo>
                <a:lnTo>
                  <a:pt x="80330" y="72470"/>
                </a:lnTo>
                <a:lnTo>
                  <a:pt x="80410" y="72320"/>
                </a:lnTo>
                <a:lnTo>
                  <a:pt x="80480" y="72100"/>
                </a:lnTo>
                <a:lnTo>
                  <a:pt x="80550" y="71500"/>
                </a:lnTo>
                <a:lnTo>
                  <a:pt x="80700" y="71200"/>
                </a:lnTo>
                <a:lnTo>
                  <a:pt x="80780" y="71200"/>
                </a:lnTo>
                <a:lnTo>
                  <a:pt x="80930" y="70900"/>
                </a:lnTo>
                <a:lnTo>
                  <a:pt x="80700" y="70900"/>
                </a:lnTo>
                <a:lnTo>
                  <a:pt x="80550" y="70680"/>
                </a:lnTo>
                <a:lnTo>
                  <a:pt x="80480" y="70450"/>
                </a:lnTo>
                <a:lnTo>
                  <a:pt x="80550" y="70450"/>
                </a:lnTo>
                <a:lnTo>
                  <a:pt x="80630" y="70310"/>
                </a:lnTo>
                <a:lnTo>
                  <a:pt x="80630" y="70160"/>
                </a:lnTo>
                <a:lnTo>
                  <a:pt x="80630" y="70080"/>
                </a:lnTo>
                <a:lnTo>
                  <a:pt x="80780" y="70080"/>
                </a:lnTo>
                <a:lnTo>
                  <a:pt x="80480" y="69780"/>
                </a:lnTo>
                <a:lnTo>
                  <a:pt x="80410" y="69260"/>
                </a:lnTo>
                <a:lnTo>
                  <a:pt x="79960" y="69560"/>
                </a:lnTo>
                <a:lnTo>
                  <a:pt x="79740" y="69110"/>
                </a:lnTo>
                <a:lnTo>
                  <a:pt x="79740" y="68890"/>
                </a:lnTo>
                <a:lnTo>
                  <a:pt x="79510" y="68810"/>
                </a:lnTo>
                <a:lnTo>
                  <a:pt x="79810" y="68810"/>
                </a:lnTo>
                <a:lnTo>
                  <a:pt x="80030" y="68740"/>
                </a:lnTo>
                <a:lnTo>
                  <a:pt x="80030" y="68660"/>
                </a:lnTo>
                <a:lnTo>
                  <a:pt x="79960" y="68360"/>
                </a:lnTo>
                <a:lnTo>
                  <a:pt x="79590" y="67990"/>
                </a:lnTo>
                <a:lnTo>
                  <a:pt x="79370" y="67690"/>
                </a:lnTo>
                <a:lnTo>
                  <a:pt x="79140" y="67390"/>
                </a:lnTo>
                <a:lnTo>
                  <a:pt x="78920" y="66940"/>
                </a:lnTo>
                <a:lnTo>
                  <a:pt x="78770" y="66640"/>
                </a:lnTo>
                <a:lnTo>
                  <a:pt x="78550" y="66350"/>
                </a:lnTo>
                <a:lnTo>
                  <a:pt x="78400" y="66640"/>
                </a:lnTo>
                <a:lnTo>
                  <a:pt x="78250" y="66640"/>
                </a:lnTo>
                <a:lnTo>
                  <a:pt x="78250" y="66720"/>
                </a:lnTo>
                <a:lnTo>
                  <a:pt x="78030" y="66640"/>
                </a:lnTo>
                <a:lnTo>
                  <a:pt x="77510" y="66270"/>
                </a:lnTo>
                <a:lnTo>
                  <a:pt x="77360" y="66270"/>
                </a:lnTo>
                <a:lnTo>
                  <a:pt x="77360" y="66120"/>
                </a:lnTo>
                <a:lnTo>
                  <a:pt x="77210" y="65970"/>
                </a:lnTo>
                <a:lnTo>
                  <a:pt x="77210" y="65600"/>
                </a:lnTo>
                <a:lnTo>
                  <a:pt x="77210" y="65070"/>
                </a:lnTo>
                <a:lnTo>
                  <a:pt x="76910" y="64250"/>
                </a:lnTo>
                <a:lnTo>
                  <a:pt x="76840" y="64030"/>
                </a:lnTo>
                <a:lnTo>
                  <a:pt x="76770" y="63950"/>
                </a:lnTo>
                <a:lnTo>
                  <a:pt x="76540" y="63350"/>
                </a:lnTo>
                <a:lnTo>
                  <a:pt x="76620" y="63060"/>
                </a:lnTo>
                <a:lnTo>
                  <a:pt x="76470" y="62760"/>
                </a:lnTo>
                <a:lnTo>
                  <a:pt x="76250" y="62980"/>
                </a:lnTo>
                <a:lnTo>
                  <a:pt x="76100" y="63210"/>
                </a:lnTo>
                <a:lnTo>
                  <a:pt x="75730" y="62980"/>
                </a:lnTo>
                <a:lnTo>
                  <a:pt x="75270" y="63150"/>
                </a:lnTo>
                <a:lnTo>
                  <a:pt x="75230" y="63080"/>
                </a:lnTo>
                <a:lnTo>
                  <a:pt x="75190" y="63010"/>
                </a:lnTo>
                <a:lnTo>
                  <a:pt x="75120" y="62800"/>
                </a:lnTo>
                <a:lnTo>
                  <a:pt x="75030" y="62620"/>
                </a:lnTo>
                <a:lnTo>
                  <a:pt x="74830" y="62460"/>
                </a:lnTo>
                <a:lnTo>
                  <a:pt x="75270" y="62270"/>
                </a:lnTo>
                <a:lnTo>
                  <a:pt x="75290" y="61960"/>
                </a:lnTo>
                <a:lnTo>
                  <a:pt x="74930" y="61200"/>
                </a:lnTo>
                <a:lnTo>
                  <a:pt x="75530" y="60610"/>
                </a:lnTo>
                <a:lnTo>
                  <a:pt x="75560" y="60510"/>
                </a:lnTo>
                <a:lnTo>
                  <a:pt x="75720" y="60410"/>
                </a:lnTo>
                <a:lnTo>
                  <a:pt x="75580" y="60210"/>
                </a:lnTo>
                <a:lnTo>
                  <a:pt x="75340" y="60000"/>
                </a:lnTo>
                <a:lnTo>
                  <a:pt x="75220" y="59930"/>
                </a:lnTo>
                <a:lnTo>
                  <a:pt x="75260" y="59700"/>
                </a:lnTo>
                <a:lnTo>
                  <a:pt x="75420" y="59440"/>
                </a:lnTo>
                <a:lnTo>
                  <a:pt x="75610" y="59240"/>
                </a:lnTo>
                <a:lnTo>
                  <a:pt x="75750" y="59150"/>
                </a:lnTo>
                <a:lnTo>
                  <a:pt x="75870" y="59030"/>
                </a:lnTo>
                <a:lnTo>
                  <a:pt x="75840" y="58780"/>
                </a:lnTo>
                <a:lnTo>
                  <a:pt x="75700" y="58510"/>
                </a:lnTo>
                <a:lnTo>
                  <a:pt x="75500" y="58360"/>
                </a:lnTo>
                <a:lnTo>
                  <a:pt x="75420" y="58690"/>
                </a:lnTo>
                <a:lnTo>
                  <a:pt x="75280" y="58680"/>
                </a:lnTo>
                <a:lnTo>
                  <a:pt x="75150" y="58450"/>
                </a:lnTo>
                <a:lnTo>
                  <a:pt x="75220" y="58080"/>
                </a:lnTo>
                <a:lnTo>
                  <a:pt x="75560" y="57780"/>
                </a:lnTo>
                <a:lnTo>
                  <a:pt x="76080" y="57690"/>
                </a:lnTo>
                <a:lnTo>
                  <a:pt x="76250" y="57540"/>
                </a:lnTo>
                <a:lnTo>
                  <a:pt x="76360" y="57370"/>
                </a:lnTo>
                <a:lnTo>
                  <a:pt x="76510" y="57220"/>
                </a:lnTo>
                <a:lnTo>
                  <a:pt x="76770" y="57110"/>
                </a:lnTo>
                <a:lnTo>
                  <a:pt x="77210" y="57060"/>
                </a:lnTo>
                <a:lnTo>
                  <a:pt x="77400" y="56920"/>
                </a:lnTo>
                <a:lnTo>
                  <a:pt x="77430" y="56620"/>
                </a:lnTo>
                <a:lnTo>
                  <a:pt x="77940" y="56780"/>
                </a:lnTo>
                <a:lnTo>
                  <a:pt x="78120" y="56760"/>
                </a:lnTo>
                <a:lnTo>
                  <a:pt x="78020" y="56530"/>
                </a:lnTo>
                <a:lnTo>
                  <a:pt x="78100" y="56490"/>
                </a:lnTo>
                <a:lnTo>
                  <a:pt x="78160" y="56450"/>
                </a:lnTo>
                <a:lnTo>
                  <a:pt x="78200" y="56370"/>
                </a:lnTo>
                <a:lnTo>
                  <a:pt x="78210" y="56270"/>
                </a:lnTo>
                <a:lnTo>
                  <a:pt x="78160" y="56200"/>
                </a:lnTo>
                <a:lnTo>
                  <a:pt x="78040" y="56220"/>
                </a:lnTo>
                <a:lnTo>
                  <a:pt x="77940" y="56280"/>
                </a:lnTo>
                <a:lnTo>
                  <a:pt x="77930" y="56330"/>
                </a:lnTo>
                <a:lnTo>
                  <a:pt x="77530" y="56250"/>
                </a:lnTo>
                <a:lnTo>
                  <a:pt x="77370" y="56180"/>
                </a:lnTo>
                <a:lnTo>
                  <a:pt x="77250" y="56030"/>
                </a:lnTo>
                <a:lnTo>
                  <a:pt x="77190" y="55890"/>
                </a:lnTo>
                <a:lnTo>
                  <a:pt x="77060" y="55430"/>
                </a:lnTo>
                <a:lnTo>
                  <a:pt x="77060" y="55260"/>
                </a:lnTo>
                <a:lnTo>
                  <a:pt x="77170" y="55070"/>
                </a:lnTo>
                <a:lnTo>
                  <a:pt x="77350" y="54970"/>
                </a:lnTo>
                <a:lnTo>
                  <a:pt x="77490" y="55020"/>
                </a:lnTo>
                <a:lnTo>
                  <a:pt x="77540" y="55260"/>
                </a:lnTo>
                <a:lnTo>
                  <a:pt x="77710" y="55180"/>
                </a:lnTo>
                <a:lnTo>
                  <a:pt x="77790" y="55130"/>
                </a:lnTo>
                <a:lnTo>
                  <a:pt x="77850" y="55040"/>
                </a:lnTo>
                <a:lnTo>
                  <a:pt x="77930" y="54860"/>
                </a:lnTo>
                <a:lnTo>
                  <a:pt x="77980" y="54680"/>
                </a:lnTo>
                <a:lnTo>
                  <a:pt x="77970" y="54530"/>
                </a:lnTo>
                <a:lnTo>
                  <a:pt x="77940" y="54380"/>
                </a:lnTo>
                <a:lnTo>
                  <a:pt x="77930" y="53960"/>
                </a:lnTo>
                <a:lnTo>
                  <a:pt x="77950" y="53880"/>
                </a:lnTo>
                <a:lnTo>
                  <a:pt x="78320" y="53800"/>
                </a:lnTo>
                <a:lnTo>
                  <a:pt x="78600" y="53790"/>
                </a:lnTo>
                <a:lnTo>
                  <a:pt x="78710" y="53720"/>
                </a:lnTo>
                <a:lnTo>
                  <a:pt x="78800" y="53500"/>
                </a:lnTo>
                <a:lnTo>
                  <a:pt x="78740" y="53500"/>
                </a:lnTo>
                <a:lnTo>
                  <a:pt x="78720" y="53480"/>
                </a:lnTo>
                <a:lnTo>
                  <a:pt x="78720" y="53450"/>
                </a:lnTo>
                <a:lnTo>
                  <a:pt x="78710" y="53400"/>
                </a:lnTo>
                <a:lnTo>
                  <a:pt x="78610" y="53460"/>
                </a:lnTo>
                <a:lnTo>
                  <a:pt x="78510" y="53500"/>
                </a:lnTo>
                <a:lnTo>
                  <a:pt x="78480" y="53190"/>
                </a:lnTo>
                <a:lnTo>
                  <a:pt x="78610" y="52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