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Bas-Sassandra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Bas-Sassandr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810" y="77270"/>
                </a:moveTo>
                <a:lnTo>
                  <a:pt x="24070" y="77220"/>
                </a:lnTo>
                <a:lnTo>
                  <a:pt x="28390" y="76380"/>
                </a:lnTo>
                <a:lnTo>
                  <a:pt x="28560" y="72000"/>
                </a:lnTo>
                <a:lnTo>
                  <a:pt x="28500" y="70730"/>
                </a:lnTo>
                <a:lnTo>
                  <a:pt x="28340" y="70130"/>
                </a:lnTo>
                <a:lnTo>
                  <a:pt x="28150" y="67340"/>
                </a:lnTo>
                <a:lnTo>
                  <a:pt x="28080" y="65460"/>
                </a:lnTo>
                <a:lnTo>
                  <a:pt x="28160" y="65020"/>
                </a:lnTo>
                <a:lnTo>
                  <a:pt x="28320" y="64880"/>
                </a:lnTo>
                <a:lnTo>
                  <a:pt x="28430" y="64810"/>
                </a:lnTo>
                <a:lnTo>
                  <a:pt x="28530" y="64770"/>
                </a:lnTo>
                <a:lnTo>
                  <a:pt x="28590" y="64750"/>
                </a:lnTo>
                <a:lnTo>
                  <a:pt x="28650" y="64720"/>
                </a:lnTo>
                <a:lnTo>
                  <a:pt x="28700" y="64680"/>
                </a:lnTo>
                <a:lnTo>
                  <a:pt x="28750" y="64630"/>
                </a:lnTo>
                <a:lnTo>
                  <a:pt x="28940" y="64360"/>
                </a:lnTo>
                <a:lnTo>
                  <a:pt x="28970" y="64330"/>
                </a:lnTo>
                <a:lnTo>
                  <a:pt x="29190" y="64200"/>
                </a:lnTo>
                <a:lnTo>
                  <a:pt x="29260" y="64170"/>
                </a:lnTo>
                <a:lnTo>
                  <a:pt x="29640" y="64080"/>
                </a:lnTo>
                <a:lnTo>
                  <a:pt x="29750" y="64070"/>
                </a:lnTo>
                <a:lnTo>
                  <a:pt x="30230" y="64480"/>
                </a:lnTo>
                <a:lnTo>
                  <a:pt x="30340" y="64730"/>
                </a:lnTo>
                <a:lnTo>
                  <a:pt x="30370" y="64890"/>
                </a:lnTo>
                <a:lnTo>
                  <a:pt x="30370" y="65010"/>
                </a:lnTo>
                <a:lnTo>
                  <a:pt x="30370" y="65110"/>
                </a:lnTo>
                <a:lnTo>
                  <a:pt x="30350" y="65180"/>
                </a:lnTo>
                <a:lnTo>
                  <a:pt x="30320" y="65230"/>
                </a:lnTo>
                <a:lnTo>
                  <a:pt x="30260" y="65260"/>
                </a:lnTo>
                <a:lnTo>
                  <a:pt x="30120" y="65310"/>
                </a:lnTo>
                <a:lnTo>
                  <a:pt x="30050" y="65320"/>
                </a:lnTo>
                <a:lnTo>
                  <a:pt x="29980" y="65360"/>
                </a:lnTo>
                <a:lnTo>
                  <a:pt x="29910" y="65410"/>
                </a:lnTo>
                <a:lnTo>
                  <a:pt x="29850" y="65520"/>
                </a:lnTo>
                <a:lnTo>
                  <a:pt x="29850" y="65600"/>
                </a:lnTo>
                <a:lnTo>
                  <a:pt x="30140" y="66340"/>
                </a:lnTo>
                <a:lnTo>
                  <a:pt x="31770" y="68300"/>
                </a:lnTo>
                <a:lnTo>
                  <a:pt x="31970" y="68440"/>
                </a:lnTo>
                <a:lnTo>
                  <a:pt x="32130" y="68490"/>
                </a:lnTo>
                <a:lnTo>
                  <a:pt x="34160" y="68470"/>
                </a:lnTo>
                <a:lnTo>
                  <a:pt x="34300" y="68440"/>
                </a:lnTo>
                <a:lnTo>
                  <a:pt x="34450" y="68360"/>
                </a:lnTo>
                <a:lnTo>
                  <a:pt x="35500" y="67570"/>
                </a:lnTo>
                <a:lnTo>
                  <a:pt x="35610" y="67510"/>
                </a:lnTo>
                <a:lnTo>
                  <a:pt x="35770" y="67570"/>
                </a:lnTo>
                <a:lnTo>
                  <a:pt x="36480" y="68000"/>
                </a:lnTo>
                <a:lnTo>
                  <a:pt x="36730" y="68070"/>
                </a:lnTo>
                <a:lnTo>
                  <a:pt x="36970" y="68070"/>
                </a:lnTo>
                <a:lnTo>
                  <a:pt x="37830" y="67720"/>
                </a:lnTo>
                <a:lnTo>
                  <a:pt x="38180" y="67660"/>
                </a:lnTo>
                <a:lnTo>
                  <a:pt x="38210" y="68070"/>
                </a:lnTo>
                <a:lnTo>
                  <a:pt x="38360" y="69850"/>
                </a:lnTo>
                <a:lnTo>
                  <a:pt x="38540" y="70520"/>
                </a:lnTo>
                <a:lnTo>
                  <a:pt x="38820" y="71280"/>
                </a:lnTo>
                <a:lnTo>
                  <a:pt x="39090" y="71770"/>
                </a:lnTo>
                <a:lnTo>
                  <a:pt x="39180" y="71880"/>
                </a:lnTo>
                <a:lnTo>
                  <a:pt x="39260" y="71960"/>
                </a:lnTo>
                <a:lnTo>
                  <a:pt x="39300" y="71980"/>
                </a:lnTo>
                <a:lnTo>
                  <a:pt x="39300" y="71990"/>
                </a:lnTo>
                <a:lnTo>
                  <a:pt x="39480" y="72150"/>
                </a:lnTo>
                <a:lnTo>
                  <a:pt x="39600" y="72280"/>
                </a:lnTo>
                <a:lnTo>
                  <a:pt x="39660" y="72390"/>
                </a:lnTo>
                <a:lnTo>
                  <a:pt x="39780" y="72600"/>
                </a:lnTo>
                <a:lnTo>
                  <a:pt x="39820" y="72730"/>
                </a:lnTo>
                <a:lnTo>
                  <a:pt x="39850" y="72840"/>
                </a:lnTo>
                <a:lnTo>
                  <a:pt x="39920" y="73640"/>
                </a:lnTo>
                <a:lnTo>
                  <a:pt x="39960" y="73770"/>
                </a:lnTo>
                <a:lnTo>
                  <a:pt x="40010" y="73860"/>
                </a:lnTo>
                <a:lnTo>
                  <a:pt x="40120" y="73950"/>
                </a:lnTo>
                <a:lnTo>
                  <a:pt x="40170" y="73990"/>
                </a:lnTo>
                <a:lnTo>
                  <a:pt x="40240" y="74070"/>
                </a:lnTo>
                <a:lnTo>
                  <a:pt x="40320" y="74200"/>
                </a:lnTo>
                <a:lnTo>
                  <a:pt x="40740" y="75140"/>
                </a:lnTo>
                <a:lnTo>
                  <a:pt x="41560" y="74910"/>
                </a:lnTo>
                <a:lnTo>
                  <a:pt x="41880" y="74900"/>
                </a:lnTo>
                <a:lnTo>
                  <a:pt x="41990" y="74940"/>
                </a:lnTo>
                <a:lnTo>
                  <a:pt x="42330" y="75150"/>
                </a:lnTo>
                <a:lnTo>
                  <a:pt x="42380" y="75230"/>
                </a:lnTo>
                <a:lnTo>
                  <a:pt x="42500" y="75490"/>
                </a:lnTo>
                <a:lnTo>
                  <a:pt x="42810" y="75750"/>
                </a:lnTo>
                <a:lnTo>
                  <a:pt x="42850" y="75800"/>
                </a:lnTo>
                <a:lnTo>
                  <a:pt x="42880" y="75870"/>
                </a:lnTo>
                <a:lnTo>
                  <a:pt x="42900" y="75940"/>
                </a:lnTo>
                <a:lnTo>
                  <a:pt x="42870" y="76100"/>
                </a:lnTo>
                <a:lnTo>
                  <a:pt x="42870" y="76180"/>
                </a:lnTo>
                <a:lnTo>
                  <a:pt x="42890" y="76270"/>
                </a:lnTo>
                <a:lnTo>
                  <a:pt x="42950" y="76320"/>
                </a:lnTo>
                <a:lnTo>
                  <a:pt x="43020" y="76350"/>
                </a:lnTo>
                <a:lnTo>
                  <a:pt x="43060" y="76390"/>
                </a:lnTo>
                <a:lnTo>
                  <a:pt x="43100" y="76550"/>
                </a:lnTo>
                <a:lnTo>
                  <a:pt x="43190" y="76710"/>
                </a:lnTo>
                <a:lnTo>
                  <a:pt x="43270" y="76790"/>
                </a:lnTo>
                <a:lnTo>
                  <a:pt x="43320" y="76870"/>
                </a:lnTo>
                <a:lnTo>
                  <a:pt x="43370" y="76930"/>
                </a:lnTo>
                <a:lnTo>
                  <a:pt x="43520" y="77170"/>
                </a:lnTo>
                <a:lnTo>
                  <a:pt x="43510" y="77310"/>
                </a:lnTo>
                <a:lnTo>
                  <a:pt x="43490" y="77380"/>
                </a:lnTo>
                <a:lnTo>
                  <a:pt x="43460" y="77440"/>
                </a:lnTo>
                <a:lnTo>
                  <a:pt x="43440" y="77510"/>
                </a:lnTo>
                <a:lnTo>
                  <a:pt x="43440" y="77590"/>
                </a:lnTo>
                <a:lnTo>
                  <a:pt x="43460" y="77750"/>
                </a:lnTo>
                <a:lnTo>
                  <a:pt x="43490" y="77810"/>
                </a:lnTo>
                <a:lnTo>
                  <a:pt x="43520" y="77870"/>
                </a:lnTo>
                <a:lnTo>
                  <a:pt x="43550" y="77930"/>
                </a:lnTo>
                <a:lnTo>
                  <a:pt x="43610" y="78220"/>
                </a:lnTo>
                <a:lnTo>
                  <a:pt x="43640" y="78280"/>
                </a:lnTo>
                <a:lnTo>
                  <a:pt x="43690" y="78340"/>
                </a:lnTo>
                <a:lnTo>
                  <a:pt x="43780" y="78430"/>
                </a:lnTo>
                <a:lnTo>
                  <a:pt x="43840" y="78510"/>
                </a:lnTo>
                <a:lnTo>
                  <a:pt x="43890" y="78560"/>
                </a:lnTo>
                <a:lnTo>
                  <a:pt x="43970" y="78610"/>
                </a:lnTo>
                <a:lnTo>
                  <a:pt x="44120" y="78670"/>
                </a:lnTo>
                <a:lnTo>
                  <a:pt x="44180" y="78740"/>
                </a:lnTo>
                <a:lnTo>
                  <a:pt x="44220" y="78820"/>
                </a:lnTo>
                <a:lnTo>
                  <a:pt x="44260" y="78870"/>
                </a:lnTo>
                <a:lnTo>
                  <a:pt x="44480" y="78840"/>
                </a:lnTo>
                <a:lnTo>
                  <a:pt x="46240" y="78240"/>
                </a:lnTo>
                <a:lnTo>
                  <a:pt x="46250" y="78270"/>
                </a:lnTo>
                <a:lnTo>
                  <a:pt x="46610" y="77920"/>
                </a:lnTo>
                <a:lnTo>
                  <a:pt x="47350" y="77250"/>
                </a:lnTo>
                <a:lnTo>
                  <a:pt x="47730" y="77470"/>
                </a:lnTo>
                <a:lnTo>
                  <a:pt x="48250" y="77850"/>
                </a:lnTo>
                <a:lnTo>
                  <a:pt x="48770" y="78070"/>
                </a:lnTo>
                <a:lnTo>
                  <a:pt x="49290" y="77920"/>
                </a:lnTo>
                <a:lnTo>
                  <a:pt x="49430" y="78370"/>
                </a:lnTo>
                <a:lnTo>
                  <a:pt x="49430" y="78520"/>
                </a:lnTo>
                <a:lnTo>
                  <a:pt x="49660" y="78670"/>
                </a:lnTo>
                <a:lnTo>
                  <a:pt x="49950" y="79040"/>
                </a:lnTo>
                <a:lnTo>
                  <a:pt x="50180" y="79640"/>
                </a:lnTo>
                <a:lnTo>
                  <a:pt x="50400" y="79860"/>
                </a:lnTo>
                <a:lnTo>
                  <a:pt x="50470" y="80230"/>
                </a:lnTo>
                <a:lnTo>
                  <a:pt x="50770" y="80310"/>
                </a:lnTo>
                <a:lnTo>
                  <a:pt x="51070" y="80160"/>
                </a:lnTo>
                <a:lnTo>
                  <a:pt x="51370" y="79940"/>
                </a:lnTo>
                <a:lnTo>
                  <a:pt x="51370" y="80080"/>
                </a:lnTo>
                <a:lnTo>
                  <a:pt x="51370" y="80310"/>
                </a:lnTo>
                <a:lnTo>
                  <a:pt x="51440" y="80980"/>
                </a:lnTo>
                <a:lnTo>
                  <a:pt x="51440" y="81580"/>
                </a:lnTo>
                <a:lnTo>
                  <a:pt x="51440" y="81870"/>
                </a:lnTo>
                <a:lnTo>
                  <a:pt x="51440" y="82470"/>
                </a:lnTo>
                <a:lnTo>
                  <a:pt x="51440" y="83220"/>
                </a:lnTo>
                <a:lnTo>
                  <a:pt x="51570" y="83290"/>
                </a:lnTo>
                <a:lnTo>
                  <a:pt x="51440" y="83520"/>
                </a:lnTo>
                <a:lnTo>
                  <a:pt x="51440" y="83740"/>
                </a:lnTo>
                <a:lnTo>
                  <a:pt x="51440" y="84340"/>
                </a:lnTo>
                <a:lnTo>
                  <a:pt x="51440" y="84790"/>
                </a:lnTo>
                <a:lnTo>
                  <a:pt x="50940" y="84820"/>
                </a:lnTo>
                <a:lnTo>
                  <a:pt x="50530" y="84750"/>
                </a:lnTo>
                <a:lnTo>
                  <a:pt x="50170" y="84540"/>
                </a:lnTo>
                <a:lnTo>
                  <a:pt x="49780" y="84830"/>
                </a:lnTo>
                <a:lnTo>
                  <a:pt x="50070" y="84910"/>
                </a:lnTo>
                <a:lnTo>
                  <a:pt x="50170" y="84920"/>
                </a:lnTo>
                <a:lnTo>
                  <a:pt x="49040" y="85270"/>
                </a:lnTo>
                <a:lnTo>
                  <a:pt x="45920" y="85740"/>
                </a:lnTo>
                <a:lnTo>
                  <a:pt x="45820" y="85770"/>
                </a:lnTo>
                <a:lnTo>
                  <a:pt x="44230" y="86270"/>
                </a:lnTo>
                <a:lnTo>
                  <a:pt x="43990" y="86390"/>
                </a:lnTo>
                <a:lnTo>
                  <a:pt x="43890" y="86520"/>
                </a:lnTo>
                <a:lnTo>
                  <a:pt x="43720" y="86520"/>
                </a:lnTo>
                <a:lnTo>
                  <a:pt x="42980" y="86790"/>
                </a:lnTo>
                <a:lnTo>
                  <a:pt x="41870" y="87370"/>
                </a:lnTo>
                <a:lnTo>
                  <a:pt x="38010" y="88660"/>
                </a:lnTo>
                <a:lnTo>
                  <a:pt x="37890" y="88760"/>
                </a:lnTo>
                <a:lnTo>
                  <a:pt x="37800" y="88970"/>
                </a:lnTo>
                <a:lnTo>
                  <a:pt x="37590" y="89090"/>
                </a:lnTo>
                <a:lnTo>
                  <a:pt x="36100" y="89450"/>
                </a:lnTo>
                <a:lnTo>
                  <a:pt x="35810" y="89490"/>
                </a:lnTo>
                <a:lnTo>
                  <a:pt x="35590" y="89560"/>
                </a:lnTo>
                <a:lnTo>
                  <a:pt x="35210" y="89920"/>
                </a:lnTo>
                <a:lnTo>
                  <a:pt x="34980" y="90070"/>
                </a:lnTo>
                <a:lnTo>
                  <a:pt x="33190" y="90590"/>
                </a:lnTo>
                <a:lnTo>
                  <a:pt x="31780" y="90690"/>
                </a:lnTo>
                <a:lnTo>
                  <a:pt x="31410" y="90870"/>
                </a:lnTo>
                <a:lnTo>
                  <a:pt x="31080" y="90950"/>
                </a:lnTo>
                <a:lnTo>
                  <a:pt x="30920" y="91040"/>
                </a:lnTo>
                <a:lnTo>
                  <a:pt x="30530" y="91530"/>
                </a:lnTo>
                <a:lnTo>
                  <a:pt x="29770" y="92160"/>
                </a:lnTo>
                <a:lnTo>
                  <a:pt x="28890" y="92690"/>
                </a:lnTo>
                <a:lnTo>
                  <a:pt x="28310" y="92870"/>
                </a:lnTo>
                <a:lnTo>
                  <a:pt x="27260" y="92980"/>
                </a:lnTo>
                <a:lnTo>
                  <a:pt x="26430" y="93340"/>
                </a:lnTo>
                <a:lnTo>
                  <a:pt x="26250" y="93460"/>
                </a:lnTo>
                <a:lnTo>
                  <a:pt x="26110" y="93740"/>
                </a:lnTo>
                <a:lnTo>
                  <a:pt x="25960" y="93760"/>
                </a:lnTo>
                <a:lnTo>
                  <a:pt x="25780" y="93760"/>
                </a:lnTo>
                <a:lnTo>
                  <a:pt x="25650" y="93810"/>
                </a:lnTo>
                <a:lnTo>
                  <a:pt x="25390" y="94020"/>
                </a:lnTo>
                <a:lnTo>
                  <a:pt x="24630" y="94440"/>
                </a:lnTo>
                <a:lnTo>
                  <a:pt x="23520" y="95360"/>
                </a:lnTo>
                <a:lnTo>
                  <a:pt x="23270" y="95450"/>
                </a:lnTo>
                <a:lnTo>
                  <a:pt x="22930" y="95430"/>
                </a:lnTo>
                <a:lnTo>
                  <a:pt x="22310" y="95300"/>
                </a:lnTo>
                <a:lnTo>
                  <a:pt x="22080" y="95330"/>
                </a:lnTo>
                <a:lnTo>
                  <a:pt x="21620" y="95010"/>
                </a:lnTo>
                <a:lnTo>
                  <a:pt x="21540" y="94840"/>
                </a:lnTo>
                <a:lnTo>
                  <a:pt x="21560" y="94700"/>
                </a:lnTo>
                <a:lnTo>
                  <a:pt x="21700" y="94440"/>
                </a:lnTo>
                <a:lnTo>
                  <a:pt x="21750" y="94300"/>
                </a:lnTo>
                <a:lnTo>
                  <a:pt x="21730" y="94160"/>
                </a:lnTo>
                <a:lnTo>
                  <a:pt x="21630" y="93880"/>
                </a:lnTo>
                <a:lnTo>
                  <a:pt x="21660" y="93520"/>
                </a:lnTo>
                <a:lnTo>
                  <a:pt x="21630" y="93370"/>
                </a:lnTo>
                <a:lnTo>
                  <a:pt x="21590" y="93240"/>
                </a:lnTo>
                <a:lnTo>
                  <a:pt x="21570" y="93110"/>
                </a:lnTo>
                <a:lnTo>
                  <a:pt x="21630" y="90080"/>
                </a:lnTo>
                <a:lnTo>
                  <a:pt x="21570" y="89350"/>
                </a:lnTo>
                <a:lnTo>
                  <a:pt x="21530" y="89220"/>
                </a:lnTo>
                <a:lnTo>
                  <a:pt x="21450" y="89120"/>
                </a:lnTo>
                <a:lnTo>
                  <a:pt x="21340" y="89040"/>
                </a:lnTo>
                <a:lnTo>
                  <a:pt x="21230" y="88930"/>
                </a:lnTo>
                <a:lnTo>
                  <a:pt x="21160" y="88770"/>
                </a:lnTo>
                <a:lnTo>
                  <a:pt x="21160" y="88750"/>
                </a:lnTo>
                <a:lnTo>
                  <a:pt x="21160" y="88640"/>
                </a:lnTo>
                <a:lnTo>
                  <a:pt x="21240" y="88350"/>
                </a:lnTo>
                <a:lnTo>
                  <a:pt x="21260" y="88190"/>
                </a:lnTo>
                <a:lnTo>
                  <a:pt x="21160" y="87750"/>
                </a:lnTo>
                <a:lnTo>
                  <a:pt x="21170" y="87620"/>
                </a:lnTo>
                <a:lnTo>
                  <a:pt x="21600" y="87280"/>
                </a:lnTo>
                <a:lnTo>
                  <a:pt x="21780" y="87300"/>
                </a:lnTo>
                <a:lnTo>
                  <a:pt x="21900" y="87380"/>
                </a:lnTo>
                <a:lnTo>
                  <a:pt x="21960" y="87390"/>
                </a:lnTo>
                <a:lnTo>
                  <a:pt x="21960" y="87170"/>
                </a:lnTo>
                <a:lnTo>
                  <a:pt x="21880" y="86900"/>
                </a:lnTo>
                <a:lnTo>
                  <a:pt x="21740" y="86710"/>
                </a:lnTo>
                <a:lnTo>
                  <a:pt x="21650" y="86520"/>
                </a:lnTo>
                <a:lnTo>
                  <a:pt x="21670" y="86210"/>
                </a:lnTo>
                <a:lnTo>
                  <a:pt x="21660" y="86210"/>
                </a:lnTo>
                <a:lnTo>
                  <a:pt x="21550" y="85390"/>
                </a:lnTo>
                <a:lnTo>
                  <a:pt x="21590" y="85150"/>
                </a:lnTo>
                <a:lnTo>
                  <a:pt x="21760" y="84890"/>
                </a:lnTo>
                <a:lnTo>
                  <a:pt x="22000" y="84780"/>
                </a:lnTo>
                <a:lnTo>
                  <a:pt x="22230" y="84790"/>
                </a:lnTo>
                <a:lnTo>
                  <a:pt x="22430" y="84870"/>
                </a:lnTo>
                <a:lnTo>
                  <a:pt x="22810" y="84170"/>
                </a:lnTo>
                <a:lnTo>
                  <a:pt x="22900" y="83920"/>
                </a:lnTo>
                <a:lnTo>
                  <a:pt x="22910" y="83690"/>
                </a:lnTo>
                <a:lnTo>
                  <a:pt x="22790" y="83020"/>
                </a:lnTo>
                <a:lnTo>
                  <a:pt x="22940" y="82550"/>
                </a:lnTo>
                <a:lnTo>
                  <a:pt x="23000" y="82420"/>
                </a:lnTo>
                <a:lnTo>
                  <a:pt x="23100" y="82290"/>
                </a:lnTo>
                <a:lnTo>
                  <a:pt x="23470" y="82090"/>
                </a:lnTo>
                <a:lnTo>
                  <a:pt x="23500" y="82050"/>
                </a:lnTo>
                <a:lnTo>
                  <a:pt x="23670" y="82080"/>
                </a:lnTo>
                <a:lnTo>
                  <a:pt x="23640" y="82140"/>
                </a:lnTo>
                <a:lnTo>
                  <a:pt x="23570" y="82210"/>
                </a:lnTo>
                <a:lnTo>
                  <a:pt x="23590" y="82280"/>
                </a:lnTo>
                <a:lnTo>
                  <a:pt x="23630" y="82380"/>
                </a:lnTo>
                <a:lnTo>
                  <a:pt x="23630" y="82480"/>
                </a:lnTo>
                <a:lnTo>
                  <a:pt x="23670" y="82540"/>
                </a:lnTo>
                <a:lnTo>
                  <a:pt x="23800" y="82480"/>
                </a:lnTo>
                <a:lnTo>
                  <a:pt x="23870" y="82390"/>
                </a:lnTo>
                <a:lnTo>
                  <a:pt x="23920" y="82150"/>
                </a:lnTo>
                <a:lnTo>
                  <a:pt x="23960" y="82060"/>
                </a:lnTo>
                <a:lnTo>
                  <a:pt x="24130" y="81820"/>
                </a:lnTo>
                <a:lnTo>
                  <a:pt x="24210" y="81670"/>
                </a:lnTo>
                <a:lnTo>
                  <a:pt x="24230" y="81510"/>
                </a:lnTo>
                <a:lnTo>
                  <a:pt x="24190" y="81240"/>
                </a:lnTo>
                <a:lnTo>
                  <a:pt x="24110" y="80970"/>
                </a:lnTo>
                <a:lnTo>
                  <a:pt x="24010" y="80950"/>
                </a:lnTo>
                <a:lnTo>
                  <a:pt x="23860" y="80980"/>
                </a:lnTo>
                <a:lnTo>
                  <a:pt x="23650" y="80860"/>
                </a:lnTo>
                <a:lnTo>
                  <a:pt x="23520" y="80670"/>
                </a:lnTo>
                <a:lnTo>
                  <a:pt x="23420" y="80430"/>
                </a:lnTo>
                <a:lnTo>
                  <a:pt x="23360" y="80170"/>
                </a:lnTo>
                <a:lnTo>
                  <a:pt x="23360" y="79950"/>
                </a:lnTo>
                <a:lnTo>
                  <a:pt x="23560" y="80050"/>
                </a:lnTo>
                <a:lnTo>
                  <a:pt x="23620" y="79900"/>
                </a:lnTo>
                <a:lnTo>
                  <a:pt x="23610" y="79370"/>
                </a:lnTo>
                <a:lnTo>
                  <a:pt x="23710" y="79160"/>
                </a:lnTo>
                <a:lnTo>
                  <a:pt x="23880" y="79030"/>
                </a:lnTo>
                <a:lnTo>
                  <a:pt x="23950" y="78910"/>
                </a:lnTo>
                <a:lnTo>
                  <a:pt x="23930" y="78890"/>
                </a:lnTo>
                <a:lnTo>
                  <a:pt x="23790" y="78750"/>
                </a:lnTo>
                <a:lnTo>
                  <a:pt x="23880" y="78760"/>
                </a:lnTo>
                <a:lnTo>
                  <a:pt x="24160" y="78740"/>
                </a:lnTo>
                <a:lnTo>
                  <a:pt x="23970" y="78490"/>
                </a:lnTo>
                <a:lnTo>
                  <a:pt x="23900" y="78220"/>
                </a:lnTo>
                <a:lnTo>
                  <a:pt x="24000" y="78050"/>
                </a:lnTo>
                <a:lnTo>
                  <a:pt x="24290" y="78100"/>
                </a:lnTo>
                <a:lnTo>
                  <a:pt x="24110" y="77870"/>
                </a:lnTo>
                <a:lnTo>
                  <a:pt x="23810" y="77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