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Abidjan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Abidj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130" y="83230"/>
                </a:moveTo>
                <a:lnTo>
                  <a:pt x="73660" y="82970"/>
                </a:lnTo>
                <a:lnTo>
                  <a:pt x="72680" y="82840"/>
                </a:lnTo>
                <a:lnTo>
                  <a:pt x="72230" y="82710"/>
                </a:lnTo>
                <a:lnTo>
                  <a:pt x="72020" y="82390"/>
                </a:lnTo>
                <a:lnTo>
                  <a:pt x="72290" y="82480"/>
                </a:lnTo>
                <a:lnTo>
                  <a:pt x="72580" y="82450"/>
                </a:lnTo>
                <a:lnTo>
                  <a:pt x="72840" y="82310"/>
                </a:lnTo>
                <a:lnTo>
                  <a:pt x="73000" y="82100"/>
                </a:lnTo>
                <a:lnTo>
                  <a:pt x="73200" y="82350"/>
                </a:lnTo>
                <a:lnTo>
                  <a:pt x="73300" y="82460"/>
                </a:lnTo>
                <a:lnTo>
                  <a:pt x="73420" y="82500"/>
                </a:lnTo>
                <a:lnTo>
                  <a:pt x="73510" y="82460"/>
                </a:lnTo>
                <a:lnTo>
                  <a:pt x="73550" y="82380"/>
                </a:lnTo>
                <a:lnTo>
                  <a:pt x="73540" y="82280"/>
                </a:lnTo>
                <a:lnTo>
                  <a:pt x="73470" y="82200"/>
                </a:lnTo>
                <a:lnTo>
                  <a:pt x="73470" y="82100"/>
                </a:lnTo>
                <a:lnTo>
                  <a:pt x="73660" y="82140"/>
                </a:lnTo>
                <a:lnTo>
                  <a:pt x="74150" y="82340"/>
                </a:lnTo>
                <a:lnTo>
                  <a:pt x="74250" y="82350"/>
                </a:lnTo>
                <a:lnTo>
                  <a:pt x="74390" y="82300"/>
                </a:lnTo>
                <a:lnTo>
                  <a:pt x="74710" y="82420"/>
                </a:lnTo>
                <a:lnTo>
                  <a:pt x="75150" y="82660"/>
                </a:lnTo>
                <a:lnTo>
                  <a:pt x="75130" y="82770"/>
                </a:lnTo>
                <a:lnTo>
                  <a:pt x="74320" y="82920"/>
                </a:lnTo>
                <a:lnTo>
                  <a:pt x="74130" y="83230"/>
                </a:lnTo>
                <a:close/>
                <a:moveTo>
                  <a:pt x="67890" y="81890"/>
                </a:moveTo>
                <a:lnTo>
                  <a:pt x="67780" y="81730"/>
                </a:lnTo>
                <a:lnTo>
                  <a:pt x="67850" y="81130"/>
                </a:lnTo>
                <a:lnTo>
                  <a:pt x="68080" y="80460"/>
                </a:lnTo>
                <a:lnTo>
                  <a:pt x="68000" y="80080"/>
                </a:lnTo>
                <a:lnTo>
                  <a:pt x="68150" y="79640"/>
                </a:lnTo>
                <a:lnTo>
                  <a:pt x="68370" y="79710"/>
                </a:lnTo>
                <a:lnTo>
                  <a:pt x="68740" y="79340"/>
                </a:lnTo>
                <a:lnTo>
                  <a:pt x="68670" y="78970"/>
                </a:lnTo>
                <a:lnTo>
                  <a:pt x="68600" y="78740"/>
                </a:lnTo>
                <a:lnTo>
                  <a:pt x="68600" y="78370"/>
                </a:lnTo>
                <a:lnTo>
                  <a:pt x="68600" y="77770"/>
                </a:lnTo>
                <a:lnTo>
                  <a:pt x="68600" y="77620"/>
                </a:lnTo>
                <a:lnTo>
                  <a:pt x="69260" y="77620"/>
                </a:lnTo>
                <a:lnTo>
                  <a:pt x="70230" y="77770"/>
                </a:lnTo>
                <a:lnTo>
                  <a:pt x="70450" y="77850"/>
                </a:lnTo>
                <a:lnTo>
                  <a:pt x="70820" y="77770"/>
                </a:lnTo>
                <a:lnTo>
                  <a:pt x="71640" y="77850"/>
                </a:lnTo>
                <a:lnTo>
                  <a:pt x="71940" y="77700"/>
                </a:lnTo>
                <a:lnTo>
                  <a:pt x="72310" y="77700"/>
                </a:lnTo>
                <a:lnTo>
                  <a:pt x="72760" y="77400"/>
                </a:lnTo>
                <a:lnTo>
                  <a:pt x="73130" y="77320"/>
                </a:lnTo>
                <a:lnTo>
                  <a:pt x="73200" y="77320"/>
                </a:lnTo>
                <a:lnTo>
                  <a:pt x="73200" y="77850"/>
                </a:lnTo>
                <a:lnTo>
                  <a:pt x="73200" y="78370"/>
                </a:lnTo>
                <a:lnTo>
                  <a:pt x="73500" y="78370"/>
                </a:lnTo>
                <a:lnTo>
                  <a:pt x="73650" y="78520"/>
                </a:lnTo>
                <a:lnTo>
                  <a:pt x="73800" y="78590"/>
                </a:lnTo>
                <a:lnTo>
                  <a:pt x="73940" y="78820"/>
                </a:lnTo>
                <a:lnTo>
                  <a:pt x="74090" y="78970"/>
                </a:lnTo>
                <a:lnTo>
                  <a:pt x="74390" y="79190"/>
                </a:lnTo>
                <a:lnTo>
                  <a:pt x="74460" y="79410"/>
                </a:lnTo>
                <a:lnTo>
                  <a:pt x="74460" y="79560"/>
                </a:lnTo>
                <a:lnTo>
                  <a:pt x="74690" y="79710"/>
                </a:lnTo>
                <a:lnTo>
                  <a:pt x="74760" y="79940"/>
                </a:lnTo>
                <a:lnTo>
                  <a:pt x="74760" y="80080"/>
                </a:lnTo>
                <a:lnTo>
                  <a:pt x="74690" y="80530"/>
                </a:lnTo>
                <a:lnTo>
                  <a:pt x="74690" y="80830"/>
                </a:lnTo>
                <a:lnTo>
                  <a:pt x="74730" y="80850"/>
                </a:lnTo>
                <a:lnTo>
                  <a:pt x="74690" y="80860"/>
                </a:lnTo>
                <a:lnTo>
                  <a:pt x="74640" y="80990"/>
                </a:lnTo>
                <a:lnTo>
                  <a:pt x="74680" y="81070"/>
                </a:lnTo>
                <a:lnTo>
                  <a:pt x="74980" y="81280"/>
                </a:lnTo>
                <a:lnTo>
                  <a:pt x="75330" y="81760"/>
                </a:lnTo>
                <a:lnTo>
                  <a:pt x="75550" y="81990"/>
                </a:lnTo>
                <a:lnTo>
                  <a:pt x="75790" y="82100"/>
                </a:lnTo>
                <a:lnTo>
                  <a:pt x="75670" y="82280"/>
                </a:lnTo>
                <a:lnTo>
                  <a:pt x="75450" y="82260"/>
                </a:lnTo>
                <a:lnTo>
                  <a:pt x="75210" y="82210"/>
                </a:lnTo>
                <a:lnTo>
                  <a:pt x="75030" y="82300"/>
                </a:lnTo>
                <a:lnTo>
                  <a:pt x="74920" y="82300"/>
                </a:lnTo>
                <a:lnTo>
                  <a:pt x="74750" y="82090"/>
                </a:lnTo>
                <a:lnTo>
                  <a:pt x="74620" y="82030"/>
                </a:lnTo>
                <a:lnTo>
                  <a:pt x="74470" y="82040"/>
                </a:lnTo>
                <a:lnTo>
                  <a:pt x="74250" y="82010"/>
                </a:lnTo>
                <a:lnTo>
                  <a:pt x="74100" y="81960"/>
                </a:lnTo>
                <a:lnTo>
                  <a:pt x="73930" y="81860"/>
                </a:lnTo>
                <a:lnTo>
                  <a:pt x="73800" y="81720"/>
                </a:lnTo>
                <a:lnTo>
                  <a:pt x="73770" y="81540"/>
                </a:lnTo>
                <a:lnTo>
                  <a:pt x="73700" y="81600"/>
                </a:lnTo>
                <a:lnTo>
                  <a:pt x="73620" y="81660"/>
                </a:lnTo>
                <a:lnTo>
                  <a:pt x="73580" y="81720"/>
                </a:lnTo>
                <a:lnTo>
                  <a:pt x="73520" y="81610"/>
                </a:lnTo>
                <a:lnTo>
                  <a:pt x="73480" y="81490"/>
                </a:lnTo>
                <a:lnTo>
                  <a:pt x="73460" y="81380"/>
                </a:lnTo>
                <a:lnTo>
                  <a:pt x="73470" y="81230"/>
                </a:lnTo>
                <a:lnTo>
                  <a:pt x="73370" y="81230"/>
                </a:lnTo>
                <a:lnTo>
                  <a:pt x="73350" y="81430"/>
                </a:lnTo>
                <a:lnTo>
                  <a:pt x="73290" y="81600"/>
                </a:lnTo>
                <a:lnTo>
                  <a:pt x="73170" y="81690"/>
                </a:lnTo>
                <a:lnTo>
                  <a:pt x="73000" y="81630"/>
                </a:lnTo>
                <a:lnTo>
                  <a:pt x="72890" y="81710"/>
                </a:lnTo>
                <a:lnTo>
                  <a:pt x="72730" y="81730"/>
                </a:lnTo>
                <a:lnTo>
                  <a:pt x="72570" y="81700"/>
                </a:lnTo>
                <a:lnTo>
                  <a:pt x="72410" y="81630"/>
                </a:lnTo>
                <a:lnTo>
                  <a:pt x="72080" y="81680"/>
                </a:lnTo>
                <a:lnTo>
                  <a:pt x="71920" y="81720"/>
                </a:lnTo>
                <a:lnTo>
                  <a:pt x="72060" y="81850"/>
                </a:lnTo>
                <a:lnTo>
                  <a:pt x="72280" y="81900"/>
                </a:lnTo>
                <a:lnTo>
                  <a:pt x="72510" y="81890"/>
                </a:lnTo>
                <a:lnTo>
                  <a:pt x="72690" y="81810"/>
                </a:lnTo>
                <a:lnTo>
                  <a:pt x="72890" y="82010"/>
                </a:lnTo>
                <a:lnTo>
                  <a:pt x="72700" y="82160"/>
                </a:lnTo>
                <a:lnTo>
                  <a:pt x="72460" y="82300"/>
                </a:lnTo>
                <a:lnTo>
                  <a:pt x="72210" y="82350"/>
                </a:lnTo>
                <a:lnTo>
                  <a:pt x="71970" y="82250"/>
                </a:lnTo>
                <a:lnTo>
                  <a:pt x="71800" y="82150"/>
                </a:lnTo>
                <a:lnTo>
                  <a:pt x="71490" y="82010"/>
                </a:lnTo>
                <a:lnTo>
                  <a:pt x="71190" y="81920"/>
                </a:lnTo>
                <a:lnTo>
                  <a:pt x="71060" y="81960"/>
                </a:lnTo>
                <a:lnTo>
                  <a:pt x="70940" y="82090"/>
                </a:lnTo>
                <a:lnTo>
                  <a:pt x="70680" y="82020"/>
                </a:lnTo>
                <a:lnTo>
                  <a:pt x="70280" y="81810"/>
                </a:lnTo>
                <a:lnTo>
                  <a:pt x="70090" y="81870"/>
                </a:lnTo>
                <a:lnTo>
                  <a:pt x="69940" y="81960"/>
                </a:lnTo>
                <a:lnTo>
                  <a:pt x="69790" y="82010"/>
                </a:lnTo>
                <a:lnTo>
                  <a:pt x="69600" y="81920"/>
                </a:lnTo>
                <a:lnTo>
                  <a:pt x="69520" y="82000"/>
                </a:lnTo>
                <a:lnTo>
                  <a:pt x="69420" y="82000"/>
                </a:lnTo>
                <a:lnTo>
                  <a:pt x="69320" y="81930"/>
                </a:lnTo>
                <a:lnTo>
                  <a:pt x="69220" y="81810"/>
                </a:lnTo>
                <a:lnTo>
                  <a:pt x="68840" y="82070"/>
                </a:lnTo>
                <a:lnTo>
                  <a:pt x="68740" y="82110"/>
                </a:lnTo>
                <a:lnTo>
                  <a:pt x="68650" y="82140"/>
                </a:lnTo>
                <a:lnTo>
                  <a:pt x="68440" y="82100"/>
                </a:lnTo>
                <a:lnTo>
                  <a:pt x="68470" y="82040"/>
                </a:lnTo>
                <a:lnTo>
                  <a:pt x="68510" y="81870"/>
                </a:lnTo>
                <a:lnTo>
                  <a:pt x="68540" y="81810"/>
                </a:lnTo>
                <a:lnTo>
                  <a:pt x="68320" y="81770"/>
                </a:lnTo>
                <a:lnTo>
                  <a:pt x="68180" y="81740"/>
                </a:lnTo>
                <a:lnTo>
                  <a:pt x="68020" y="81770"/>
                </a:lnTo>
                <a:lnTo>
                  <a:pt x="67890" y="81890"/>
                </a:lnTo>
                <a:close/>
                <a:moveTo>
                  <a:pt x="69240" y="83120"/>
                </a:moveTo>
                <a:lnTo>
                  <a:pt x="69040" y="82620"/>
                </a:lnTo>
                <a:lnTo>
                  <a:pt x="68750" y="82470"/>
                </a:lnTo>
                <a:lnTo>
                  <a:pt x="68870" y="82450"/>
                </a:lnTo>
                <a:lnTo>
                  <a:pt x="69240" y="82240"/>
                </a:lnTo>
                <a:lnTo>
                  <a:pt x="69460" y="82200"/>
                </a:lnTo>
                <a:lnTo>
                  <a:pt x="71200" y="82150"/>
                </a:lnTo>
                <a:lnTo>
                  <a:pt x="71640" y="82300"/>
                </a:lnTo>
                <a:lnTo>
                  <a:pt x="71510" y="82360"/>
                </a:lnTo>
                <a:lnTo>
                  <a:pt x="71370" y="82390"/>
                </a:lnTo>
                <a:lnTo>
                  <a:pt x="71220" y="82400"/>
                </a:lnTo>
                <a:lnTo>
                  <a:pt x="71060" y="82390"/>
                </a:lnTo>
                <a:lnTo>
                  <a:pt x="72110" y="82880"/>
                </a:lnTo>
                <a:lnTo>
                  <a:pt x="69240" y="83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