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Côte d'Ivoire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enguél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530" y="9860"/>
                </a:moveTo>
                <a:lnTo>
                  <a:pt x="34560" y="9890"/>
                </a:lnTo>
                <a:lnTo>
                  <a:pt x="34810" y="10400"/>
                </a:lnTo>
                <a:lnTo>
                  <a:pt x="34900" y="10550"/>
                </a:lnTo>
                <a:lnTo>
                  <a:pt x="34960" y="10780"/>
                </a:lnTo>
                <a:lnTo>
                  <a:pt x="34960" y="10900"/>
                </a:lnTo>
                <a:lnTo>
                  <a:pt x="34930" y="11080"/>
                </a:lnTo>
                <a:lnTo>
                  <a:pt x="34920" y="11170"/>
                </a:lnTo>
                <a:lnTo>
                  <a:pt x="34930" y="11260"/>
                </a:lnTo>
                <a:lnTo>
                  <a:pt x="34970" y="11350"/>
                </a:lnTo>
                <a:lnTo>
                  <a:pt x="35090" y="11480"/>
                </a:lnTo>
                <a:lnTo>
                  <a:pt x="35170" y="11540"/>
                </a:lnTo>
                <a:lnTo>
                  <a:pt x="35610" y="11670"/>
                </a:lnTo>
                <a:lnTo>
                  <a:pt x="35630" y="11760"/>
                </a:lnTo>
                <a:lnTo>
                  <a:pt x="35570" y="12070"/>
                </a:lnTo>
                <a:lnTo>
                  <a:pt x="35560" y="12250"/>
                </a:lnTo>
                <a:lnTo>
                  <a:pt x="35600" y="12500"/>
                </a:lnTo>
                <a:lnTo>
                  <a:pt x="35590" y="12570"/>
                </a:lnTo>
                <a:lnTo>
                  <a:pt x="35550" y="12620"/>
                </a:lnTo>
                <a:lnTo>
                  <a:pt x="35490" y="12660"/>
                </a:lnTo>
                <a:lnTo>
                  <a:pt x="34340" y="13290"/>
                </a:lnTo>
                <a:lnTo>
                  <a:pt x="33780" y="13470"/>
                </a:lnTo>
                <a:lnTo>
                  <a:pt x="33620" y="13500"/>
                </a:lnTo>
                <a:lnTo>
                  <a:pt x="33540" y="13500"/>
                </a:lnTo>
                <a:lnTo>
                  <a:pt x="33430" y="13490"/>
                </a:lnTo>
                <a:lnTo>
                  <a:pt x="33320" y="13450"/>
                </a:lnTo>
                <a:lnTo>
                  <a:pt x="33160" y="13370"/>
                </a:lnTo>
                <a:lnTo>
                  <a:pt x="33000" y="13220"/>
                </a:lnTo>
                <a:lnTo>
                  <a:pt x="32850" y="12950"/>
                </a:lnTo>
                <a:lnTo>
                  <a:pt x="32330" y="13040"/>
                </a:lnTo>
                <a:lnTo>
                  <a:pt x="32140" y="13030"/>
                </a:lnTo>
                <a:lnTo>
                  <a:pt x="31750" y="13090"/>
                </a:lnTo>
                <a:lnTo>
                  <a:pt x="31500" y="13220"/>
                </a:lnTo>
                <a:lnTo>
                  <a:pt x="31340" y="13430"/>
                </a:lnTo>
                <a:lnTo>
                  <a:pt x="31450" y="13560"/>
                </a:lnTo>
                <a:lnTo>
                  <a:pt x="31460" y="13630"/>
                </a:lnTo>
                <a:lnTo>
                  <a:pt x="31450" y="13740"/>
                </a:lnTo>
                <a:lnTo>
                  <a:pt x="31410" y="13860"/>
                </a:lnTo>
                <a:lnTo>
                  <a:pt x="31290" y="14050"/>
                </a:lnTo>
                <a:lnTo>
                  <a:pt x="31230" y="14190"/>
                </a:lnTo>
                <a:lnTo>
                  <a:pt x="31200" y="14370"/>
                </a:lnTo>
                <a:lnTo>
                  <a:pt x="31200" y="14490"/>
                </a:lnTo>
                <a:lnTo>
                  <a:pt x="31160" y="14610"/>
                </a:lnTo>
                <a:lnTo>
                  <a:pt x="31130" y="14690"/>
                </a:lnTo>
                <a:lnTo>
                  <a:pt x="30830" y="14970"/>
                </a:lnTo>
                <a:lnTo>
                  <a:pt x="30720" y="15100"/>
                </a:lnTo>
                <a:lnTo>
                  <a:pt x="30480" y="15470"/>
                </a:lnTo>
                <a:lnTo>
                  <a:pt x="30450" y="15540"/>
                </a:lnTo>
                <a:lnTo>
                  <a:pt x="30460" y="15610"/>
                </a:lnTo>
                <a:lnTo>
                  <a:pt x="30530" y="15670"/>
                </a:lnTo>
                <a:lnTo>
                  <a:pt x="30610" y="15700"/>
                </a:lnTo>
                <a:lnTo>
                  <a:pt x="30700" y="15720"/>
                </a:lnTo>
                <a:lnTo>
                  <a:pt x="32500" y="15660"/>
                </a:lnTo>
                <a:lnTo>
                  <a:pt x="32580" y="15660"/>
                </a:lnTo>
                <a:lnTo>
                  <a:pt x="32660" y="15680"/>
                </a:lnTo>
                <a:lnTo>
                  <a:pt x="32730" y="15720"/>
                </a:lnTo>
                <a:lnTo>
                  <a:pt x="32790" y="15760"/>
                </a:lnTo>
                <a:lnTo>
                  <a:pt x="32840" y="15840"/>
                </a:lnTo>
                <a:lnTo>
                  <a:pt x="32950" y="16110"/>
                </a:lnTo>
                <a:lnTo>
                  <a:pt x="33010" y="16200"/>
                </a:lnTo>
                <a:lnTo>
                  <a:pt x="33070" y="16260"/>
                </a:lnTo>
                <a:lnTo>
                  <a:pt x="33130" y="16300"/>
                </a:lnTo>
                <a:lnTo>
                  <a:pt x="33180" y="16350"/>
                </a:lnTo>
                <a:lnTo>
                  <a:pt x="33220" y="16410"/>
                </a:lnTo>
                <a:lnTo>
                  <a:pt x="33260" y="16500"/>
                </a:lnTo>
                <a:lnTo>
                  <a:pt x="33340" y="16860"/>
                </a:lnTo>
                <a:lnTo>
                  <a:pt x="33380" y="16920"/>
                </a:lnTo>
                <a:lnTo>
                  <a:pt x="33460" y="17040"/>
                </a:lnTo>
                <a:lnTo>
                  <a:pt x="33480" y="17110"/>
                </a:lnTo>
                <a:lnTo>
                  <a:pt x="33470" y="17200"/>
                </a:lnTo>
                <a:lnTo>
                  <a:pt x="33390" y="17340"/>
                </a:lnTo>
                <a:lnTo>
                  <a:pt x="33320" y="17410"/>
                </a:lnTo>
                <a:lnTo>
                  <a:pt x="33260" y="17500"/>
                </a:lnTo>
                <a:lnTo>
                  <a:pt x="33210" y="17650"/>
                </a:lnTo>
                <a:lnTo>
                  <a:pt x="33170" y="17920"/>
                </a:lnTo>
                <a:lnTo>
                  <a:pt x="33100" y="18150"/>
                </a:lnTo>
                <a:lnTo>
                  <a:pt x="33090" y="18280"/>
                </a:lnTo>
                <a:lnTo>
                  <a:pt x="33150" y="18370"/>
                </a:lnTo>
                <a:lnTo>
                  <a:pt x="33280" y="18450"/>
                </a:lnTo>
                <a:lnTo>
                  <a:pt x="33340" y="18500"/>
                </a:lnTo>
                <a:lnTo>
                  <a:pt x="33380" y="18560"/>
                </a:lnTo>
                <a:lnTo>
                  <a:pt x="33380" y="18650"/>
                </a:lnTo>
                <a:lnTo>
                  <a:pt x="33350" y="18740"/>
                </a:lnTo>
                <a:lnTo>
                  <a:pt x="33280" y="18860"/>
                </a:lnTo>
                <a:lnTo>
                  <a:pt x="33240" y="18960"/>
                </a:lnTo>
                <a:lnTo>
                  <a:pt x="33240" y="19100"/>
                </a:lnTo>
                <a:lnTo>
                  <a:pt x="33280" y="19180"/>
                </a:lnTo>
                <a:lnTo>
                  <a:pt x="33320" y="19250"/>
                </a:lnTo>
                <a:lnTo>
                  <a:pt x="33340" y="19310"/>
                </a:lnTo>
                <a:lnTo>
                  <a:pt x="33330" y="19380"/>
                </a:lnTo>
                <a:lnTo>
                  <a:pt x="33230" y="19460"/>
                </a:lnTo>
                <a:lnTo>
                  <a:pt x="33170" y="19540"/>
                </a:lnTo>
                <a:lnTo>
                  <a:pt x="33120" y="19640"/>
                </a:lnTo>
                <a:lnTo>
                  <a:pt x="33100" y="19800"/>
                </a:lnTo>
                <a:lnTo>
                  <a:pt x="33070" y="19920"/>
                </a:lnTo>
                <a:lnTo>
                  <a:pt x="32860" y="20190"/>
                </a:lnTo>
                <a:lnTo>
                  <a:pt x="32820" y="20250"/>
                </a:lnTo>
                <a:lnTo>
                  <a:pt x="32730" y="20490"/>
                </a:lnTo>
                <a:lnTo>
                  <a:pt x="32570" y="21190"/>
                </a:lnTo>
                <a:lnTo>
                  <a:pt x="32820" y="21350"/>
                </a:lnTo>
                <a:lnTo>
                  <a:pt x="32910" y="21430"/>
                </a:lnTo>
                <a:lnTo>
                  <a:pt x="33040" y="21600"/>
                </a:lnTo>
                <a:lnTo>
                  <a:pt x="33230" y="21770"/>
                </a:lnTo>
                <a:lnTo>
                  <a:pt x="33310" y="21820"/>
                </a:lnTo>
                <a:lnTo>
                  <a:pt x="33350" y="21860"/>
                </a:lnTo>
                <a:lnTo>
                  <a:pt x="33370" y="21950"/>
                </a:lnTo>
                <a:lnTo>
                  <a:pt x="33360" y="22070"/>
                </a:lnTo>
                <a:lnTo>
                  <a:pt x="33310" y="22260"/>
                </a:lnTo>
                <a:lnTo>
                  <a:pt x="33250" y="22350"/>
                </a:lnTo>
                <a:lnTo>
                  <a:pt x="33180" y="22410"/>
                </a:lnTo>
                <a:lnTo>
                  <a:pt x="33110" y="22440"/>
                </a:lnTo>
                <a:lnTo>
                  <a:pt x="33050" y="22480"/>
                </a:lnTo>
                <a:lnTo>
                  <a:pt x="33010" y="22530"/>
                </a:lnTo>
                <a:lnTo>
                  <a:pt x="32980" y="22610"/>
                </a:lnTo>
                <a:lnTo>
                  <a:pt x="32950" y="22780"/>
                </a:lnTo>
                <a:lnTo>
                  <a:pt x="32920" y="22860"/>
                </a:lnTo>
                <a:lnTo>
                  <a:pt x="32880" y="22920"/>
                </a:lnTo>
                <a:lnTo>
                  <a:pt x="32840" y="22960"/>
                </a:lnTo>
                <a:lnTo>
                  <a:pt x="32800" y="23010"/>
                </a:lnTo>
                <a:lnTo>
                  <a:pt x="32800" y="23070"/>
                </a:lnTo>
                <a:lnTo>
                  <a:pt x="32820" y="23160"/>
                </a:lnTo>
                <a:lnTo>
                  <a:pt x="32880" y="23320"/>
                </a:lnTo>
                <a:lnTo>
                  <a:pt x="32900" y="23430"/>
                </a:lnTo>
                <a:lnTo>
                  <a:pt x="32880" y="23550"/>
                </a:lnTo>
                <a:lnTo>
                  <a:pt x="32760" y="23740"/>
                </a:lnTo>
                <a:lnTo>
                  <a:pt x="32770" y="23920"/>
                </a:lnTo>
                <a:lnTo>
                  <a:pt x="32820" y="24190"/>
                </a:lnTo>
                <a:lnTo>
                  <a:pt x="32980" y="24780"/>
                </a:lnTo>
                <a:lnTo>
                  <a:pt x="33190" y="25150"/>
                </a:lnTo>
                <a:lnTo>
                  <a:pt x="33240" y="25200"/>
                </a:lnTo>
                <a:lnTo>
                  <a:pt x="33280" y="25250"/>
                </a:lnTo>
                <a:lnTo>
                  <a:pt x="33370" y="25370"/>
                </a:lnTo>
                <a:lnTo>
                  <a:pt x="33430" y="25410"/>
                </a:lnTo>
                <a:lnTo>
                  <a:pt x="33450" y="25560"/>
                </a:lnTo>
                <a:lnTo>
                  <a:pt x="33440" y="25790"/>
                </a:lnTo>
                <a:lnTo>
                  <a:pt x="33280" y="26600"/>
                </a:lnTo>
                <a:lnTo>
                  <a:pt x="33260" y="26800"/>
                </a:lnTo>
                <a:lnTo>
                  <a:pt x="33380" y="27000"/>
                </a:lnTo>
                <a:lnTo>
                  <a:pt x="33400" y="27110"/>
                </a:lnTo>
                <a:lnTo>
                  <a:pt x="33410" y="27190"/>
                </a:lnTo>
                <a:lnTo>
                  <a:pt x="33290" y="27590"/>
                </a:lnTo>
                <a:lnTo>
                  <a:pt x="32770" y="27900"/>
                </a:lnTo>
                <a:lnTo>
                  <a:pt x="32430" y="28000"/>
                </a:lnTo>
                <a:lnTo>
                  <a:pt x="32300" y="28060"/>
                </a:lnTo>
                <a:lnTo>
                  <a:pt x="32120" y="28180"/>
                </a:lnTo>
                <a:lnTo>
                  <a:pt x="31950" y="28240"/>
                </a:lnTo>
                <a:lnTo>
                  <a:pt x="31390" y="28370"/>
                </a:lnTo>
                <a:lnTo>
                  <a:pt x="31250" y="28450"/>
                </a:lnTo>
                <a:lnTo>
                  <a:pt x="31160" y="28530"/>
                </a:lnTo>
                <a:lnTo>
                  <a:pt x="31140" y="28620"/>
                </a:lnTo>
                <a:lnTo>
                  <a:pt x="31100" y="28730"/>
                </a:lnTo>
                <a:lnTo>
                  <a:pt x="31010" y="28860"/>
                </a:lnTo>
                <a:lnTo>
                  <a:pt x="30980" y="28970"/>
                </a:lnTo>
                <a:lnTo>
                  <a:pt x="30970" y="29070"/>
                </a:lnTo>
                <a:lnTo>
                  <a:pt x="30980" y="29270"/>
                </a:lnTo>
                <a:lnTo>
                  <a:pt x="30980" y="29280"/>
                </a:lnTo>
                <a:lnTo>
                  <a:pt x="31050" y="29920"/>
                </a:lnTo>
                <a:lnTo>
                  <a:pt x="31050" y="30010"/>
                </a:lnTo>
                <a:lnTo>
                  <a:pt x="31020" y="30100"/>
                </a:lnTo>
                <a:lnTo>
                  <a:pt x="30970" y="30100"/>
                </a:lnTo>
                <a:lnTo>
                  <a:pt x="30920" y="30070"/>
                </a:lnTo>
                <a:lnTo>
                  <a:pt x="30820" y="29980"/>
                </a:lnTo>
                <a:lnTo>
                  <a:pt x="30750" y="29940"/>
                </a:lnTo>
                <a:lnTo>
                  <a:pt x="30660" y="29910"/>
                </a:lnTo>
                <a:lnTo>
                  <a:pt x="30500" y="29920"/>
                </a:lnTo>
                <a:lnTo>
                  <a:pt x="30400" y="29910"/>
                </a:lnTo>
                <a:lnTo>
                  <a:pt x="30320" y="29880"/>
                </a:lnTo>
                <a:lnTo>
                  <a:pt x="30260" y="29830"/>
                </a:lnTo>
                <a:lnTo>
                  <a:pt x="30190" y="29790"/>
                </a:lnTo>
                <a:lnTo>
                  <a:pt x="30090" y="29770"/>
                </a:lnTo>
                <a:lnTo>
                  <a:pt x="29690" y="29860"/>
                </a:lnTo>
                <a:lnTo>
                  <a:pt x="29460" y="29880"/>
                </a:lnTo>
                <a:lnTo>
                  <a:pt x="29370" y="29870"/>
                </a:lnTo>
                <a:lnTo>
                  <a:pt x="29290" y="29860"/>
                </a:lnTo>
                <a:lnTo>
                  <a:pt x="29220" y="29830"/>
                </a:lnTo>
                <a:lnTo>
                  <a:pt x="29150" y="29800"/>
                </a:lnTo>
                <a:lnTo>
                  <a:pt x="29090" y="29750"/>
                </a:lnTo>
                <a:lnTo>
                  <a:pt x="29050" y="29700"/>
                </a:lnTo>
                <a:lnTo>
                  <a:pt x="28890" y="29470"/>
                </a:lnTo>
                <a:lnTo>
                  <a:pt x="28840" y="29410"/>
                </a:lnTo>
                <a:lnTo>
                  <a:pt x="28780" y="29380"/>
                </a:lnTo>
                <a:lnTo>
                  <a:pt x="28700" y="29370"/>
                </a:lnTo>
                <a:lnTo>
                  <a:pt x="28460" y="29390"/>
                </a:lnTo>
                <a:lnTo>
                  <a:pt x="28370" y="29380"/>
                </a:lnTo>
                <a:lnTo>
                  <a:pt x="28310" y="29340"/>
                </a:lnTo>
                <a:lnTo>
                  <a:pt x="28260" y="29310"/>
                </a:lnTo>
                <a:lnTo>
                  <a:pt x="28220" y="29280"/>
                </a:lnTo>
                <a:lnTo>
                  <a:pt x="28220" y="29270"/>
                </a:lnTo>
                <a:lnTo>
                  <a:pt x="28210" y="29260"/>
                </a:lnTo>
                <a:lnTo>
                  <a:pt x="28170" y="29240"/>
                </a:lnTo>
                <a:lnTo>
                  <a:pt x="28100" y="29200"/>
                </a:lnTo>
                <a:lnTo>
                  <a:pt x="27970" y="29170"/>
                </a:lnTo>
                <a:lnTo>
                  <a:pt x="27880" y="29170"/>
                </a:lnTo>
                <a:lnTo>
                  <a:pt x="27810" y="29210"/>
                </a:lnTo>
                <a:lnTo>
                  <a:pt x="27770" y="29240"/>
                </a:lnTo>
                <a:lnTo>
                  <a:pt x="27750" y="29270"/>
                </a:lnTo>
                <a:lnTo>
                  <a:pt x="27750" y="29280"/>
                </a:lnTo>
                <a:lnTo>
                  <a:pt x="27720" y="29330"/>
                </a:lnTo>
                <a:lnTo>
                  <a:pt x="27600" y="29490"/>
                </a:lnTo>
                <a:lnTo>
                  <a:pt x="27420" y="29600"/>
                </a:lnTo>
                <a:lnTo>
                  <a:pt x="27200" y="29800"/>
                </a:lnTo>
                <a:lnTo>
                  <a:pt x="27000" y="29950"/>
                </a:lnTo>
                <a:lnTo>
                  <a:pt x="26650" y="30060"/>
                </a:lnTo>
                <a:lnTo>
                  <a:pt x="26460" y="30060"/>
                </a:lnTo>
                <a:lnTo>
                  <a:pt x="26430" y="30090"/>
                </a:lnTo>
                <a:lnTo>
                  <a:pt x="26420" y="30150"/>
                </a:lnTo>
                <a:lnTo>
                  <a:pt x="26450" y="30210"/>
                </a:lnTo>
                <a:lnTo>
                  <a:pt x="26510" y="30240"/>
                </a:lnTo>
                <a:lnTo>
                  <a:pt x="26620" y="30250"/>
                </a:lnTo>
                <a:lnTo>
                  <a:pt x="26760" y="30290"/>
                </a:lnTo>
                <a:lnTo>
                  <a:pt x="26760" y="30370"/>
                </a:lnTo>
                <a:lnTo>
                  <a:pt x="26670" y="30540"/>
                </a:lnTo>
                <a:lnTo>
                  <a:pt x="26670" y="30730"/>
                </a:lnTo>
                <a:lnTo>
                  <a:pt x="26640" y="30880"/>
                </a:lnTo>
                <a:lnTo>
                  <a:pt x="26570" y="31010"/>
                </a:lnTo>
                <a:lnTo>
                  <a:pt x="26470" y="31130"/>
                </a:lnTo>
                <a:lnTo>
                  <a:pt x="26670" y="31210"/>
                </a:lnTo>
                <a:lnTo>
                  <a:pt x="26790" y="31380"/>
                </a:lnTo>
                <a:lnTo>
                  <a:pt x="26850" y="31600"/>
                </a:lnTo>
                <a:lnTo>
                  <a:pt x="26860" y="31860"/>
                </a:lnTo>
                <a:lnTo>
                  <a:pt x="26890" y="31940"/>
                </a:lnTo>
                <a:lnTo>
                  <a:pt x="27020" y="32190"/>
                </a:lnTo>
                <a:lnTo>
                  <a:pt x="27050" y="32300"/>
                </a:lnTo>
                <a:lnTo>
                  <a:pt x="27010" y="32410"/>
                </a:lnTo>
                <a:lnTo>
                  <a:pt x="26890" y="32530"/>
                </a:lnTo>
                <a:lnTo>
                  <a:pt x="26860" y="32650"/>
                </a:lnTo>
                <a:lnTo>
                  <a:pt x="26840" y="32890"/>
                </a:lnTo>
                <a:lnTo>
                  <a:pt x="26670" y="33580"/>
                </a:lnTo>
                <a:lnTo>
                  <a:pt x="26650" y="34110"/>
                </a:lnTo>
                <a:lnTo>
                  <a:pt x="26600" y="34390"/>
                </a:lnTo>
                <a:lnTo>
                  <a:pt x="26470" y="34650"/>
                </a:lnTo>
                <a:lnTo>
                  <a:pt x="26660" y="34660"/>
                </a:lnTo>
                <a:lnTo>
                  <a:pt x="26760" y="34710"/>
                </a:lnTo>
                <a:lnTo>
                  <a:pt x="26740" y="34780"/>
                </a:lnTo>
                <a:lnTo>
                  <a:pt x="26570" y="34850"/>
                </a:lnTo>
                <a:lnTo>
                  <a:pt x="26750" y="34980"/>
                </a:lnTo>
                <a:lnTo>
                  <a:pt x="26900" y="35250"/>
                </a:lnTo>
                <a:lnTo>
                  <a:pt x="27010" y="35540"/>
                </a:lnTo>
                <a:lnTo>
                  <a:pt x="27080" y="36080"/>
                </a:lnTo>
                <a:lnTo>
                  <a:pt x="26620" y="35660"/>
                </a:lnTo>
                <a:lnTo>
                  <a:pt x="26500" y="35450"/>
                </a:lnTo>
                <a:lnTo>
                  <a:pt x="26450" y="35310"/>
                </a:lnTo>
                <a:lnTo>
                  <a:pt x="26410" y="35230"/>
                </a:lnTo>
                <a:lnTo>
                  <a:pt x="26330" y="35140"/>
                </a:lnTo>
                <a:lnTo>
                  <a:pt x="26200" y="35030"/>
                </a:lnTo>
                <a:lnTo>
                  <a:pt x="25850" y="34790"/>
                </a:lnTo>
                <a:lnTo>
                  <a:pt x="25740" y="34740"/>
                </a:lnTo>
                <a:lnTo>
                  <a:pt x="25590" y="34690"/>
                </a:lnTo>
                <a:lnTo>
                  <a:pt x="25460" y="34630"/>
                </a:lnTo>
                <a:lnTo>
                  <a:pt x="25340" y="34560"/>
                </a:lnTo>
                <a:lnTo>
                  <a:pt x="25150" y="34370"/>
                </a:lnTo>
                <a:lnTo>
                  <a:pt x="24770" y="33850"/>
                </a:lnTo>
                <a:lnTo>
                  <a:pt x="24630" y="33600"/>
                </a:lnTo>
                <a:lnTo>
                  <a:pt x="24560" y="33520"/>
                </a:lnTo>
                <a:lnTo>
                  <a:pt x="24460" y="33440"/>
                </a:lnTo>
                <a:lnTo>
                  <a:pt x="24150" y="33240"/>
                </a:lnTo>
                <a:lnTo>
                  <a:pt x="23990" y="33160"/>
                </a:lnTo>
                <a:lnTo>
                  <a:pt x="23870" y="33080"/>
                </a:lnTo>
                <a:lnTo>
                  <a:pt x="23250" y="32350"/>
                </a:lnTo>
                <a:lnTo>
                  <a:pt x="22730" y="32050"/>
                </a:lnTo>
                <a:lnTo>
                  <a:pt x="22680" y="32020"/>
                </a:lnTo>
                <a:lnTo>
                  <a:pt x="22630" y="31960"/>
                </a:lnTo>
                <a:lnTo>
                  <a:pt x="22240" y="31340"/>
                </a:lnTo>
                <a:lnTo>
                  <a:pt x="22140" y="31230"/>
                </a:lnTo>
                <a:lnTo>
                  <a:pt x="21320" y="30510"/>
                </a:lnTo>
                <a:lnTo>
                  <a:pt x="20880" y="30360"/>
                </a:lnTo>
                <a:lnTo>
                  <a:pt x="20620" y="30230"/>
                </a:lnTo>
                <a:lnTo>
                  <a:pt x="20500" y="30150"/>
                </a:lnTo>
                <a:lnTo>
                  <a:pt x="20400" y="30060"/>
                </a:lnTo>
                <a:lnTo>
                  <a:pt x="20310" y="29930"/>
                </a:lnTo>
                <a:lnTo>
                  <a:pt x="19670" y="28730"/>
                </a:lnTo>
                <a:lnTo>
                  <a:pt x="19320" y="28240"/>
                </a:lnTo>
                <a:lnTo>
                  <a:pt x="19150" y="28200"/>
                </a:lnTo>
                <a:lnTo>
                  <a:pt x="19170" y="28190"/>
                </a:lnTo>
                <a:lnTo>
                  <a:pt x="19000" y="27970"/>
                </a:lnTo>
                <a:lnTo>
                  <a:pt x="18410" y="27640"/>
                </a:lnTo>
                <a:lnTo>
                  <a:pt x="18090" y="27390"/>
                </a:lnTo>
                <a:lnTo>
                  <a:pt x="17940" y="27230"/>
                </a:lnTo>
                <a:lnTo>
                  <a:pt x="17750" y="26870"/>
                </a:lnTo>
                <a:lnTo>
                  <a:pt x="17630" y="26850"/>
                </a:lnTo>
                <a:lnTo>
                  <a:pt x="17490" y="26910"/>
                </a:lnTo>
                <a:lnTo>
                  <a:pt x="17310" y="26940"/>
                </a:lnTo>
                <a:lnTo>
                  <a:pt x="16590" y="26650"/>
                </a:lnTo>
                <a:lnTo>
                  <a:pt x="16580" y="26130"/>
                </a:lnTo>
                <a:lnTo>
                  <a:pt x="17080" y="24890"/>
                </a:lnTo>
                <a:lnTo>
                  <a:pt x="17130" y="24560"/>
                </a:lnTo>
                <a:lnTo>
                  <a:pt x="17500" y="23420"/>
                </a:lnTo>
                <a:lnTo>
                  <a:pt x="17430" y="23290"/>
                </a:lnTo>
                <a:lnTo>
                  <a:pt x="16840" y="23290"/>
                </a:lnTo>
                <a:lnTo>
                  <a:pt x="16540" y="23360"/>
                </a:lnTo>
                <a:lnTo>
                  <a:pt x="16010" y="23660"/>
                </a:lnTo>
                <a:lnTo>
                  <a:pt x="15720" y="23770"/>
                </a:lnTo>
                <a:lnTo>
                  <a:pt x="15460" y="23790"/>
                </a:lnTo>
                <a:lnTo>
                  <a:pt x="15140" y="23780"/>
                </a:lnTo>
                <a:lnTo>
                  <a:pt x="14840" y="23720"/>
                </a:lnTo>
                <a:lnTo>
                  <a:pt x="14610" y="23590"/>
                </a:lnTo>
                <a:lnTo>
                  <a:pt x="14370" y="23340"/>
                </a:lnTo>
                <a:lnTo>
                  <a:pt x="13550" y="22170"/>
                </a:lnTo>
                <a:lnTo>
                  <a:pt x="13440" y="21940"/>
                </a:lnTo>
                <a:lnTo>
                  <a:pt x="13380" y="21690"/>
                </a:lnTo>
                <a:lnTo>
                  <a:pt x="13330" y="21360"/>
                </a:lnTo>
                <a:lnTo>
                  <a:pt x="13320" y="21050"/>
                </a:lnTo>
                <a:lnTo>
                  <a:pt x="13340" y="20910"/>
                </a:lnTo>
                <a:lnTo>
                  <a:pt x="13860" y="17190"/>
                </a:lnTo>
                <a:lnTo>
                  <a:pt x="13790" y="16880"/>
                </a:lnTo>
                <a:lnTo>
                  <a:pt x="13530" y="16910"/>
                </a:lnTo>
                <a:lnTo>
                  <a:pt x="13470" y="16890"/>
                </a:lnTo>
                <a:lnTo>
                  <a:pt x="13410" y="16760"/>
                </a:lnTo>
                <a:lnTo>
                  <a:pt x="13450" y="16700"/>
                </a:lnTo>
                <a:lnTo>
                  <a:pt x="13520" y="16690"/>
                </a:lnTo>
                <a:lnTo>
                  <a:pt x="13540" y="16650"/>
                </a:lnTo>
                <a:lnTo>
                  <a:pt x="13520" y="16570"/>
                </a:lnTo>
                <a:lnTo>
                  <a:pt x="13490" y="16320"/>
                </a:lnTo>
                <a:lnTo>
                  <a:pt x="13440" y="16240"/>
                </a:lnTo>
                <a:lnTo>
                  <a:pt x="13360" y="16220"/>
                </a:lnTo>
                <a:lnTo>
                  <a:pt x="13280" y="16220"/>
                </a:lnTo>
                <a:lnTo>
                  <a:pt x="13230" y="16190"/>
                </a:lnTo>
                <a:lnTo>
                  <a:pt x="13180" y="16070"/>
                </a:lnTo>
                <a:lnTo>
                  <a:pt x="13130" y="15930"/>
                </a:lnTo>
                <a:lnTo>
                  <a:pt x="13150" y="15800"/>
                </a:lnTo>
                <a:lnTo>
                  <a:pt x="13450" y="15690"/>
                </a:lnTo>
                <a:lnTo>
                  <a:pt x="13620" y="15550"/>
                </a:lnTo>
                <a:lnTo>
                  <a:pt x="13680" y="15410"/>
                </a:lnTo>
                <a:lnTo>
                  <a:pt x="13500" y="15340"/>
                </a:lnTo>
                <a:lnTo>
                  <a:pt x="13360" y="15180"/>
                </a:lnTo>
                <a:lnTo>
                  <a:pt x="13510" y="14820"/>
                </a:lnTo>
                <a:lnTo>
                  <a:pt x="13800" y="14440"/>
                </a:lnTo>
                <a:lnTo>
                  <a:pt x="14060" y="14190"/>
                </a:lnTo>
                <a:lnTo>
                  <a:pt x="14780" y="13920"/>
                </a:lnTo>
                <a:lnTo>
                  <a:pt x="15110" y="13740"/>
                </a:lnTo>
                <a:lnTo>
                  <a:pt x="15380" y="13390"/>
                </a:lnTo>
                <a:lnTo>
                  <a:pt x="15430" y="13180"/>
                </a:lnTo>
                <a:lnTo>
                  <a:pt x="15500" y="12990"/>
                </a:lnTo>
                <a:lnTo>
                  <a:pt x="15600" y="12810"/>
                </a:lnTo>
                <a:lnTo>
                  <a:pt x="15750" y="12650"/>
                </a:lnTo>
                <a:lnTo>
                  <a:pt x="16010" y="12750"/>
                </a:lnTo>
                <a:lnTo>
                  <a:pt x="16130" y="12740"/>
                </a:lnTo>
                <a:lnTo>
                  <a:pt x="16190" y="12780"/>
                </a:lnTo>
                <a:lnTo>
                  <a:pt x="16250" y="12790"/>
                </a:lnTo>
                <a:lnTo>
                  <a:pt x="16330" y="12780"/>
                </a:lnTo>
                <a:lnTo>
                  <a:pt x="16400" y="12820"/>
                </a:lnTo>
                <a:lnTo>
                  <a:pt x="16470" y="12830"/>
                </a:lnTo>
                <a:lnTo>
                  <a:pt x="16540" y="12800"/>
                </a:lnTo>
                <a:lnTo>
                  <a:pt x="16590" y="12750"/>
                </a:lnTo>
                <a:lnTo>
                  <a:pt x="16620" y="12730"/>
                </a:lnTo>
                <a:lnTo>
                  <a:pt x="16690" y="12720"/>
                </a:lnTo>
                <a:lnTo>
                  <a:pt x="16710" y="12720"/>
                </a:lnTo>
                <a:lnTo>
                  <a:pt x="16750" y="12700"/>
                </a:lnTo>
                <a:lnTo>
                  <a:pt x="16740" y="12670"/>
                </a:lnTo>
                <a:lnTo>
                  <a:pt x="16710" y="12630"/>
                </a:lnTo>
                <a:lnTo>
                  <a:pt x="16710" y="12610"/>
                </a:lnTo>
                <a:lnTo>
                  <a:pt x="16790" y="12570"/>
                </a:lnTo>
                <a:lnTo>
                  <a:pt x="16800" y="12570"/>
                </a:lnTo>
                <a:lnTo>
                  <a:pt x="16870" y="12570"/>
                </a:lnTo>
                <a:lnTo>
                  <a:pt x="16910" y="12520"/>
                </a:lnTo>
                <a:lnTo>
                  <a:pt x="16920" y="12490"/>
                </a:lnTo>
                <a:lnTo>
                  <a:pt x="17120" y="12320"/>
                </a:lnTo>
                <a:lnTo>
                  <a:pt x="17250" y="12230"/>
                </a:lnTo>
                <a:lnTo>
                  <a:pt x="17610" y="12180"/>
                </a:lnTo>
                <a:lnTo>
                  <a:pt x="17750" y="12130"/>
                </a:lnTo>
                <a:lnTo>
                  <a:pt x="17880" y="12050"/>
                </a:lnTo>
                <a:lnTo>
                  <a:pt x="18010" y="11930"/>
                </a:lnTo>
                <a:lnTo>
                  <a:pt x="18300" y="11570"/>
                </a:lnTo>
                <a:lnTo>
                  <a:pt x="18310" y="11600"/>
                </a:lnTo>
                <a:lnTo>
                  <a:pt x="18330" y="11580"/>
                </a:lnTo>
                <a:lnTo>
                  <a:pt x="18330" y="11520"/>
                </a:lnTo>
                <a:lnTo>
                  <a:pt x="18350" y="11500"/>
                </a:lnTo>
                <a:lnTo>
                  <a:pt x="18380" y="11450"/>
                </a:lnTo>
                <a:lnTo>
                  <a:pt x="18410" y="11440"/>
                </a:lnTo>
                <a:lnTo>
                  <a:pt x="18450" y="11450"/>
                </a:lnTo>
                <a:lnTo>
                  <a:pt x="18410" y="11390"/>
                </a:lnTo>
                <a:lnTo>
                  <a:pt x="18440" y="11280"/>
                </a:lnTo>
                <a:lnTo>
                  <a:pt x="18470" y="11280"/>
                </a:lnTo>
                <a:lnTo>
                  <a:pt x="18490" y="11240"/>
                </a:lnTo>
                <a:lnTo>
                  <a:pt x="18490" y="11210"/>
                </a:lnTo>
                <a:lnTo>
                  <a:pt x="18500" y="11190"/>
                </a:lnTo>
                <a:lnTo>
                  <a:pt x="18530" y="11180"/>
                </a:lnTo>
                <a:lnTo>
                  <a:pt x="18530" y="11170"/>
                </a:lnTo>
                <a:lnTo>
                  <a:pt x="18550" y="11160"/>
                </a:lnTo>
                <a:lnTo>
                  <a:pt x="18650" y="11090"/>
                </a:lnTo>
                <a:lnTo>
                  <a:pt x="18720" y="10990"/>
                </a:lnTo>
                <a:lnTo>
                  <a:pt x="18770" y="10960"/>
                </a:lnTo>
                <a:lnTo>
                  <a:pt x="18820" y="10940"/>
                </a:lnTo>
                <a:lnTo>
                  <a:pt x="18860" y="10940"/>
                </a:lnTo>
                <a:lnTo>
                  <a:pt x="18900" y="10900"/>
                </a:lnTo>
                <a:lnTo>
                  <a:pt x="18900" y="10860"/>
                </a:lnTo>
                <a:lnTo>
                  <a:pt x="18900" y="10820"/>
                </a:lnTo>
                <a:lnTo>
                  <a:pt x="18900" y="10810"/>
                </a:lnTo>
                <a:lnTo>
                  <a:pt x="18930" y="10770"/>
                </a:lnTo>
                <a:lnTo>
                  <a:pt x="18940" y="10740"/>
                </a:lnTo>
                <a:lnTo>
                  <a:pt x="18940" y="10710"/>
                </a:lnTo>
                <a:lnTo>
                  <a:pt x="19030" y="10670"/>
                </a:lnTo>
                <a:lnTo>
                  <a:pt x="19050" y="10660"/>
                </a:lnTo>
                <a:lnTo>
                  <a:pt x="19100" y="10650"/>
                </a:lnTo>
                <a:lnTo>
                  <a:pt x="19100" y="10620"/>
                </a:lnTo>
                <a:lnTo>
                  <a:pt x="19100" y="10600"/>
                </a:lnTo>
                <a:lnTo>
                  <a:pt x="19060" y="10580"/>
                </a:lnTo>
                <a:lnTo>
                  <a:pt x="19020" y="10570"/>
                </a:lnTo>
                <a:lnTo>
                  <a:pt x="19000" y="10590"/>
                </a:lnTo>
                <a:lnTo>
                  <a:pt x="18980" y="10610"/>
                </a:lnTo>
                <a:lnTo>
                  <a:pt x="18970" y="10620"/>
                </a:lnTo>
                <a:lnTo>
                  <a:pt x="18920" y="10630"/>
                </a:lnTo>
                <a:lnTo>
                  <a:pt x="18860" y="10620"/>
                </a:lnTo>
                <a:lnTo>
                  <a:pt x="18850" y="10610"/>
                </a:lnTo>
                <a:lnTo>
                  <a:pt x="18920" y="10480"/>
                </a:lnTo>
                <a:lnTo>
                  <a:pt x="18890" y="10440"/>
                </a:lnTo>
                <a:lnTo>
                  <a:pt x="18930" y="10410"/>
                </a:lnTo>
                <a:lnTo>
                  <a:pt x="18940" y="10410"/>
                </a:lnTo>
                <a:lnTo>
                  <a:pt x="19000" y="10390"/>
                </a:lnTo>
                <a:lnTo>
                  <a:pt x="19020" y="10380"/>
                </a:lnTo>
                <a:lnTo>
                  <a:pt x="19080" y="10370"/>
                </a:lnTo>
                <a:lnTo>
                  <a:pt x="19110" y="10340"/>
                </a:lnTo>
                <a:lnTo>
                  <a:pt x="19100" y="10220"/>
                </a:lnTo>
                <a:lnTo>
                  <a:pt x="19070" y="10150"/>
                </a:lnTo>
                <a:lnTo>
                  <a:pt x="19310" y="10010"/>
                </a:lnTo>
                <a:lnTo>
                  <a:pt x="19360" y="10020"/>
                </a:lnTo>
                <a:lnTo>
                  <a:pt x="19390" y="10030"/>
                </a:lnTo>
                <a:lnTo>
                  <a:pt x="19420" y="10050"/>
                </a:lnTo>
                <a:lnTo>
                  <a:pt x="19470" y="10040"/>
                </a:lnTo>
                <a:lnTo>
                  <a:pt x="19490" y="10020"/>
                </a:lnTo>
                <a:lnTo>
                  <a:pt x="19520" y="9980"/>
                </a:lnTo>
                <a:lnTo>
                  <a:pt x="19520" y="9920"/>
                </a:lnTo>
                <a:lnTo>
                  <a:pt x="19540" y="9870"/>
                </a:lnTo>
                <a:lnTo>
                  <a:pt x="19570" y="9830"/>
                </a:lnTo>
                <a:lnTo>
                  <a:pt x="19550" y="9790"/>
                </a:lnTo>
                <a:lnTo>
                  <a:pt x="19520" y="9730"/>
                </a:lnTo>
                <a:lnTo>
                  <a:pt x="19490" y="9700"/>
                </a:lnTo>
                <a:lnTo>
                  <a:pt x="19450" y="9690"/>
                </a:lnTo>
                <a:lnTo>
                  <a:pt x="19380" y="9610"/>
                </a:lnTo>
                <a:lnTo>
                  <a:pt x="19410" y="9600"/>
                </a:lnTo>
                <a:lnTo>
                  <a:pt x="19430" y="9530"/>
                </a:lnTo>
                <a:lnTo>
                  <a:pt x="19490" y="9500"/>
                </a:lnTo>
                <a:lnTo>
                  <a:pt x="19560" y="9420"/>
                </a:lnTo>
                <a:lnTo>
                  <a:pt x="19590" y="9360"/>
                </a:lnTo>
                <a:lnTo>
                  <a:pt x="19690" y="9320"/>
                </a:lnTo>
                <a:lnTo>
                  <a:pt x="19950" y="9260"/>
                </a:lnTo>
                <a:lnTo>
                  <a:pt x="20040" y="9240"/>
                </a:lnTo>
                <a:lnTo>
                  <a:pt x="20120" y="9190"/>
                </a:lnTo>
                <a:lnTo>
                  <a:pt x="20160" y="9140"/>
                </a:lnTo>
                <a:lnTo>
                  <a:pt x="20170" y="9080"/>
                </a:lnTo>
                <a:lnTo>
                  <a:pt x="20170" y="9060"/>
                </a:lnTo>
                <a:lnTo>
                  <a:pt x="20200" y="9000"/>
                </a:lnTo>
                <a:lnTo>
                  <a:pt x="20230" y="8920"/>
                </a:lnTo>
                <a:lnTo>
                  <a:pt x="20260" y="8890"/>
                </a:lnTo>
                <a:lnTo>
                  <a:pt x="20430" y="8780"/>
                </a:lnTo>
                <a:lnTo>
                  <a:pt x="20550" y="8720"/>
                </a:lnTo>
                <a:lnTo>
                  <a:pt x="20600" y="8670"/>
                </a:lnTo>
                <a:lnTo>
                  <a:pt x="20630" y="8650"/>
                </a:lnTo>
                <a:lnTo>
                  <a:pt x="21140" y="8960"/>
                </a:lnTo>
                <a:lnTo>
                  <a:pt x="21460" y="9000"/>
                </a:lnTo>
                <a:lnTo>
                  <a:pt x="21610" y="8980"/>
                </a:lnTo>
                <a:lnTo>
                  <a:pt x="21770" y="8980"/>
                </a:lnTo>
                <a:lnTo>
                  <a:pt x="21780" y="8980"/>
                </a:lnTo>
                <a:lnTo>
                  <a:pt x="21860" y="9010"/>
                </a:lnTo>
                <a:lnTo>
                  <a:pt x="21900" y="9030"/>
                </a:lnTo>
                <a:lnTo>
                  <a:pt x="22010" y="9030"/>
                </a:lnTo>
                <a:lnTo>
                  <a:pt x="22070" y="9000"/>
                </a:lnTo>
                <a:lnTo>
                  <a:pt x="22100" y="8940"/>
                </a:lnTo>
                <a:lnTo>
                  <a:pt x="22130" y="8850"/>
                </a:lnTo>
                <a:lnTo>
                  <a:pt x="22150" y="8780"/>
                </a:lnTo>
                <a:lnTo>
                  <a:pt x="22200" y="8700"/>
                </a:lnTo>
                <a:lnTo>
                  <a:pt x="22210" y="8690"/>
                </a:lnTo>
                <a:lnTo>
                  <a:pt x="22240" y="8650"/>
                </a:lnTo>
                <a:lnTo>
                  <a:pt x="22290" y="8620"/>
                </a:lnTo>
                <a:lnTo>
                  <a:pt x="22310" y="8560"/>
                </a:lnTo>
                <a:lnTo>
                  <a:pt x="22370" y="8490"/>
                </a:lnTo>
                <a:lnTo>
                  <a:pt x="22480" y="8450"/>
                </a:lnTo>
                <a:lnTo>
                  <a:pt x="22580" y="8480"/>
                </a:lnTo>
                <a:lnTo>
                  <a:pt x="22710" y="8500"/>
                </a:lnTo>
                <a:lnTo>
                  <a:pt x="22790" y="8500"/>
                </a:lnTo>
                <a:lnTo>
                  <a:pt x="22840" y="8490"/>
                </a:lnTo>
                <a:lnTo>
                  <a:pt x="22920" y="8520"/>
                </a:lnTo>
                <a:lnTo>
                  <a:pt x="22950" y="8530"/>
                </a:lnTo>
                <a:lnTo>
                  <a:pt x="23060" y="8640"/>
                </a:lnTo>
                <a:lnTo>
                  <a:pt x="23130" y="8810"/>
                </a:lnTo>
                <a:lnTo>
                  <a:pt x="23150" y="8970"/>
                </a:lnTo>
                <a:lnTo>
                  <a:pt x="23130" y="9130"/>
                </a:lnTo>
                <a:lnTo>
                  <a:pt x="23140" y="9250"/>
                </a:lnTo>
                <a:lnTo>
                  <a:pt x="23200" y="9400"/>
                </a:lnTo>
                <a:lnTo>
                  <a:pt x="23440" y="9790"/>
                </a:lnTo>
                <a:lnTo>
                  <a:pt x="23460" y="9950"/>
                </a:lnTo>
                <a:lnTo>
                  <a:pt x="23420" y="10090"/>
                </a:lnTo>
                <a:lnTo>
                  <a:pt x="23440" y="10180"/>
                </a:lnTo>
                <a:lnTo>
                  <a:pt x="23620" y="10180"/>
                </a:lnTo>
                <a:lnTo>
                  <a:pt x="23720" y="10160"/>
                </a:lnTo>
                <a:lnTo>
                  <a:pt x="23720" y="10190"/>
                </a:lnTo>
                <a:lnTo>
                  <a:pt x="23760" y="10220"/>
                </a:lnTo>
                <a:lnTo>
                  <a:pt x="23800" y="10210"/>
                </a:lnTo>
                <a:lnTo>
                  <a:pt x="23820" y="10130"/>
                </a:lnTo>
                <a:lnTo>
                  <a:pt x="23830" y="10120"/>
                </a:lnTo>
                <a:lnTo>
                  <a:pt x="24140" y="10000"/>
                </a:lnTo>
                <a:lnTo>
                  <a:pt x="24330" y="10020"/>
                </a:lnTo>
                <a:lnTo>
                  <a:pt x="24340" y="10020"/>
                </a:lnTo>
                <a:lnTo>
                  <a:pt x="24350" y="10020"/>
                </a:lnTo>
                <a:lnTo>
                  <a:pt x="24460" y="10020"/>
                </a:lnTo>
                <a:lnTo>
                  <a:pt x="24540" y="10240"/>
                </a:lnTo>
                <a:lnTo>
                  <a:pt x="24450" y="10830"/>
                </a:lnTo>
                <a:lnTo>
                  <a:pt x="24460" y="11150"/>
                </a:lnTo>
                <a:lnTo>
                  <a:pt x="24440" y="11180"/>
                </a:lnTo>
                <a:lnTo>
                  <a:pt x="24400" y="11190"/>
                </a:lnTo>
                <a:lnTo>
                  <a:pt x="24350" y="11180"/>
                </a:lnTo>
                <a:lnTo>
                  <a:pt x="24320" y="11200"/>
                </a:lnTo>
                <a:lnTo>
                  <a:pt x="24270" y="11230"/>
                </a:lnTo>
                <a:lnTo>
                  <a:pt x="24270" y="11270"/>
                </a:lnTo>
                <a:lnTo>
                  <a:pt x="24260" y="11310"/>
                </a:lnTo>
                <a:lnTo>
                  <a:pt x="24290" y="11320"/>
                </a:lnTo>
                <a:lnTo>
                  <a:pt x="24320" y="11310"/>
                </a:lnTo>
                <a:lnTo>
                  <a:pt x="24350" y="11360"/>
                </a:lnTo>
                <a:lnTo>
                  <a:pt x="24350" y="11390"/>
                </a:lnTo>
                <a:lnTo>
                  <a:pt x="24400" y="11400"/>
                </a:lnTo>
                <a:lnTo>
                  <a:pt x="24420" y="11410"/>
                </a:lnTo>
                <a:lnTo>
                  <a:pt x="24400" y="11450"/>
                </a:lnTo>
                <a:lnTo>
                  <a:pt x="24400" y="11480"/>
                </a:lnTo>
                <a:lnTo>
                  <a:pt x="24450" y="11470"/>
                </a:lnTo>
                <a:lnTo>
                  <a:pt x="24480" y="11440"/>
                </a:lnTo>
                <a:lnTo>
                  <a:pt x="24520" y="11420"/>
                </a:lnTo>
                <a:lnTo>
                  <a:pt x="24550" y="11440"/>
                </a:lnTo>
                <a:lnTo>
                  <a:pt x="24570" y="11490"/>
                </a:lnTo>
                <a:lnTo>
                  <a:pt x="24600" y="11530"/>
                </a:lnTo>
                <a:lnTo>
                  <a:pt x="24650" y="11550"/>
                </a:lnTo>
                <a:lnTo>
                  <a:pt x="24690" y="11530"/>
                </a:lnTo>
                <a:lnTo>
                  <a:pt x="24730" y="11520"/>
                </a:lnTo>
                <a:lnTo>
                  <a:pt x="24750" y="11530"/>
                </a:lnTo>
                <a:lnTo>
                  <a:pt x="24760" y="11560"/>
                </a:lnTo>
                <a:lnTo>
                  <a:pt x="24810" y="11540"/>
                </a:lnTo>
                <a:lnTo>
                  <a:pt x="24860" y="11540"/>
                </a:lnTo>
                <a:lnTo>
                  <a:pt x="24870" y="11580"/>
                </a:lnTo>
                <a:lnTo>
                  <a:pt x="24910" y="11600"/>
                </a:lnTo>
                <a:lnTo>
                  <a:pt x="25000" y="11610"/>
                </a:lnTo>
                <a:lnTo>
                  <a:pt x="25070" y="11590"/>
                </a:lnTo>
                <a:lnTo>
                  <a:pt x="25140" y="11540"/>
                </a:lnTo>
                <a:lnTo>
                  <a:pt x="25220" y="11450"/>
                </a:lnTo>
                <a:lnTo>
                  <a:pt x="25240" y="11420"/>
                </a:lnTo>
                <a:lnTo>
                  <a:pt x="25700" y="11430"/>
                </a:lnTo>
                <a:lnTo>
                  <a:pt x="26820" y="11610"/>
                </a:lnTo>
                <a:lnTo>
                  <a:pt x="28210" y="12000"/>
                </a:lnTo>
                <a:lnTo>
                  <a:pt x="28450" y="12140"/>
                </a:lnTo>
                <a:lnTo>
                  <a:pt x="28620" y="12340"/>
                </a:lnTo>
                <a:lnTo>
                  <a:pt x="28580" y="12410"/>
                </a:lnTo>
                <a:lnTo>
                  <a:pt x="28560" y="12480"/>
                </a:lnTo>
                <a:lnTo>
                  <a:pt x="28540" y="12560"/>
                </a:lnTo>
                <a:lnTo>
                  <a:pt x="28540" y="12670"/>
                </a:lnTo>
                <a:lnTo>
                  <a:pt x="28580" y="12720"/>
                </a:lnTo>
                <a:lnTo>
                  <a:pt x="28690" y="12750"/>
                </a:lnTo>
                <a:lnTo>
                  <a:pt x="28750" y="12750"/>
                </a:lnTo>
                <a:lnTo>
                  <a:pt x="28790" y="12790"/>
                </a:lnTo>
                <a:lnTo>
                  <a:pt x="28820" y="12870"/>
                </a:lnTo>
                <a:lnTo>
                  <a:pt x="28900" y="12920"/>
                </a:lnTo>
                <a:lnTo>
                  <a:pt x="29020" y="12940"/>
                </a:lnTo>
                <a:lnTo>
                  <a:pt x="29110" y="12930"/>
                </a:lnTo>
                <a:lnTo>
                  <a:pt x="29140" y="12960"/>
                </a:lnTo>
                <a:lnTo>
                  <a:pt x="29490" y="12950"/>
                </a:lnTo>
                <a:lnTo>
                  <a:pt x="29820" y="12830"/>
                </a:lnTo>
                <a:lnTo>
                  <a:pt x="30110" y="12610"/>
                </a:lnTo>
                <a:lnTo>
                  <a:pt x="30290" y="12310"/>
                </a:lnTo>
                <a:lnTo>
                  <a:pt x="30250" y="11940"/>
                </a:lnTo>
                <a:lnTo>
                  <a:pt x="30120" y="11780"/>
                </a:lnTo>
                <a:lnTo>
                  <a:pt x="29930" y="11670"/>
                </a:lnTo>
                <a:lnTo>
                  <a:pt x="29780" y="11540"/>
                </a:lnTo>
                <a:lnTo>
                  <a:pt x="29750" y="11340"/>
                </a:lnTo>
                <a:lnTo>
                  <a:pt x="29880" y="10910"/>
                </a:lnTo>
                <a:lnTo>
                  <a:pt x="29910" y="10880"/>
                </a:lnTo>
                <a:lnTo>
                  <a:pt x="29950" y="10760"/>
                </a:lnTo>
                <a:lnTo>
                  <a:pt x="29970" y="10660"/>
                </a:lnTo>
                <a:lnTo>
                  <a:pt x="30010" y="10630"/>
                </a:lnTo>
                <a:lnTo>
                  <a:pt x="30060" y="10600"/>
                </a:lnTo>
                <a:lnTo>
                  <a:pt x="30130" y="10600"/>
                </a:lnTo>
                <a:lnTo>
                  <a:pt x="30150" y="10630"/>
                </a:lnTo>
                <a:lnTo>
                  <a:pt x="30190" y="10600"/>
                </a:lnTo>
                <a:lnTo>
                  <a:pt x="30200" y="10550"/>
                </a:lnTo>
                <a:lnTo>
                  <a:pt x="30210" y="10500"/>
                </a:lnTo>
                <a:lnTo>
                  <a:pt x="30250" y="10460"/>
                </a:lnTo>
                <a:lnTo>
                  <a:pt x="30250" y="10410"/>
                </a:lnTo>
                <a:lnTo>
                  <a:pt x="30250" y="10350"/>
                </a:lnTo>
                <a:lnTo>
                  <a:pt x="30280" y="10320"/>
                </a:lnTo>
                <a:lnTo>
                  <a:pt x="30330" y="10290"/>
                </a:lnTo>
                <a:lnTo>
                  <a:pt x="30360" y="10270"/>
                </a:lnTo>
                <a:lnTo>
                  <a:pt x="30390" y="10220"/>
                </a:lnTo>
                <a:lnTo>
                  <a:pt x="30400" y="10180"/>
                </a:lnTo>
                <a:lnTo>
                  <a:pt x="30450" y="10140"/>
                </a:lnTo>
                <a:lnTo>
                  <a:pt x="30460" y="10110"/>
                </a:lnTo>
                <a:lnTo>
                  <a:pt x="30470" y="10060"/>
                </a:lnTo>
                <a:lnTo>
                  <a:pt x="30470" y="10010"/>
                </a:lnTo>
                <a:lnTo>
                  <a:pt x="30520" y="9990"/>
                </a:lnTo>
                <a:lnTo>
                  <a:pt x="30520" y="9980"/>
                </a:lnTo>
                <a:lnTo>
                  <a:pt x="30580" y="9970"/>
                </a:lnTo>
                <a:lnTo>
                  <a:pt x="31380" y="10080"/>
                </a:lnTo>
                <a:lnTo>
                  <a:pt x="31520" y="10060"/>
                </a:lnTo>
                <a:lnTo>
                  <a:pt x="31530" y="10070"/>
                </a:lnTo>
                <a:lnTo>
                  <a:pt x="31570" y="10080"/>
                </a:lnTo>
                <a:lnTo>
                  <a:pt x="31650" y="10080"/>
                </a:lnTo>
                <a:lnTo>
                  <a:pt x="31670" y="10060"/>
                </a:lnTo>
                <a:lnTo>
                  <a:pt x="31670" y="10030"/>
                </a:lnTo>
                <a:lnTo>
                  <a:pt x="31740" y="10000"/>
                </a:lnTo>
                <a:lnTo>
                  <a:pt x="31750" y="10000"/>
                </a:lnTo>
                <a:lnTo>
                  <a:pt x="31770" y="10030"/>
                </a:lnTo>
                <a:lnTo>
                  <a:pt x="31790" y="10060"/>
                </a:lnTo>
                <a:lnTo>
                  <a:pt x="31810" y="10020"/>
                </a:lnTo>
                <a:lnTo>
                  <a:pt x="31820" y="9980"/>
                </a:lnTo>
                <a:lnTo>
                  <a:pt x="31820" y="9960"/>
                </a:lnTo>
                <a:lnTo>
                  <a:pt x="31860" y="9940"/>
                </a:lnTo>
                <a:lnTo>
                  <a:pt x="31880" y="9930"/>
                </a:lnTo>
                <a:lnTo>
                  <a:pt x="31950" y="9910"/>
                </a:lnTo>
                <a:lnTo>
                  <a:pt x="31990" y="9890"/>
                </a:lnTo>
                <a:lnTo>
                  <a:pt x="32020" y="9910"/>
                </a:lnTo>
                <a:lnTo>
                  <a:pt x="32030" y="9870"/>
                </a:lnTo>
                <a:lnTo>
                  <a:pt x="32090" y="9830"/>
                </a:lnTo>
                <a:lnTo>
                  <a:pt x="32140" y="9810"/>
                </a:lnTo>
                <a:lnTo>
                  <a:pt x="32190" y="9800"/>
                </a:lnTo>
                <a:lnTo>
                  <a:pt x="32200" y="9780"/>
                </a:lnTo>
                <a:lnTo>
                  <a:pt x="32480" y="9650"/>
                </a:lnTo>
                <a:lnTo>
                  <a:pt x="32660" y="9630"/>
                </a:lnTo>
                <a:lnTo>
                  <a:pt x="32660" y="9650"/>
                </a:lnTo>
                <a:lnTo>
                  <a:pt x="32670" y="9710"/>
                </a:lnTo>
                <a:lnTo>
                  <a:pt x="32730" y="9720"/>
                </a:lnTo>
                <a:lnTo>
                  <a:pt x="32860" y="9770"/>
                </a:lnTo>
                <a:lnTo>
                  <a:pt x="33130" y="9820"/>
                </a:lnTo>
                <a:lnTo>
                  <a:pt x="33200" y="9840"/>
                </a:lnTo>
                <a:lnTo>
                  <a:pt x="33330" y="9860"/>
                </a:lnTo>
                <a:lnTo>
                  <a:pt x="33350" y="9860"/>
                </a:lnTo>
                <a:lnTo>
                  <a:pt x="33480" y="9910"/>
                </a:lnTo>
                <a:lnTo>
                  <a:pt x="33560" y="9950"/>
                </a:lnTo>
                <a:lnTo>
                  <a:pt x="33640" y="10000"/>
                </a:lnTo>
                <a:lnTo>
                  <a:pt x="33700" y="10040"/>
                </a:lnTo>
                <a:lnTo>
                  <a:pt x="33710" y="10050"/>
                </a:lnTo>
                <a:lnTo>
                  <a:pt x="33760" y="10090"/>
                </a:lnTo>
                <a:lnTo>
                  <a:pt x="33830" y="10100"/>
                </a:lnTo>
                <a:lnTo>
                  <a:pt x="33900" y="10110"/>
                </a:lnTo>
                <a:lnTo>
                  <a:pt x="33950" y="10140"/>
                </a:lnTo>
                <a:lnTo>
                  <a:pt x="33990" y="10130"/>
                </a:lnTo>
                <a:lnTo>
                  <a:pt x="34050" y="10120"/>
                </a:lnTo>
                <a:lnTo>
                  <a:pt x="34130" y="10120"/>
                </a:lnTo>
                <a:lnTo>
                  <a:pt x="34200" y="10140"/>
                </a:lnTo>
                <a:lnTo>
                  <a:pt x="34240" y="10140"/>
                </a:lnTo>
                <a:lnTo>
                  <a:pt x="34270" y="10090"/>
                </a:lnTo>
                <a:lnTo>
                  <a:pt x="34310" y="10010"/>
                </a:lnTo>
                <a:lnTo>
                  <a:pt x="34370" y="9990"/>
                </a:lnTo>
                <a:lnTo>
                  <a:pt x="34440" y="9970"/>
                </a:lnTo>
                <a:lnTo>
                  <a:pt x="34470" y="9900"/>
                </a:lnTo>
                <a:lnTo>
                  <a:pt x="34510" y="9860"/>
                </a:lnTo>
                <a:lnTo>
                  <a:pt x="34530" y="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Zanz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500" y="20570"/>
                </a:moveTo>
                <a:lnTo>
                  <a:pt x="67590" y="20460"/>
                </a:lnTo>
                <a:lnTo>
                  <a:pt x="67780" y="20100"/>
                </a:lnTo>
                <a:lnTo>
                  <a:pt x="67810" y="19920"/>
                </a:lnTo>
                <a:lnTo>
                  <a:pt x="67770" y="19580"/>
                </a:lnTo>
                <a:lnTo>
                  <a:pt x="67770" y="19460"/>
                </a:lnTo>
                <a:lnTo>
                  <a:pt x="67850" y="19330"/>
                </a:lnTo>
                <a:lnTo>
                  <a:pt x="68280" y="18880"/>
                </a:lnTo>
                <a:lnTo>
                  <a:pt x="68110" y="18820"/>
                </a:lnTo>
                <a:lnTo>
                  <a:pt x="68050" y="18810"/>
                </a:lnTo>
                <a:lnTo>
                  <a:pt x="68240" y="18640"/>
                </a:lnTo>
                <a:lnTo>
                  <a:pt x="68480" y="18550"/>
                </a:lnTo>
                <a:lnTo>
                  <a:pt x="69010" y="18480"/>
                </a:lnTo>
                <a:lnTo>
                  <a:pt x="69270" y="18340"/>
                </a:lnTo>
                <a:lnTo>
                  <a:pt x="69680" y="17760"/>
                </a:lnTo>
                <a:lnTo>
                  <a:pt x="69930" y="17570"/>
                </a:lnTo>
                <a:lnTo>
                  <a:pt x="70170" y="17540"/>
                </a:lnTo>
                <a:lnTo>
                  <a:pt x="70980" y="17780"/>
                </a:lnTo>
                <a:lnTo>
                  <a:pt x="71120" y="17860"/>
                </a:lnTo>
                <a:lnTo>
                  <a:pt x="71210" y="17890"/>
                </a:lnTo>
                <a:lnTo>
                  <a:pt x="71290" y="17870"/>
                </a:lnTo>
                <a:lnTo>
                  <a:pt x="71320" y="17800"/>
                </a:lnTo>
                <a:lnTo>
                  <a:pt x="71330" y="17730"/>
                </a:lnTo>
                <a:lnTo>
                  <a:pt x="71340" y="17690"/>
                </a:lnTo>
                <a:lnTo>
                  <a:pt x="71560" y="17580"/>
                </a:lnTo>
                <a:lnTo>
                  <a:pt x="71680" y="17540"/>
                </a:lnTo>
                <a:lnTo>
                  <a:pt x="72130" y="17540"/>
                </a:lnTo>
                <a:lnTo>
                  <a:pt x="72220" y="17340"/>
                </a:lnTo>
                <a:lnTo>
                  <a:pt x="72280" y="17100"/>
                </a:lnTo>
                <a:lnTo>
                  <a:pt x="72490" y="16990"/>
                </a:lnTo>
                <a:lnTo>
                  <a:pt x="72790" y="16910"/>
                </a:lnTo>
                <a:lnTo>
                  <a:pt x="73320" y="16570"/>
                </a:lnTo>
                <a:lnTo>
                  <a:pt x="73580" y="16490"/>
                </a:lnTo>
                <a:lnTo>
                  <a:pt x="73610" y="16480"/>
                </a:lnTo>
                <a:lnTo>
                  <a:pt x="74540" y="16460"/>
                </a:lnTo>
                <a:lnTo>
                  <a:pt x="74810" y="16380"/>
                </a:lnTo>
                <a:lnTo>
                  <a:pt x="74930" y="16290"/>
                </a:lnTo>
                <a:lnTo>
                  <a:pt x="75160" y="16050"/>
                </a:lnTo>
                <a:lnTo>
                  <a:pt x="75300" y="15950"/>
                </a:lnTo>
                <a:lnTo>
                  <a:pt x="75510" y="15890"/>
                </a:lnTo>
                <a:lnTo>
                  <a:pt x="76190" y="15800"/>
                </a:lnTo>
                <a:lnTo>
                  <a:pt x="76300" y="15820"/>
                </a:lnTo>
                <a:lnTo>
                  <a:pt x="76480" y="15920"/>
                </a:lnTo>
                <a:lnTo>
                  <a:pt x="76570" y="15940"/>
                </a:lnTo>
                <a:lnTo>
                  <a:pt x="76650" y="15900"/>
                </a:lnTo>
                <a:lnTo>
                  <a:pt x="76780" y="15730"/>
                </a:lnTo>
                <a:lnTo>
                  <a:pt x="76830" y="15700"/>
                </a:lnTo>
                <a:lnTo>
                  <a:pt x="77020" y="15760"/>
                </a:lnTo>
                <a:lnTo>
                  <a:pt x="77130" y="15870"/>
                </a:lnTo>
                <a:lnTo>
                  <a:pt x="77220" y="15980"/>
                </a:lnTo>
                <a:lnTo>
                  <a:pt x="77370" y="16090"/>
                </a:lnTo>
                <a:lnTo>
                  <a:pt x="77610" y="16140"/>
                </a:lnTo>
                <a:lnTo>
                  <a:pt x="78450" y="16030"/>
                </a:lnTo>
                <a:lnTo>
                  <a:pt x="80670" y="16210"/>
                </a:lnTo>
                <a:lnTo>
                  <a:pt x="80850" y="16280"/>
                </a:lnTo>
                <a:lnTo>
                  <a:pt x="81100" y="16510"/>
                </a:lnTo>
                <a:lnTo>
                  <a:pt x="81250" y="16590"/>
                </a:lnTo>
                <a:lnTo>
                  <a:pt x="81380" y="16540"/>
                </a:lnTo>
                <a:lnTo>
                  <a:pt x="81540" y="16440"/>
                </a:lnTo>
                <a:lnTo>
                  <a:pt x="81690" y="16380"/>
                </a:lnTo>
                <a:lnTo>
                  <a:pt x="81750" y="16480"/>
                </a:lnTo>
                <a:lnTo>
                  <a:pt x="81740" y="16770"/>
                </a:lnTo>
                <a:lnTo>
                  <a:pt x="81760" y="17060"/>
                </a:lnTo>
                <a:lnTo>
                  <a:pt x="81910" y="17240"/>
                </a:lnTo>
                <a:lnTo>
                  <a:pt x="82240" y="17210"/>
                </a:lnTo>
                <a:lnTo>
                  <a:pt x="82440" y="17020"/>
                </a:lnTo>
                <a:lnTo>
                  <a:pt x="82920" y="16330"/>
                </a:lnTo>
                <a:lnTo>
                  <a:pt x="83130" y="16180"/>
                </a:lnTo>
                <a:lnTo>
                  <a:pt x="83310" y="16280"/>
                </a:lnTo>
                <a:lnTo>
                  <a:pt x="83310" y="16560"/>
                </a:lnTo>
                <a:lnTo>
                  <a:pt x="83280" y="16900"/>
                </a:lnTo>
                <a:lnTo>
                  <a:pt x="83340" y="17180"/>
                </a:lnTo>
                <a:lnTo>
                  <a:pt x="83590" y="17330"/>
                </a:lnTo>
                <a:lnTo>
                  <a:pt x="83910" y="17340"/>
                </a:lnTo>
                <a:lnTo>
                  <a:pt x="84230" y="17410"/>
                </a:lnTo>
                <a:lnTo>
                  <a:pt x="84520" y="17760"/>
                </a:lnTo>
                <a:lnTo>
                  <a:pt x="84690" y="18450"/>
                </a:lnTo>
                <a:lnTo>
                  <a:pt x="84830" y="18780"/>
                </a:lnTo>
                <a:lnTo>
                  <a:pt x="85080" y="18990"/>
                </a:lnTo>
                <a:lnTo>
                  <a:pt x="85330" y="19000"/>
                </a:lnTo>
                <a:lnTo>
                  <a:pt x="85820" y="18860"/>
                </a:lnTo>
                <a:lnTo>
                  <a:pt x="86090" y="18920"/>
                </a:lnTo>
                <a:lnTo>
                  <a:pt x="86310" y="19150"/>
                </a:lnTo>
                <a:lnTo>
                  <a:pt x="86480" y="19480"/>
                </a:lnTo>
                <a:lnTo>
                  <a:pt x="86730" y="20140"/>
                </a:lnTo>
                <a:lnTo>
                  <a:pt x="87430" y="21520"/>
                </a:lnTo>
                <a:lnTo>
                  <a:pt x="88840" y="23400"/>
                </a:lnTo>
                <a:lnTo>
                  <a:pt x="89160" y="23650"/>
                </a:lnTo>
                <a:lnTo>
                  <a:pt x="89500" y="23680"/>
                </a:lnTo>
                <a:lnTo>
                  <a:pt x="89770" y="23440"/>
                </a:lnTo>
                <a:lnTo>
                  <a:pt x="90110" y="22710"/>
                </a:lnTo>
                <a:lnTo>
                  <a:pt x="90550" y="22290"/>
                </a:lnTo>
                <a:lnTo>
                  <a:pt x="90620" y="22380"/>
                </a:lnTo>
                <a:lnTo>
                  <a:pt x="90740" y="22530"/>
                </a:lnTo>
                <a:lnTo>
                  <a:pt x="90760" y="22740"/>
                </a:lnTo>
                <a:lnTo>
                  <a:pt x="90700" y="23190"/>
                </a:lnTo>
                <a:lnTo>
                  <a:pt x="90720" y="23300"/>
                </a:lnTo>
                <a:lnTo>
                  <a:pt x="90790" y="23540"/>
                </a:lnTo>
                <a:lnTo>
                  <a:pt x="90790" y="23930"/>
                </a:lnTo>
                <a:lnTo>
                  <a:pt x="90720" y="24170"/>
                </a:lnTo>
                <a:lnTo>
                  <a:pt x="90550" y="24280"/>
                </a:lnTo>
                <a:lnTo>
                  <a:pt x="90430" y="24340"/>
                </a:lnTo>
                <a:lnTo>
                  <a:pt x="90360" y="24370"/>
                </a:lnTo>
                <a:lnTo>
                  <a:pt x="90320" y="24420"/>
                </a:lnTo>
                <a:lnTo>
                  <a:pt x="90210" y="24560"/>
                </a:lnTo>
                <a:lnTo>
                  <a:pt x="90190" y="24830"/>
                </a:lnTo>
                <a:lnTo>
                  <a:pt x="90300" y="25050"/>
                </a:lnTo>
                <a:lnTo>
                  <a:pt x="90500" y="25200"/>
                </a:lnTo>
                <a:lnTo>
                  <a:pt x="90510" y="25200"/>
                </a:lnTo>
                <a:lnTo>
                  <a:pt x="90690" y="25240"/>
                </a:lnTo>
                <a:lnTo>
                  <a:pt x="90740" y="25250"/>
                </a:lnTo>
                <a:lnTo>
                  <a:pt x="90970" y="25380"/>
                </a:lnTo>
                <a:lnTo>
                  <a:pt x="90950" y="25550"/>
                </a:lnTo>
                <a:lnTo>
                  <a:pt x="90950" y="25650"/>
                </a:lnTo>
                <a:lnTo>
                  <a:pt x="90780" y="25920"/>
                </a:lnTo>
                <a:lnTo>
                  <a:pt x="90750" y="25930"/>
                </a:lnTo>
                <a:lnTo>
                  <a:pt x="90480" y="26080"/>
                </a:lnTo>
                <a:lnTo>
                  <a:pt x="90330" y="26160"/>
                </a:lnTo>
                <a:lnTo>
                  <a:pt x="90270" y="26250"/>
                </a:lnTo>
                <a:lnTo>
                  <a:pt x="90170" y="26420"/>
                </a:lnTo>
                <a:lnTo>
                  <a:pt x="90080" y="26590"/>
                </a:lnTo>
                <a:lnTo>
                  <a:pt x="89920" y="26920"/>
                </a:lnTo>
                <a:lnTo>
                  <a:pt x="89810" y="27040"/>
                </a:lnTo>
                <a:lnTo>
                  <a:pt x="89620" y="27230"/>
                </a:lnTo>
                <a:lnTo>
                  <a:pt x="89560" y="27350"/>
                </a:lnTo>
                <a:lnTo>
                  <a:pt x="89530" y="28070"/>
                </a:lnTo>
                <a:lnTo>
                  <a:pt x="89480" y="28290"/>
                </a:lnTo>
                <a:lnTo>
                  <a:pt x="89340" y="28490"/>
                </a:lnTo>
                <a:lnTo>
                  <a:pt x="89480" y="28570"/>
                </a:lnTo>
                <a:lnTo>
                  <a:pt x="89570" y="28670"/>
                </a:lnTo>
                <a:lnTo>
                  <a:pt x="89680" y="28740"/>
                </a:lnTo>
                <a:lnTo>
                  <a:pt x="89880" y="28780"/>
                </a:lnTo>
                <a:lnTo>
                  <a:pt x="90240" y="28790"/>
                </a:lnTo>
                <a:lnTo>
                  <a:pt x="90600" y="28870"/>
                </a:lnTo>
                <a:lnTo>
                  <a:pt x="90950" y="29070"/>
                </a:lnTo>
                <a:lnTo>
                  <a:pt x="90990" y="29170"/>
                </a:lnTo>
                <a:lnTo>
                  <a:pt x="91040" y="29280"/>
                </a:lnTo>
                <a:lnTo>
                  <a:pt x="91040" y="29290"/>
                </a:lnTo>
                <a:lnTo>
                  <a:pt x="91060" y="29590"/>
                </a:lnTo>
                <a:lnTo>
                  <a:pt x="91270" y="30230"/>
                </a:lnTo>
                <a:lnTo>
                  <a:pt x="91290" y="30240"/>
                </a:lnTo>
                <a:lnTo>
                  <a:pt x="91360" y="30270"/>
                </a:lnTo>
                <a:lnTo>
                  <a:pt x="91430" y="30280"/>
                </a:lnTo>
                <a:lnTo>
                  <a:pt x="91490" y="30340"/>
                </a:lnTo>
                <a:lnTo>
                  <a:pt x="91530" y="30370"/>
                </a:lnTo>
                <a:lnTo>
                  <a:pt x="91540" y="30370"/>
                </a:lnTo>
                <a:lnTo>
                  <a:pt x="91570" y="30490"/>
                </a:lnTo>
                <a:lnTo>
                  <a:pt x="91570" y="30590"/>
                </a:lnTo>
                <a:lnTo>
                  <a:pt x="91590" y="30740"/>
                </a:lnTo>
                <a:lnTo>
                  <a:pt x="91850" y="31650"/>
                </a:lnTo>
                <a:lnTo>
                  <a:pt x="91850" y="31670"/>
                </a:lnTo>
                <a:lnTo>
                  <a:pt x="91870" y="31730"/>
                </a:lnTo>
                <a:lnTo>
                  <a:pt x="91860" y="31930"/>
                </a:lnTo>
                <a:lnTo>
                  <a:pt x="91710" y="32010"/>
                </a:lnTo>
                <a:lnTo>
                  <a:pt x="91600" y="32110"/>
                </a:lnTo>
                <a:lnTo>
                  <a:pt x="91570" y="32290"/>
                </a:lnTo>
                <a:lnTo>
                  <a:pt x="91580" y="32320"/>
                </a:lnTo>
                <a:lnTo>
                  <a:pt x="91640" y="32400"/>
                </a:lnTo>
                <a:lnTo>
                  <a:pt x="91640" y="32410"/>
                </a:lnTo>
                <a:lnTo>
                  <a:pt x="91770" y="32350"/>
                </a:lnTo>
                <a:lnTo>
                  <a:pt x="91830" y="32570"/>
                </a:lnTo>
                <a:lnTo>
                  <a:pt x="92480" y="36570"/>
                </a:lnTo>
                <a:lnTo>
                  <a:pt x="93130" y="40560"/>
                </a:lnTo>
                <a:lnTo>
                  <a:pt x="93040" y="40780"/>
                </a:lnTo>
                <a:lnTo>
                  <a:pt x="92700" y="40980"/>
                </a:lnTo>
                <a:lnTo>
                  <a:pt x="92590" y="41050"/>
                </a:lnTo>
                <a:lnTo>
                  <a:pt x="92400" y="41160"/>
                </a:lnTo>
                <a:lnTo>
                  <a:pt x="92210" y="41220"/>
                </a:lnTo>
                <a:lnTo>
                  <a:pt x="92050" y="41210"/>
                </a:lnTo>
                <a:lnTo>
                  <a:pt x="91870" y="41120"/>
                </a:lnTo>
                <a:lnTo>
                  <a:pt x="91750" y="41110"/>
                </a:lnTo>
                <a:lnTo>
                  <a:pt x="91660" y="41200"/>
                </a:lnTo>
                <a:lnTo>
                  <a:pt x="91560" y="41390"/>
                </a:lnTo>
                <a:lnTo>
                  <a:pt x="91500" y="41610"/>
                </a:lnTo>
                <a:lnTo>
                  <a:pt x="91510" y="41680"/>
                </a:lnTo>
                <a:lnTo>
                  <a:pt x="91540" y="41790"/>
                </a:lnTo>
                <a:lnTo>
                  <a:pt x="91720" y="42200"/>
                </a:lnTo>
                <a:lnTo>
                  <a:pt x="91810" y="42540"/>
                </a:lnTo>
                <a:lnTo>
                  <a:pt x="91800" y="42790"/>
                </a:lnTo>
                <a:lnTo>
                  <a:pt x="91660" y="42980"/>
                </a:lnTo>
                <a:lnTo>
                  <a:pt x="91370" y="43130"/>
                </a:lnTo>
                <a:lnTo>
                  <a:pt x="90530" y="43410"/>
                </a:lnTo>
                <a:lnTo>
                  <a:pt x="90270" y="43590"/>
                </a:lnTo>
                <a:lnTo>
                  <a:pt x="89620" y="44340"/>
                </a:lnTo>
                <a:lnTo>
                  <a:pt x="89390" y="44540"/>
                </a:lnTo>
                <a:lnTo>
                  <a:pt x="89370" y="44490"/>
                </a:lnTo>
                <a:lnTo>
                  <a:pt x="89300" y="44410"/>
                </a:lnTo>
                <a:lnTo>
                  <a:pt x="89210" y="44350"/>
                </a:lnTo>
                <a:lnTo>
                  <a:pt x="89120" y="44360"/>
                </a:lnTo>
                <a:lnTo>
                  <a:pt x="89080" y="44460"/>
                </a:lnTo>
                <a:lnTo>
                  <a:pt x="89020" y="45520"/>
                </a:lnTo>
                <a:lnTo>
                  <a:pt x="88970" y="45680"/>
                </a:lnTo>
                <a:lnTo>
                  <a:pt x="88860" y="45800"/>
                </a:lnTo>
                <a:lnTo>
                  <a:pt x="88590" y="45960"/>
                </a:lnTo>
                <a:lnTo>
                  <a:pt x="88540" y="45990"/>
                </a:lnTo>
                <a:lnTo>
                  <a:pt x="88420" y="46110"/>
                </a:lnTo>
                <a:lnTo>
                  <a:pt x="88410" y="46180"/>
                </a:lnTo>
                <a:lnTo>
                  <a:pt x="88450" y="46370"/>
                </a:lnTo>
                <a:lnTo>
                  <a:pt x="88450" y="46440"/>
                </a:lnTo>
                <a:lnTo>
                  <a:pt x="88390" y="46540"/>
                </a:lnTo>
                <a:lnTo>
                  <a:pt x="88250" y="46710"/>
                </a:lnTo>
                <a:lnTo>
                  <a:pt x="88200" y="46800"/>
                </a:lnTo>
                <a:lnTo>
                  <a:pt x="87180" y="48990"/>
                </a:lnTo>
                <a:lnTo>
                  <a:pt x="86990" y="49570"/>
                </a:lnTo>
                <a:lnTo>
                  <a:pt x="86300" y="53930"/>
                </a:lnTo>
                <a:lnTo>
                  <a:pt x="86310" y="54100"/>
                </a:lnTo>
                <a:lnTo>
                  <a:pt x="86400" y="54300"/>
                </a:lnTo>
                <a:lnTo>
                  <a:pt x="86500" y="54420"/>
                </a:lnTo>
                <a:lnTo>
                  <a:pt x="86560" y="54530"/>
                </a:lnTo>
                <a:lnTo>
                  <a:pt x="86550" y="54730"/>
                </a:lnTo>
                <a:lnTo>
                  <a:pt x="86440" y="54970"/>
                </a:lnTo>
                <a:lnTo>
                  <a:pt x="86420" y="55000"/>
                </a:lnTo>
                <a:lnTo>
                  <a:pt x="86290" y="55170"/>
                </a:lnTo>
                <a:lnTo>
                  <a:pt x="85780" y="55810"/>
                </a:lnTo>
                <a:lnTo>
                  <a:pt x="85710" y="55960"/>
                </a:lnTo>
                <a:lnTo>
                  <a:pt x="85590" y="56670"/>
                </a:lnTo>
                <a:lnTo>
                  <a:pt x="85520" y="56770"/>
                </a:lnTo>
                <a:lnTo>
                  <a:pt x="85200" y="56870"/>
                </a:lnTo>
                <a:lnTo>
                  <a:pt x="85090" y="56910"/>
                </a:lnTo>
                <a:lnTo>
                  <a:pt x="84820" y="57000"/>
                </a:lnTo>
                <a:lnTo>
                  <a:pt x="84800" y="57010"/>
                </a:lnTo>
                <a:lnTo>
                  <a:pt x="84800" y="57000"/>
                </a:lnTo>
                <a:lnTo>
                  <a:pt x="84780" y="56740"/>
                </a:lnTo>
                <a:lnTo>
                  <a:pt x="84200" y="55610"/>
                </a:lnTo>
                <a:lnTo>
                  <a:pt x="84030" y="55430"/>
                </a:lnTo>
                <a:lnTo>
                  <a:pt x="83810" y="55230"/>
                </a:lnTo>
                <a:lnTo>
                  <a:pt x="83330" y="54940"/>
                </a:lnTo>
                <a:lnTo>
                  <a:pt x="83020" y="54690"/>
                </a:lnTo>
                <a:lnTo>
                  <a:pt x="82850" y="54590"/>
                </a:lnTo>
                <a:lnTo>
                  <a:pt x="81820" y="54270"/>
                </a:lnTo>
                <a:lnTo>
                  <a:pt x="81520" y="54230"/>
                </a:lnTo>
                <a:lnTo>
                  <a:pt x="81340" y="54230"/>
                </a:lnTo>
                <a:lnTo>
                  <a:pt x="81230" y="54420"/>
                </a:lnTo>
                <a:lnTo>
                  <a:pt x="81140" y="54540"/>
                </a:lnTo>
                <a:lnTo>
                  <a:pt x="81090" y="54580"/>
                </a:lnTo>
                <a:lnTo>
                  <a:pt x="81020" y="54590"/>
                </a:lnTo>
                <a:lnTo>
                  <a:pt x="80940" y="54560"/>
                </a:lnTo>
                <a:lnTo>
                  <a:pt x="80710" y="54290"/>
                </a:lnTo>
                <a:lnTo>
                  <a:pt x="80560" y="54160"/>
                </a:lnTo>
                <a:lnTo>
                  <a:pt x="80510" y="54100"/>
                </a:lnTo>
                <a:lnTo>
                  <a:pt x="80470" y="54040"/>
                </a:lnTo>
                <a:lnTo>
                  <a:pt x="80440" y="53970"/>
                </a:lnTo>
                <a:lnTo>
                  <a:pt x="80230" y="53250"/>
                </a:lnTo>
                <a:lnTo>
                  <a:pt x="80170" y="53180"/>
                </a:lnTo>
                <a:lnTo>
                  <a:pt x="80090" y="53100"/>
                </a:lnTo>
                <a:lnTo>
                  <a:pt x="79910" y="53010"/>
                </a:lnTo>
                <a:lnTo>
                  <a:pt x="79820" y="52960"/>
                </a:lnTo>
                <a:lnTo>
                  <a:pt x="79750" y="52930"/>
                </a:lnTo>
                <a:lnTo>
                  <a:pt x="79680" y="52950"/>
                </a:lnTo>
                <a:lnTo>
                  <a:pt x="79620" y="52960"/>
                </a:lnTo>
                <a:lnTo>
                  <a:pt x="79500" y="52880"/>
                </a:lnTo>
                <a:lnTo>
                  <a:pt x="79410" y="52900"/>
                </a:lnTo>
                <a:lnTo>
                  <a:pt x="79180" y="52830"/>
                </a:lnTo>
                <a:lnTo>
                  <a:pt x="79130" y="52820"/>
                </a:lnTo>
                <a:lnTo>
                  <a:pt x="79060" y="52840"/>
                </a:lnTo>
                <a:lnTo>
                  <a:pt x="78610" y="52980"/>
                </a:lnTo>
                <a:lnTo>
                  <a:pt x="78820" y="52650"/>
                </a:lnTo>
                <a:lnTo>
                  <a:pt x="78800" y="52330"/>
                </a:lnTo>
                <a:lnTo>
                  <a:pt x="79030" y="52210"/>
                </a:lnTo>
                <a:lnTo>
                  <a:pt x="79070" y="51980"/>
                </a:lnTo>
                <a:lnTo>
                  <a:pt x="78980" y="51400"/>
                </a:lnTo>
                <a:lnTo>
                  <a:pt x="78940" y="51390"/>
                </a:lnTo>
                <a:lnTo>
                  <a:pt x="78630" y="50930"/>
                </a:lnTo>
                <a:lnTo>
                  <a:pt x="78580" y="50820"/>
                </a:lnTo>
                <a:lnTo>
                  <a:pt x="78520" y="50730"/>
                </a:lnTo>
                <a:lnTo>
                  <a:pt x="78400" y="50670"/>
                </a:lnTo>
                <a:lnTo>
                  <a:pt x="78250" y="50650"/>
                </a:lnTo>
                <a:lnTo>
                  <a:pt x="78060" y="50590"/>
                </a:lnTo>
                <a:lnTo>
                  <a:pt x="77900" y="50510"/>
                </a:lnTo>
                <a:lnTo>
                  <a:pt x="77780" y="50430"/>
                </a:lnTo>
                <a:lnTo>
                  <a:pt x="77760" y="50290"/>
                </a:lnTo>
                <a:lnTo>
                  <a:pt x="78040" y="50020"/>
                </a:lnTo>
                <a:lnTo>
                  <a:pt x="78120" y="49850"/>
                </a:lnTo>
                <a:lnTo>
                  <a:pt x="78000" y="49430"/>
                </a:lnTo>
                <a:lnTo>
                  <a:pt x="77720" y="49360"/>
                </a:lnTo>
                <a:lnTo>
                  <a:pt x="77160" y="49510"/>
                </a:lnTo>
                <a:lnTo>
                  <a:pt x="77040" y="49430"/>
                </a:lnTo>
                <a:lnTo>
                  <a:pt x="76960" y="49300"/>
                </a:lnTo>
                <a:lnTo>
                  <a:pt x="76880" y="49170"/>
                </a:lnTo>
                <a:lnTo>
                  <a:pt x="76710" y="49120"/>
                </a:lnTo>
                <a:lnTo>
                  <a:pt x="76660" y="49020"/>
                </a:lnTo>
                <a:lnTo>
                  <a:pt x="76650" y="48820"/>
                </a:lnTo>
                <a:lnTo>
                  <a:pt x="76600" y="48620"/>
                </a:lnTo>
                <a:lnTo>
                  <a:pt x="76430" y="48530"/>
                </a:lnTo>
                <a:lnTo>
                  <a:pt x="76080" y="48460"/>
                </a:lnTo>
                <a:lnTo>
                  <a:pt x="75920" y="48300"/>
                </a:lnTo>
                <a:lnTo>
                  <a:pt x="75790" y="47840"/>
                </a:lnTo>
                <a:lnTo>
                  <a:pt x="75900" y="47510"/>
                </a:lnTo>
                <a:lnTo>
                  <a:pt x="75720" y="47350"/>
                </a:lnTo>
                <a:lnTo>
                  <a:pt x="75410" y="47320"/>
                </a:lnTo>
                <a:lnTo>
                  <a:pt x="75130" y="47350"/>
                </a:lnTo>
                <a:lnTo>
                  <a:pt x="75040" y="47250"/>
                </a:lnTo>
                <a:lnTo>
                  <a:pt x="74930" y="47190"/>
                </a:lnTo>
                <a:lnTo>
                  <a:pt x="74790" y="47180"/>
                </a:lnTo>
                <a:lnTo>
                  <a:pt x="74640" y="47250"/>
                </a:lnTo>
                <a:lnTo>
                  <a:pt x="74540" y="46960"/>
                </a:lnTo>
                <a:lnTo>
                  <a:pt x="74390" y="46820"/>
                </a:lnTo>
                <a:lnTo>
                  <a:pt x="74170" y="46770"/>
                </a:lnTo>
                <a:lnTo>
                  <a:pt x="73860" y="46770"/>
                </a:lnTo>
                <a:lnTo>
                  <a:pt x="73860" y="46670"/>
                </a:lnTo>
                <a:lnTo>
                  <a:pt x="74010" y="46600"/>
                </a:lnTo>
                <a:lnTo>
                  <a:pt x="74030" y="46500"/>
                </a:lnTo>
                <a:lnTo>
                  <a:pt x="73950" y="46220"/>
                </a:lnTo>
                <a:lnTo>
                  <a:pt x="73910" y="46160"/>
                </a:lnTo>
                <a:lnTo>
                  <a:pt x="73810" y="46040"/>
                </a:lnTo>
                <a:lnTo>
                  <a:pt x="73790" y="45950"/>
                </a:lnTo>
                <a:lnTo>
                  <a:pt x="73850" y="45860"/>
                </a:lnTo>
                <a:lnTo>
                  <a:pt x="73930" y="45780"/>
                </a:lnTo>
                <a:lnTo>
                  <a:pt x="73960" y="45700"/>
                </a:lnTo>
                <a:lnTo>
                  <a:pt x="73890" y="45450"/>
                </a:lnTo>
                <a:lnTo>
                  <a:pt x="73810" y="45300"/>
                </a:lnTo>
                <a:lnTo>
                  <a:pt x="73750" y="45190"/>
                </a:lnTo>
                <a:lnTo>
                  <a:pt x="73560" y="45050"/>
                </a:lnTo>
                <a:lnTo>
                  <a:pt x="73380" y="45210"/>
                </a:lnTo>
                <a:lnTo>
                  <a:pt x="73230" y="45090"/>
                </a:lnTo>
                <a:lnTo>
                  <a:pt x="72810" y="44990"/>
                </a:lnTo>
                <a:lnTo>
                  <a:pt x="72610" y="44920"/>
                </a:lnTo>
                <a:lnTo>
                  <a:pt x="72380" y="44790"/>
                </a:lnTo>
                <a:lnTo>
                  <a:pt x="72370" y="44740"/>
                </a:lnTo>
                <a:lnTo>
                  <a:pt x="72500" y="44710"/>
                </a:lnTo>
                <a:lnTo>
                  <a:pt x="72690" y="44620"/>
                </a:lnTo>
                <a:lnTo>
                  <a:pt x="72940" y="44410"/>
                </a:lnTo>
                <a:lnTo>
                  <a:pt x="73050" y="44270"/>
                </a:lnTo>
                <a:lnTo>
                  <a:pt x="73090" y="44140"/>
                </a:lnTo>
                <a:lnTo>
                  <a:pt x="72980" y="43870"/>
                </a:lnTo>
                <a:lnTo>
                  <a:pt x="72840" y="43880"/>
                </a:lnTo>
                <a:lnTo>
                  <a:pt x="72700" y="43990"/>
                </a:lnTo>
                <a:lnTo>
                  <a:pt x="72560" y="43990"/>
                </a:lnTo>
                <a:lnTo>
                  <a:pt x="72360" y="43950"/>
                </a:lnTo>
                <a:lnTo>
                  <a:pt x="72120" y="44020"/>
                </a:lnTo>
                <a:lnTo>
                  <a:pt x="71910" y="44020"/>
                </a:lnTo>
                <a:lnTo>
                  <a:pt x="71830" y="43790"/>
                </a:lnTo>
                <a:lnTo>
                  <a:pt x="71910" y="43140"/>
                </a:lnTo>
                <a:lnTo>
                  <a:pt x="71980" y="42620"/>
                </a:lnTo>
                <a:lnTo>
                  <a:pt x="72130" y="42270"/>
                </a:lnTo>
                <a:lnTo>
                  <a:pt x="72370" y="42080"/>
                </a:lnTo>
                <a:lnTo>
                  <a:pt x="72690" y="42180"/>
                </a:lnTo>
                <a:lnTo>
                  <a:pt x="72750" y="42120"/>
                </a:lnTo>
                <a:lnTo>
                  <a:pt x="72860" y="41970"/>
                </a:lnTo>
                <a:lnTo>
                  <a:pt x="72890" y="41890"/>
                </a:lnTo>
                <a:lnTo>
                  <a:pt x="72710" y="41730"/>
                </a:lnTo>
                <a:lnTo>
                  <a:pt x="72170" y="41060"/>
                </a:lnTo>
                <a:lnTo>
                  <a:pt x="72020" y="40980"/>
                </a:lnTo>
                <a:lnTo>
                  <a:pt x="71880" y="40970"/>
                </a:lnTo>
                <a:lnTo>
                  <a:pt x="71770" y="40930"/>
                </a:lnTo>
                <a:lnTo>
                  <a:pt x="71730" y="40760"/>
                </a:lnTo>
                <a:lnTo>
                  <a:pt x="71780" y="40590"/>
                </a:lnTo>
                <a:lnTo>
                  <a:pt x="71990" y="40290"/>
                </a:lnTo>
                <a:lnTo>
                  <a:pt x="72030" y="40120"/>
                </a:lnTo>
                <a:lnTo>
                  <a:pt x="71940" y="39980"/>
                </a:lnTo>
                <a:lnTo>
                  <a:pt x="71610" y="39780"/>
                </a:lnTo>
                <a:lnTo>
                  <a:pt x="71540" y="39680"/>
                </a:lnTo>
                <a:lnTo>
                  <a:pt x="71520" y="39540"/>
                </a:lnTo>
                <a:lnTo>
                  <a:pt x="71460" y="39340"/>
                </a:lnTo>
                <a:lnTo>
                  <a:pt x="71450" y="39200"/>
                </a:lnTo>
                <a:lnTo>
                  <a:pt x="71600" y="39180"/>
                </a:lnTo>
                <a:lnTo>
                  <a:pt x="72300" y="39190"/>
                </a:lnTo>
                <a:lnTo>
                  <a:pt x="72510" y="39150"/>
                </a:lnTo>
                <a:lnTo>
                  <a:pt x="72620" y="39000"/>
                </a:lnTo>
                <a:lnTo>
                  <a:pt x="72650" y="38850"/>
                </a:lnTo>
                <a:lnTo>
                  <a:pt x="72630" y="38710"/>
                </a:lnTo>
                <a:lnTo>
                  <a:pt x="72560" y="38600"/>
                </a:lnTo>
                <a:lnTo>
                  <a:pt x="72410" y="38440"/>
                </a:lnTo>
                <a:lnTo>
                  <a:pt x="72410" y="38400"/>
                </a:lnTo>
                <a:lnTo>
                  <a:pt x="72470" y="38360"/>
                </a:lnTo>
                <a:lnTo>
                  <a:pt x="72510" y="38230"/>
                </a:lnTo>
                <a:lnTo>
                  <a:pt x="72530" y="38180"/>
                </a:lnTo>
                <a:lnTo>
                  <a:pt x="72570" y="38140"/>
                </a:lnTo>
                <a:lnTo>
                  <a:pt x="72610" y="38080"/>
                </a:lnTo>
                <a:lnTo>
                  <a:pt x="72610" y="37970"/>
                </a:lnTo>
                <a:lnTo>
                  <a:pt x="72560" y="37910"/>
                </a:lnTo>
                <a:lnTo>
                  <a:pt x="72500" y="37900"/>
                </a:lnTo>
                <a:lnTo>
                  <a:pt x="72450" y="37900"/>
                </a:lnTo>
                <a:lnTo>
                  <a:pt x="72410" y="37880"/>
                </a:lnTo>
                <a:lnTo>
                  <a:pt x="72340" y="37770"/>
                </a:lnTo>
                <a:lnTo>
                  <a:pt x="72250" y="37690"/>
                </a:lnTo>
                <a:lnTo>
                  <a:pt x="72220" y="37570"/>
                </a:lnTo>
                <a:lnTo>
                  <a:pt x="72320" y="37390"/>
                </a:lnTo>
                <a:lnTo>
                  <a:pt x="72360" y="37430"/>
                </a:lnTo>
                <a:lnTo>
                  <a:pt x="72550" y="37400"/>
                </a:lnTo>
                <a:lnTo>
                  <a:pt x="72850" y="37300"/>
                </a:lnTo>
                <a:lnTo>
                  <a:pt x="72940" y="37040"/>
                </a:lnTo>
                <a:lnTo>
                  <a:pt x="73000" y="36850"/>
                </a:lnTo>
                <a:lnTo>
                  <a:pt x="72870" y="36570"/>
                </a:lnTo>
                <a:lnTo>
                  <a:pt x="72350" y="36280"/>
                </a:lnTo>
                <a:lnTo>
                  <a:pt x="72320" y="36020"/>
                </a:lnTo>
                <a:lnTo>
                  <a:pt x="72400" y="35950"/>
                </a:lnTo>
                <a:lnTo>
                  <a:pt x="72640" y="35870"/>
                </a:lnTo>
                <a:lnTo>
                  <a:pt x="72750" y="35680"/>
                </a:lnTo>
                <a:lnTo>
                  <a:pt x="73140" y="35380"/>
                </a:lnTo>
                <a:lnTo>
                  <a:pt x="73170" y="35180"/>
                </a:lnTo>
                <a:lnTo>
                  <a:pt x="73080" y="34870"/>
                </a:lnTo>
                <a:lnTo>
                  <a:pt x="73020" y="34790"/>
                </a:lnTo>
                <a:lnTo>
                  <a:pt x="72940" y="34580"/>
                </a:lnTo>
                <a:lnTo>
                  <a:pt x="72800" y="34460"/>
                </a:lnTo>
                <a:lnTo>
                  <a:pt x="72950" y="33940"/>
                </a:lnTo>
                <a:lnTo>
                  <a:pt x="73090" y="33750"/>
                </a:lnTo>
                <a:lnTo>
                  <a:pt x="73330" y="33670"/>
                </a:lnTo>
                <a:lnTo>
                  <a:pt x="73750" y="33660"/>
                </a:lnTo>
                <a:lnTo>
                  <a:pt x="73940" y="33610"/>
                </a:lnTo>
                <a:lnTo>
                  <a:pt x="74060" y="33480"/>
                </a:lnTo>
                <a:lnTo>
                  <a:pt x="73840" y="33420"/>
                </a:lnTo>
                <a:lnTo>
                  <a:pt x="73880" y="33290"/>
                </a:lnTo>
                <a:lnTo>
                  <a:pt x="74150" y="33080"/>
                </a:lnTo>
                <a:lnTo>
                  <a:pt x="74510" y="32500"/>
                </a:lnTo>
                <a:lnTo>
                  <a:pt x="74590" y="32410"/>
                </a:lnTo>
                <a:lnTo>
                  <a:pt x="74770" y="32460"/>
                </a:lnTo>
                <a:lnTo>
                  <a:pt x="74910" y="32530"/>
                </a:lnTo>
                <a:lnTo>
                  <a:pt x="75000" y="32470"/>
                </a:lnTo>
                <a:lnTo>
                  <a:pt x="75030" y="32160"/>
                </a:lnTo>
                <a:lnTo>
                  <a:pt x="74970" y="31970"/>
                </a:lnTo>
                <a:lnTo>
                  <a:pt x="74810" y="31800"/>
                </a:lnTo>
                <a:lnTo>
                  <a:pt x="74610" y="31700"/>
                </a:lnTo>
                <a:lnTo>
                  <a:pt x="74440" y="31720"/>
                </a:lnTo>
                <a:lnTo>
                  <a:pt x="74410" y="31660"/>
                </a:lnTo>
                <a:lnTo>
                  <a:pt x="74420" y="31650"/>
                </a:lnTo>
                <a:lnTo>
                  <a:pt x="74410" y="31640"/>
                </a:lnTo>
                <a:lnTo>
                  <a:pt x="74350" y="31620"/>
                </a:lnTo>
                <a:lnTo>
                  <a:pt x="74430" y="31530"/>
                </a:lnTo>
                <a:lnTo>
                  <a:pt x="74460" y="31470"/>
                </a:lnTo>
                <a:lnTo>
                  <a:pt x="74510" y="31440"/>
                </a:lnTo>
                <a:lnTo>
                  <a:pt x="74640" y="31420"/>
                </a:lnTo>
                <a:lnTo>
                  <a:pt x="74640" y="31320"/>
                </a:lnTo>
                <a:lnTo>
                  <a:pt x="74370" y="31090"/>
                </a:lnTo>
                <a:lnTo>
                  <a:pt x="73950" y="30590"/>
                </a:lnTo>
                <a:lnTo>
                  <a:pt x="73720" y="30390"/>
                </a:lnTo>
                <a:lnTo>
                  <a:pt x="73500" y="30050"/>
                </a:lnTo>
                <a:lnTo>
                  <a:pt x="73610" y="29800"/>
                </a:lnTo>
                <a:lnTo>
                  <a:pt x="73910" y="29610"/>
                </a:lnTo>
                <a:lnTo>
                  <a:pt x="74250" y="29460"/>
                </a:lnTo>
                <a:lnTo>
                  <a:pt x="74440" y="29430"/>
                </a:lnTo>
                <a:lnTo>
                  <a:pt x="74650" y="29430"/>
                </a:lnTo>
                <a:lnTo>
                  <a:pt x="74800" y="29370"/>
                </a:lnTo>
                <a:lnTo>
                  <a:pt x="74830" y="29170"/>
                </a:lnTo>
                <a:lnTo>
                  <a:pt x="74720" y="29020"/>
                </a:lnTo>
                <a:lnTo>
                  <a:pt x="74510" y="28890"/>
                </a:lnTo>
                <a:lnTo>
                  <a:pt x="74280" y="28800"/>
                </a:lnTo>
                <a:lnTo>
                  <a:pt x="73780" y="28680"/>
                </a:lnTo>
                <a:lnTo>
                  <a:pt x="73670" y="28440"/>
                </a:lnTo>
                <a:lnTo>
                  <a:pt x="73720" y="28130"/>
                </a:lnTo>
                <a:lnTo>
                  <a:pt x="73860" y="27800"/>
                </a:lnTo>
                <a:lnTo>
                  <a:pt x="73990" y="28010"/>
                </a:lnTo>
                <a:lnTo>
                  <a:pt x="74150" y="28190"/>
                </a:lnTo>
                <a:lnTo>
                  <a:pt x="74260" y="28160"/>
                </a:lnTo>
                <a:lnTo>
                  <a:pt x="74250" y="27800"/>
                </a:lnTo>
                <a:lnTo>
                  <a:pt x="74160" y="27580"/>
                </a:lnTo>
                <a:lnTo>
                  <a:pt x="73990" y="27570"/>
                </a:lnTo>
                <a:lnTo>
                  <a:pt x="73760" y="27660"/>
                </a:lnTo>
                <a:lnTo>
                  <a:pt x="73470" y="27700"/>
                </a:lnTo>
                <a:lnTo>
                  <a:pt x="73500" y="27650"/>
                </a:lnTo>
                <a:lnTo>
                  <a:pt x="73510" y="27640"/>
                </a:lnTo>
                <a:lnTo>
                  <a:pt x="73520" y="27640"/>
                </a:lnTo>
                <a:lnTo>
                  <a:pt x="73580" y="27610"/>
                </a:lnTo>
                <a:lnTo>
                  <a:pt x="73380" y="27390"/>
                </a:lnTo>
                <a:lnTo>
                  <a:pt x="73550" y="26910"/>
                </a:lnTo>
                <a:lnTo>
                  <a:pt x="73330" y="26820"/>
                </a:lnTo>
                <a:lnTo>
                  <a:pt x="72900" y="26850"/>
                </a:lnTo>
                <a:lnTo>
                  <a:pt x="72800" y="26820"/>
                </a:lnTo>
                <a:lnTo>
                  <a:pt x="72740" y="26710"/>
                </a:lnTo>
                <a:lnTo>
                  <a:pt x="72710" y="26550"/>
                </a:lnTo>
                <a:lnTo>
                  <a:pt x="72670" y="26400"/>
                </a:lnTo>
                <a:lnTo>
                  <a:pt x="72560" y="26330"/>
                </a:lnTo>
                <a:lnTo>
                  <a:pt x="72400" y="26300"/>
                </a:lnTo>
                <a:lnTo>
                  <a:pt x="72120" y="26160"/>
                </a:lnTo>
                <a:lnTo>
                  <a:pt x="71540" y="26040"/>
                </a:lnTo>
                <a:lnTo>
                  <a:pt x="71160" y="25790"/>
                </a:lnTo>
                <a:lnTo>
                  <a:pt x="70770" y="25450"/>
                </a:lnTo>
                <a:lnTo>
                  <a:pt x="70700" y="25520"/>
                </a:lnTo>
                <a:lnTo>
                  <a:pt x="70610" y="25530"/>
                </a:lnTo>
                <a:lnTo>
                  <a:pt x="70510" y="25530"/>
                </a:lnTo>
                <a:lnTo>
                  <a:pt x="70380" y="25540"/>
                </a:lnTo>
                <a:lnTo>
                  <a:pt x="70160" y="25610"/>
                </a:lnTo>
                <a:lnTo>
                  <a:pt x="69900" y="25750"/>
                </a:lnTo>
                <a:lnTo>
                  <a:pt x="69810" y="25860"/>
                </a:lnTo>
                <a:lnTo>
                  <a:pt x="69800" y="25960"/>
                </a:lnTo>
                <a:lnTo>
                  <a:pt x="69770" y="26010"/>
                </a:lnTo>
                <a:lnTo>
                  <a:pt x="69600" y="25940"/>
                </a:lnTo>
                <a:lnTo>
                  <a:pt x="69550" y="25890"/>
                </a:lnTo>
                <a:lnTo>
                  <a:pt x="69490" y="25780"/>
                </a:lnTo>
                <a:lnTo>
                  <a:pt x="69430" y="25650"/>
                </a:lnTo>
                <a:lnTo>
                  <a:pt x="69410" y="25540"/>
                </a:lnTo>
                <a:lnTo>
                  <a:pt x="69440" y="25310"/>
                </a:lnTo>
                <a:lnTo>
                  <a:pt x="69510" y="25160"/>
                </a:lnTo>
                <a:lnTo>
                  <a:pt x="69550" y="25000"/>
                </a:lnTo>
                <a:lnTo>
                  <a:pt x="69510" y="24760"/>
                </a:lnTo>
                <a:lnTo>
                  <a:pt x="69470" y="24700"/>
                </a:lnTo>
                <a:lnTo>
                  <a:pt x="69410" y="24660"/>
                </a:lnTo>
                <a:lnTo>
                  <a:pt x="69360" y="24600"/>
                </a:lnTo>
                <a:lnTo>
                  <a:pt x="69320" y="24470"/>
                </a:lnTo>
                <a:lnTo>
                  <a:pt x="69330" y="24350"/>
                </a:lnTo>
                <a:lnTo>
                  <a:pt x="69360" y="24260"/>
                </a:lnTo>
                <a:lnTo>
                  <a:pt x="69390" y="24180"/>
                </a:lnTo>
                <a:lnTo>
                  <a:pt x="69410" y="24130"/>
                </a:lnTo>
                <a:lnTo>
                  <a:pt x="69420" y="23990"/>
                </a:lnTo>
                <a:lnTo>
                  <a:pt x="69500" y="23840"/>
                </a:lnTo>
                <a:lnTo>
                  <a:pt x="69510" y="23730"/>
                </a:lnTo>
                <a:lnTo>
                  <a:pt x="69480" y="23620"/>
                </a:lnTo>
                <a:lnTo>
                  <a:pt x="69350" y="23390"/>
                </a:lnTo>
                <a:lnTo>
                  <a:pt x="69280" y="22920"/>
                </a:lnTo>
                <a:lnTo>
                  <a:pt x="69170" y="22720"/>
                </a:lnTo>
                <a:lnTo>
                  <a:pt x="68790" y="22360"/>
                </a:lnTo>
                <a:lnTo>
                  <a:pt x="68700" y="22240"/>
                </a:lnTo>
                <a:lnTo>
                  <a:pt x="68650" y="22140"/>
                </a:lnTo>
                <a:lnTo>
                  <a:pt x="68640" y="22020"/>
                </a:lnTo>
                <a:lnTo>
                  <a:pt x="68640" y="21870"/>
                </a:lnTo>
                <a:lnTo>
                  <a:pt x="68600" y="21710"/>
                </a:lnTo>
                <a:lnTo>
                  <a:pt x="68520" y="21630"/>
                </a:lnTo>
                <a:lnTo>
                  <a:pt x="68410" y="21570"/>
                </a:lnTo>
                <a:lnTo>
                  <a:pt x="68300" y="21490"/>
                </a:lnTo>
                <a:lnTo>
                  <a:pt x="67670" y="20640"/>
                </a:lnTo>
                <a:lnTo>
                  <a:pt x="67500" y="2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agu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870" y="82390"/>
                </a:moveTo>
                <a:lnTo>
                  <a:pt x="75880" y="82390"/>
                </a:lnTo>
                <a:lnTo>
                  <a:pt x="76060" y="82170"/>
                </a:lnTo>
                <a:lnTo>
                  <a:pt x="75980" y="82040"/>
                </a:lnTo>
                <a:lnTo>
                  <a:pt x="75910" y="82010"/>
                </a:lnTo>
                <a:lnTo>
                  <a:pt x="75800" y="81940"/>
                </a:lnTo>
                <a:lnTo>
                  <a:pt x="75700" y="81770"/>
                </a:lnTo>
                <a:lnTo>
                  <a:pt x="75560" y="81370"/>
                </a:lnTo>
                <a:lnTo>
                  <a:pt x="75530" y="81290"/>
                </a:lnTo>
                <a:lnTo>
                  <a:pt x="75500" y="81090"/>
                </a:lnTo>
                <a:lnTo>
                  <a:pt x="75450" y="80980"/>
                </a:lnTo>
                <a:lnTo>
                  <a:pt x="75340" y="80900"/>
                </a:lnTo>
                <a:lnTo>
                  <a:pt x="75180" y="80880"/>
                </a:lnTo>
                <a:lnTo>
                  <a:pt x="75030" y="80940"/>
                </a:lnTo>
                <a:lnTo>
                  <a:pt x="74940" y="80880"/>
                </a:lnTo>
                <a:lnTo>
                  <a:pt x="74810" y="80840"/>
                </a:lnTo>
                <a:lnTo>
                  <a:pt x="74730" y="80850"/>
                </a:lnTo>
                <a:lnTo>
                  <a:pt x="74690" y="80830"/>
                </a:lnTo>
                <a:lnTo>
                  <a:pt x="74690" y="80530"/>
                </a:lnTo>
                <a:lnTo>
                  <a:pt x="74760" y="80080"/>
                </a:lnTo>
                <a:lnTo>
                  <a:pt x="74760" y="79940"/>
                </a:lnTo>
                <a:lnTo>
                  <a:pt x="74690" y="79710"/>
                </a:lnTo>
                <a:lnTo>
                  <a:pt x="74460" y="79560"/>
                </a:lnTo>
                <a:lnTo>
                  <a:pt x="74460" y="79410"/>
                </a:lnTo>
                <a:lnTo>
                  <a:pt x="74390" y="79190"/>
                </a:lnTo>
                <a:lnTo>
                  <a:pt x="74090" y="78970"/>
                </a:lnTo>
                <a:lnTo>
                  <a:pt x="73940" y="78820"/>
                </a:lnTo>
                <a:lnTo>
                  <a:pt x="73800" y="78590"/>
                </a:lnTo>
                <a:lnTo>
                  <a:pt x="73650" y="78520"/>
                </a:lnTo>
                <a:lnTo>
                  <a:pt x="73500" y="78370"/>
                </a:lnTo>
                <a:lnTo>
                  <a:pt x="73200" y="78370"/>
                </a:lnTo>
                <a:lnTo>
                  <a:pt x="73200" y="77850"/>
                </a:lnTo>
                <a:lnTo>
                  <a:pt x="73200" y="77320"/>
                </a:lnTo>
                <a:lnTo>
                  <a:pt x="73130" y="77320"/>
                </a:lnTo>
                <a:lnTo>
                  <a:pt x="72760" y="77400"/>
                </a:lnTo>
                <a:lnTo>
                  <a:pt x="72310" y="77700"/>
                </a:lnTo>
                <a:lnTo>
                  <a:pt x="71940" y="77700"/>
                </a:lnTo>
                <a:lnTo>
                  <a:pt x="71640" y="77850"/>
                </a:lnTo>
                <a:lnTo>
                  <a:pt x="70820" y="77770"/>
                </a:lnTo>
                <a:lnTo>
                  <a:pt x="70450" y="77850"/>
                </a:lnTo>
                <a:lnTo>
                  <a:pt x="70230" y="77770"/>
                </a:lnTo>
                <a:lnTo>
                  <a:pt x="69260" y="77620"/>
                </a:lnTo>
                <a:lnTo>
                  <a:pt x="68600" y="77620"/>
                </a:lnTo>
                <a:lnTo>
                  <a:pt x="68600" y="77770"/>
                </a:lnTo>
                <a:lnTo>
                  <a:pt x="68600" y="78370"/>
                </a:lnTo>
                <a:lnTo>
                  <a:pt x="68600" y="78740"/>
                </a:lnTo>
                <a:lnTo>
                  <a:pt x="68670" y="78970"/>
                </a:lnTo>
                <a:lnTo>
                  <a:pt x="68740" y="79340"/>
                </a:lnTo>
                <a:lnTo>
                  <a:pt x="68370" y="79710"/>
                </a:lnTo>
                <a:lnTo>
                  <a:pt x="68150" y="79640"/>
                </a:lnTo>
                <a:lnTo>
                  <a:pt x="68000" y="80080"/>
                </a:lnTo>
                <a:lnTo>
                  <a:pt x="68080" y="80460"/>
                </a:lnTo>
                <a:lnTo>
                  <a:pt x="67850" y="81130"/>
                </a:lnTo>
                <a:lnTo>
                  <a:pt x="67780" y="81730"/>
                </a:lnTo>
                <a:lnTo>
                  <a:pt x="67890" y="81890"/>
                </a:lnTo>
                <a:lnTo>
                  <a:pt x="67860" y="81920"/>
                </a:lnTo>
                <a:lnTo>
                  <a:pt x="67750" y="81820"/>
                </a:lnTo>
                <a:lnTo>
                  <a:pt x="67620" y="81760"/>
                </a:lnTo>
                <a:lnTo>
                  <a:pt x="67520" y="81760"/>
                </a:lnTo>
                <a:lnTo>
                  <a:pt x="67430" y="81980"/>
                </a:lnTo>
                <a:lnTo>
                  <a:pt x="67200" y="82160"/>
                </a:lnTo>
                <a:lnTo>
                  <a:pt x="67090" y="82300"/>
                </a:lnTo>
                <a:lnTo>
                  <a:pt x="66990" y="82200"/>
                </a:lnTo>
                <a:lnTo>
                  <a:pt x="66820" y="82070"/>
                </a:lnTo>
                <a:lnTo>
                  <a:pt x="66640" y="81960"/>
                </a:lnTo>
                <a:lnTo>
                  <a:pt x="66510" y="81920"/>
                </a:lnTo>
                <a:lnTo>
                  <a:pt x="66370" y="82000"/>
                </a:lnTo>
                <a:lnTo>
                  <a:pt x="66220" y="82130"/>
                </a:lnTo>
                <a:lnTo>
                  <a:pt x="66070" y="82180"/>
                </a:lnTo>
                <a:lnTo>
                  <a:pt x="65930" y="82010"/>
                </a:lnTo>
                <a:lnTo>
                  <a:pt x="65970" y="81980"/>
                </a:lnTo>
                <a:lnTo>
                  <a:pt x="65990" y="81980"/>
                </a:lnTo>
                <a:lnTo>
                  <a:pt x="66000" y="81970"/>
                </a:lnTo>
                <a:lnTo>
                  <a:pt x="66030" y="81920"/>
                </a:lnTo>
                <a:lnTo>
                  <a:pt x="65510" y="81940"/>
                </a:lnTo>
                <a:lnTo>
                  <a:pt x="65310" y="82040"/>
                </a:lnTo>
                <a:lnTo>
                  <a:pt x="65250" y="82300"/>
                </a:lnTo>
                <a:lnTo>
                  <a:pt x="65390" y="82230"/>
                </a:lnTo>
                <a:lnTo>
                  <a:pt x="65510" y="82250"/>
                </a:lnTo>
                <a:lnTo>
                  <a:pt x="65600" y="82350"/>
                </a:lnTo>
                <a:lnTo>
                  <a:pt x="65650" y="82500"/>
                </a:lnTo>
                <a:lnTo>
                  <a:pt x="65380" y="82430"/>
                </a:lnTo>
                <a:lnTo>
                  <a:pt x="64380" y="82390"/>
                </a:lnTo>
                <a:lnTo>
                  <a:pt x="64320" y="82250"/>
                </a:lnTo>
                <a:lnTo>
                  <a:pt x="64250" y="82140"/>
                </a:lnTo>
                <a:lnTo>
                  <a:pt x="64100" y="81920"/>
                </a:lnTo>
                <a:lnTo>
                  <a:pt x="64020" y="82050"/>
                </a:lnTo>
                <a:lnTo>
                  <a:pt x="64010" y="82160"/>
                </a:lnTo>
                <a:lnTo>
                  <a:pt x="64070" y="82250"/>
                </a:lnTo>
                <a:lnTo>
                  <a:pt x="64180" y="82300"/>
                </a:lnTo>
                <a:lnTo>
                  <a:pt x="64180" y="82390"/>
                </a:lnTo>
                <a:lnTo>
                  <a:pt x="63930" y="82440"/>
                </a:lnTo>
                <a:lnTo>
                  <a:pt x="63740" y="82530"/>
                </a:lnTo>
                <a:lnTo>
                  <a:pt x="63410" y="82790"/>
                </a:lnTo>
                <a:lnTo>
                  <a:pt x="63150" y="82620"/>
                </a:lnTo>
                <a:lnTo>
                  <a:pt x="62850" y="82640"/>
                </a:lnTo>
                <a:lnTo>
                  <a:pt x="62590" y="82760"/>
                </a:lnTo>
                <a:lnTo>
                  <a:pt x="62450" y="82880"/>
                </a:lnTo>
                <a:lnTo>
                  <a:pt x="62350" y="82880"/>
                </a:lnTo>
                <a:lnTo>
                  <a:pt x="62260" y="82840"/>
                </a:lnTo>
                <a:lnTo>
                  <a:pt x="62140" y="82770"/>
                </a:lnTo>
                <a:lnTo>
                  <a:pt x="62030" y="82680"/>
                </a:lnTo>
                <a:lnTo>
                  <a:pt x="61970" y="82590"/>
                </a:lnTo>
                <a:lnTo>
                  <a:pt x="62130" y="82520"/>
                </a:lnTo>
                <a:lnTo>
                  <a:pt x="62270" y="82540"/>
                </a:lnTo>
                <a:lnTo>
                  <a:pt x="62430" y="82580"/>
                </a:lnTo>
                <a:lnTo>
                  <a:pt x="62630" y="82590"/>
                </a:lnTo>
                <a:lnTo>
                  <a:pt x="62600" y="82460"/>
                </a:lnTo>
                <a:lnTo>
                  <a:pt x="62560" y="82370"/>
                </a:lnTo>
                <a:lnTo>
                  <a:pt x="62480" y="82320"/>
                </a:lnTo>
                <a:lnTo>
                  <a:pt x="62350" y="82300"/>
                </a:lnTo>
                <a:lnTo>
                  <a:pt x="62350" y="82200"/>
                </a:lnTo>
                <a:lnTo>
                  <a:pt x="62500" y="82130"/>
                </a:lnTo>
                <a:lnTo>
                  <a:pt x="62590" y="82030"/>
                </a:lnTo>
                <a:lnTo>
                  <a:pt x="62630" y="81890"/>
                </a:lnTo>
                <a:lnTo>
                  <a:pt x="62630" y="81720"/>
                </a:lnTo>
                <a:lnTo>
                  <a:pt x="62550" y="81720"/>
                </a:lnTo>
                <a:lnTo>
                  <a:pt x="62370" y="82050"/>
                </a:lnTo>
                <a:lnTo>
                  <a:pt x="62140" y="82220"/>
                </a:lnTo>
                <a:lnTo>
                  <a:pt x="61840" y="82290"/>
                </a:lnTo>
                <a:lnTo>
                  <a:pt x="61480" y="82300"/>
                </a:lnTo>
                <a:lnTo>
                  <a:pt x="61860" y="82590"/>
                </a:lnTo>
                <a:lnTo>
                  <a:pt x="61580" y="82840"/>
                </a:lnTo>
                <a:lnTo>
                  <a:pt x="61050" y="83060"/>
                </a:lnTo>
                <a:lnTo>
                  <a:pt x="60710" y="83270"/>
                </a:lnTo>
                <a:lnTo>
                  <a:pt x="60620" y="83480"/>
                </a:lnTo>
                <a:lnTo>
                  <a:pt x="60640" y="83610"/>
                </a:lnTo>
                <a:lnTo>
                  <a:pt x="60770" y="83690"/>
                </a:lnTo>
                <a:lnTo>
                  <a:pt x="61000" y="83750"/>
                </a:lnTo>
                <a:lnTo>
                  <a:pt x="61250" y="83770"/>
                </a:lnTo>
                <a:lnTo>
                  <a:pt x="61500" y="83720"/>
                </a:lnTo>
                <a:lnTo>
                  <a:pt x="61640" y="83630"/>
                </a:lnTo>
                <a:lnTo>
                  <a:pt x="61570" y="83470"/>
                </a:lnTo>
                <a:lnTo>
                  <a:pt x="61570" y="83370"/>
                </a:lnTo>
                <a:lnTo>
                  <a:pt x="61930" y="83270"/>
                </a:lnTo>
                <a:lnTo>
                  <a:pt x="62110" y="83170"/>
                </a:lnTo>
                <a:lnTo>
                  <a:pt x="62170" y="83240"/>
                </a:lnTo>
                <a:lnTo>
                  <a:pt x="62240" y="83330"/>
                </a:lnTo>
                <a:lnTo>
                  <a:pt x="62350" y="83370"/>
                </a:lnTo>
                <a:lnTo>
                  <a:pt x="62530" y="83320"/>
                </a:lnTo>
                <a:lnTo>
                  <a:pt x="62810" y="83200"/>
                </a:lnTo>
                <a:lnTo>
                  <a:pt x="63030" y="83170"/>
                </a:lnTo>
                <a:lnTo>
                  <a:pt x="63470" y="83170"/>
                </a:lnTo>
                <a:lnTo>
                  <a:pt x="63600" y="83200"/>
                </a:lnTo>
                <a:lnTo>
                  <a:pt x="63690" y="83260"/>
                </a:lnTo>
                <a:lnTo>
                  <a:pt x="63750" y="83330"/>
                </a:lnTo>
                <a:lnTo>
                  <a:pt x="63800" y="83370"/>
                </a:lnTo>
                <a:lnTo>
                  <a:pt x="64010" y="83400"/>
                </a:lnTo>
                <a:lnTo>
                  <a:pt x="64150" y="83380"/>
                </a:lnTo>
                <a:lnTo>
                  <a:pt x="64480" y="83270"/>
                </a:lnTo>
                <a:lnTo>
                  <a:pt x="64340" y="83290"/>
                </a:lnTo>
                <a:lnTo>
                  <a:pt x="64170" y="83270"/>
                </a:lnTo>
                <a:lnTo>
                  <a:pt x="64030" y="83210"/>
                </a:lnTo>
                <a:lnTo>
                  <a:pt x="63990" y="83080"/>
                </a:lnTo>
                <a:lnTo>
                  <a:pt x="64080" y="83000"/>
                </a:lnTo>
                <a:lnTo>
                  <a:pt x="64570" y="82880"/>
                </a:lnTo>
                <a:lnTo>
                  <a:pt x="64570" y="83080"/>
                </a:lnTo>
                <a:lnTo>
                  <a:pt x="64680" y="83080"/>
                </a:lnTo>
                <a:lnTo>
                  <a:pt x="64990" y="82930"/>
                </a:lnTo>
                <a:lnTo>
                  <a:pt x="65820" y="82980"/>
                </a:lnTo>
                <a:lnTo>
                  <a:pt x="66230" y="82790"/>
                </a:lnTo>
                <a:lnTo>
                  <a:pt x="66290" y="83000"/>
                </a:lnTo>
                <a:lnTo>
                  <a:pt x="66400" y="82910"/>
                </a:lnTo>
                <a:lnTo>
                  <a:pt x="66520" y="82720"/>
                </a:lnTo>
                <a:lnTo>
                  <a:pt x="66610" y="82590"/>
                </a:lnTo>
                <a:lnTo>
                  <a:pt x="66870" y="82600"/>
                </a:lnTo>
                <a:lnTo>
                  <a:pt x="67090" y="82700"/>
                </a:lnTo>
                <a:lnTo>
                  <a:pt x="67290" y="82750"/>
                </a:lnTo>
                <a:lnTo>
                  <a:pt x="67470" y="82590"/>
                </a:lnTo>
                <a:lnTo>
                  <a:pt x="67740" y="82700"/>
                </a:lnTo>
                <a:lnTo>
                  <a:pt x="68010" y="82650"/>
                </a:lnTo>
                <a:lnTo>
                  <a:pt x="68290" y="82550"/>
                </a:lnTo>
                <a:lnTo>
                  <a:pt x="68750" y="82470"/>
                </a:lnTo>
                <a:lnTo>
                  <a:pt x="69040" y="82620"/>
                </a:lnTo>
                <a:lnTo>
                  <a:pt x="69240" y="83120"/>
                </a:lnTo>
                <a:lnTo>
                  <a:pt x="67700" y="83240"/>
                </a:lnTo>
                <a:lnTo>
                  <a:pt x="63290" y="83610"/>
                </a:lnTo>
                <a:lnTo>
                  <a:pt x="60980" y="84130"/>
                </a:lnTo>
                <a:lnTo>
                  <a:pt x="59700" y="84240"/>
                </a:lnTo>
                <a:lnTo>
                  <a:pt x="59450" y="84340"/>
                </a:lnTo>
                <a:lnTo>
                  <a:pt x="59300" y="84260"/>
                </a:lnTo>
                <a:lnTo>
                  <a:pt x="59140" y="84230"/>
                </a:lnTo>
                <a:lnTo>
                  <a:pt x="58370" y="84220"/>
                </a:lnTo>
                <a:lnTo>
                  <a:pt x="58190" y="84240"/>
                </a:lnTo>
                <a:lnTo>
                  <a:pt x="58190" y="84150"/>
                </a:lnTo>
                <a:lnTo>
                  <a:pt x="58240" y="84150"/>
                </a:lnTo>
                <a:lnTo>
                  <a:pt x="58330" y="84150"/>
                </a:lnTo>
                <a:lnTo>
                  <a:pt x="58380" y="84150"/>
                </a:lnTo>
                <a:lnTo>
                  <a:pt x="58380" y="84050"/>
                </a:lnTo>
                <a:lnTo>
                  <a:pt x="57980" y="84060"/>
                </a:lnTo>
                <a:lnTo>
                  <a:pt x="57890" y="83890"/>
                </a:lnTo>
                <a:lnTo>
                  <a:pt x="57890" y="83630"/>
                </a:lnTo>
                <a:lnTo>
                  <a:pt x="57800" y="83370"/>
                </a:lnTo>
                <a:lnTo>
                  <a:pt x="57980" y="83150"/>
                </a:lnTo>
                <a:lnTo>
                  <a:pt x="57800" y="83100"/>
                </a:lnTo>
                <a:lnTo>
                  <a:pt x="57030" y="83200"/>
                </a:lnTo>
                <a:lnTo>
                  <a:pt x="57000" y="83210"/>
                </a:lnTo>
                <a:lnTo>
                  <a:pt x="57160" y="82920"/>
                </a:lnTo>
                <a:lnTo>
                  <a:pt x="57080" y="82320"/>
                </a:lnTo>
                <a:lnTo>
                  <a:pt x="57080" y="81430"/>
                </a:lnTo>
                <a:lnTo>
                  <a:pt x="57160" y="80760"/>
                </a:lnTo>
                <a:lnTo>
                  <a:pt x="57530" y="80160"/>
                </a:lnTo>
                <a:lnTo>
                  <a:pt x="57750" y="79190"/>
                </a:lnTo>
                <a:lnTo>
                  <a:pt x="58050" y="78820"/>
                </a:lnTo>
                <a:lnTo>
                  <a:pt x="58050" y="78220"/>
                </a:lnTo>
                <a:lnTo>
                  <a:pt x="57830" y="77850"/>
                </a:lnTo>
                <a:lnTo>
                  <a:pt x="57830" y="77620"/>
                </a:lnTo>
                <a:lnTo>
                  <a:pt x="58050" y="77020"/>
                </a:lnTo>
                <a:lnTo>
                  <a:pt x="58050" y="76650"/>
                </a:lnTo>
                <a:lnTo>
                  <a:pt x="58570" y="75610"/>
                </a:lnTo>
                <a:lnTo>
                  <a:pt x="58940" y="74790"/>
                </a:lnTo>
                <a:lnTo>
                  <a:pt x="58790" y="74340"/>
                </a:lnTo>
                <a:lnTo>
                  <a:pt x="58640" y="74190"/>
                </a:lnTo>
                <a:lnTo>
                  <a:pt x="58640" y="74110"/>
                </a:lnTo>
                <a:lnTo>
                  <a:pt x="58570" y="73960"/>
                </a:lnTo>
                <a:lnTo>
                  <a:pt x="57980" y="73670"/>
                </a:lnTo>
                <a:lnTo>
                  <a:pt x="57680" y="73290"/>
                </a:lnTo>
                <a:lnTo>
                  <a:pt x="57600" y="72620"/>
                </a:lnTo>
                <a:lnTo>
                  <a:pt x="57600" y="72170"/>
                </a:lnTo>
                <a:lnTo>
                  <a:pt x="57600" y="71650"/>
                </a:lnTo>
                <a:lnTo>
                  <a:pt x="57980" y="71350"/>
                </a:lnTo>
                <a:lnTo>
                  <a:pt x="58120" y="70900"/>
                </a:lnTo>
                <a:lnTo>
                  <a:pt x="58120" y="70380"/>
                </a:lnTo>
                <a:lnTo>
                  <a:pt x="57980" y="70080"/>
                </a:lnTo>
                <a:lnTo>
                  <a:pt x="57600" y="70010"/>
                </a:lnTo>
                <a:lnTo>
                  <a:pt x="57160" y="69930"/>
                </a:lnTo>
                <a:lnTo>
                  <a:pt x="56790" y="69930"/>
                </a:lnTo>
                <a:lnTo>
                  <a:pt x="56340" y="69930"/>
                </a:lnTo>
                <a:lnTo>
                  <a:pt x="55820" y="69930"/>
                </a:lnTo>
                <a:lnTo>
                  <a:pt x="55450" y="69630"/>
                </a:lnTo>
                <a:lnTo>
                  <a:pt x="55080" y="69180"/>
                </a:lnTo>
                <a:lnTo>
                  <a:pt x="54710" y="68960"/>
                </a:lnTo>
                <a:lnTo>
                  <a:pt x="54560" y="68660"/>
                </a:lnTo>
                <a:lnTo>
                  <a:pt x="54630" y="68440"/>
                </a:lnTo>
                <a:lnTo>
                  <a:pt x="54780" y="67840"/>
                </a:lnTo>
                <a:lnTo>
                  <a:pt x="55000" y="66940"/>
                </a:lnTo>
                <a:lnTo>
                  <a:pt x="54780" y="66790"/>
                </a:lnTo>
                <a:lnTo>
                  <a:pt x="54580" y="66740"/>
                </a:lnTo>
                <a:lnTo>
                  <a:pt x="54780" y="66720"/>
                </a:lnTo>
                <a:lnTo>
                  <a:pt x="55150" y="66720"/>
                </a:lnTo>
                <a:lnTo>
                  <a:pt x="55380" y="66790"/>
                </a:lnTo>
                <a:lnTo>
                  <a:pt x="55970" y="67320"/>
                </a:lnTo>
                <a:lnTo>
                  <a:pt x="56490" y="67760"/>
                </a:lnTo>
                <a:lnTo>
                  <a:pt x="56790" y="67990"/>
                </a:lnTo>
                <a:lnTo>
                  <a:pt x="57310" y="67910"/>
                </a:lnTo>
                <a:lnTo>
                  <a:pt x="57830" y="67760"/>
                </a:lnTo>
                <a:lnTo>
                  <a:pt x="58350" y="67760"/>
                </a:lnTo>
                <a:lnTo>
                  <a:pt x="58790" y="67760"/>
                </a:lnTo>
                <a:lnTo>
                  <a:pt x="59090" y="67760"/>
                </a:lnTo>
                <a:lnTo>
                  <a:pt x="58940" y="68210"/>
                </a:lnTo>
                <a:lnTo>
                  <a:pt x="59310" y="68360"/>
                </a:lnTo>
                <a:lnTo>
                  <a:pt x="59830" y="68440"/>
                </a:lnTo>
                <a:lnTo>
                  <a:pt x="60500" y="68510"/>
                </a:lnTo>
                <a:lnTo>
                  <a:pt x="61090" y="68510"/>
                </a:lnTo>
                <a:lnTo>
                  <a:pt x="61170" y="68510"/>
                </a:lnTo>
                <a:lnTo>
                  <a:pt x="61470" y="68440"/>
                </a:lnTo>
                <a:lnTo>
                  <a:pt x="61990" y="68060"/>
                </a:lnTo>
                <a:lnTo>
                  <a:pt x="62510" y="68060"/>
                </a:lnTo>
                <a:lnTo>
                  <a:pt x="63320" y="68140"/>
                </a:lnTo>
                <a:lnTo>
                  <a:pt x="64510" y="68590"/>
                </a:lnTo>
                <a:lnTo>
                  <a:pt x="64880" y="68590"/>
                </a:lnTo>
                <a:lnTo>
                  <a:pt x="65180" y="68590"/>
                </a:lnTo>
                <a:lnTo>
                  <a:pt x="65550" y="68590"/>
                </a:lnTo>
                <a:lnTo>
                  <a:pt x="65850" y="68510"/>
                </a:lnTo>
                <a:lnTo>
                  <a:pt x="66000" y="68290"/>
                </a:lnTo>
                <a:lnTo>
                  <a:pt x="66150" y="68290"/>
                </a:lnTo>
                <a:lnTo>
                  <a:pt x="66670" y="68290"/>
                </a:lnTo>
                <a:lnTo>
                  <a:pt x="66670" y="68660"/>
                </a:lnTo>
                <a:lnTo>
                  <a:pt x="67190" y="68890"/>
                </a:lnTo>
                <a:lnTo>
                  <a:pt x="67930" y="68960"/>
                </a:lnTo>
                <a:lnTo>
                  <a:pt x="68520" y="69410"/>
                </a:lnTo>
                <a:lnTo>
                  <a:pt x="68670" y="69410"/>
                </a:lnTo>
                <a:lnTo>
                  <a:pt x="68740" y="69330"/>
                </a:lnTo>
                <a:lnTo>
                  <a:pt x="68970" y="69110"/>
                </a:lnTo>
                <a:lnTo>
                  <a:pt x="69490" y="69110"/>
                </a:lnTo>
                <a:lnTo>
                  <a:pt x="70080" y="69110"/>
                </a:lnTo>
                <a:lnTo>
                  <a:pt x="70230" y="68810"/>
                </a:lnTo>
                <a:lnTo>
                  <a:pt x="70080" y="67910"/>
                </a:lnTo>
                <a:lnTo>
                  <a:pt x="70010" y="67620"/>
                </a:lnTo>
                <a:lnTo>
                  <a:pt x="70010" y="67170"/>
                </a:lnTo>
                <a:lnTo>
                  <a:pt x="70010" y="66940"/>
                </a:lnTo>
                <a:lnTo>
                  <a:pt x="70010" y="66570"/>
                </a:lnTo>
                <a:lnTo>
                  <a:pt x="70080" y="66050"/>
                </a:lnTo>
                <a:lnTo>
                  <a:pt x="70300" y="65820"/>
                </a:lnTo>
                <a:lnTo>
                  <a:pt x="70530" y="65370"/>
                </a:lnTo>
                <a:lnTo>
                  <a:pt x="70530" y="65000"/>
                </a:lnTo>
                <a:lnTo>
                  <a:pt x="70750" y="64480"/>
                </a:lnTo>
                <a:lnTo>
                  <a:pt x="71340" y="64330"/>
                </a:lnTo>
                <a:lnTo>
                  <a:pt x="71570" y="64330"/>
                </a:lnTo>
                <a:lnTo>
                  <a:pt x="71860" y="64180"/>
                </a:lnTo>
                <a:lnTo>
                  <a:pt x="72010" y="64180"/>
                </a:lnTo>
                <a:lnTo>
                  <a:pt x="72160" y="64180"/>
                </a:lnTo>
                <a:lnTo>
                  <a:pt x="72680" y="64100"/>
                </a:lnTo>
                <a:lnTo>
                  <a:pt x="72980" y="64480"/>
                </a:lnTo>
                <a:lnTo>
                  <a:pt x="73500" y="64330"/>
                </a:lnTo>
                <a:lnTo>
                  <a:pt x="73870" y="64180"/>
                </a:lnTo>
                <a:lnTo>
                  <a:pt x="74460" y="63880"/>
                </a:lnTo>
                <a:lnTo>
                  <a:pt x="75210" y="63580"/>
                </a:lnTo>
                <a:lnTo>
                  <a:pt x="75340" y="63230"/>
                </a:lnTo>
                <a:lnTo>
                  <a:pt x="75310" y="63240"/>
                </a:lnTo>
                <a:lnTo>
                  <a:pt x="75270" y="63150"/>
                </a:lnTo>
                <a:lnTo>
                  <a:pt x="75730" y="62980"/>
                </a:lnTo>
                <a:lnTo>
                  <a:pt x="76100" y="63210"/>
                </a:lnTo>
                <a:lnTo>
                  <a:pt x="76250" y="62980"/>
                </a:lnTo>
                <a:lnTo>
                  <a:pt x="76470" y="62760"/>
                </a:lnTo>
                <a:lnTo>
                  <a:pt x="76620" y="63060"/>
                </a:lnTo>
                <a:lnTo>
                  <a:pt x="76540" y="63350"/>
                </a:lnTo>
                <a:lnTo>
                  <a:pt x="76770" y="63950"/>
                </a:lnTo>
                <a:lnTo>
                  <a:pt x="76840" y="64030"/>
                </a:lnTo>
                <a:lnTo>
                  <a:pt x="76910" y="64250"/>
                </a:lnTo>
                <a:lnTo>
                  <a:pt x="77210" y="65070"/>
                </a:lnTo>
                <a:lnTo>
                  <a:pt x="77210" y="65600"/>
                </a:lnTo>
                <a:lnTo>
                  <a:pt x="77210" y="65970"/>
                </a:lnTo>
                <a:lnTo>
                  <a:pt x="77360" y="66120"/>
                </a:lnTo>
                <a:lnTo>
                  <a:pt x="77360" y="66270"/>
                </a:lnTo>
                <a:lnTo>
                  <a:pt x="77510" y="66270"/>
                </a:lnTo>
                <a:lnTo>
                  <a:pt x="78030" y="66640"/>
                </a:lnTo>
                <a:lnTo>
                  <a:pt x="78250" y="66720"/>
                </a:lnTo>
                <a:lnTo>
                  <a:pt x="78250" y="66640"/>
                </a:lnTo>
                <a:lnTo>
                  <a:pt x="78400" y="66640"/>
                </a:lnTo>
                <a:lnTo>
                  <a:pt x="78550" y="66350"/>
                </a:lnTo>
                <a:lnTo>
                  <a:pt x="78770" y="66640"/>
                </a:lnTo>
                <a:lnTo>
                  <a:pt x="78920" y="66940"/>
                </a:lnTo>
                <a:lnTo>
                  <a:pt x="79140" y="67390"/>
                </a:lnTo>
                <a:lnTo>
                  <a:pt x="79370" y="67690"/>
                </a:lnTo>
                <a:lnTo>
                  <a:pt x="79590" y="67990"/>
                </a:lnTo>
                <a:lnTo>
                  <a:pt x="79960" y="68360"/>
                </a:lnTo>
                <a:lnTo>
                  <a:pt x="80030" y="68660"/>
                </a:lnTo>
                <a:lnTo>
                  <a:pt x="80030" y="68740"/>
                </a:lnTo>
                <a:lnTo>
                  <a:pt x="79810" y="68810"/>
                </a:lnTo>
                <a:lnTo>
                  <a:pt x="79510" y="68810"/>
                </a:lnTo>
                <a:lnTo>
                  <a:pt x="79740" y="68890"/>
                </a:lnTo>
                <a:lnTo>
                  <a:pt x="79740" y="69110"/>
                </a:lnTo>
                <a:lnTo>
                  <a:pt x="79960" y="69560"/>
                </a:lnTo>
                <a:lnTo>
                  <a:pt x="80410" y="69260"/>
                </a:lnTo>
                <a:lnTo>
                  <a:pt x="80480" y="69780"/>
                </a:lnTo>
                <a:lnTo>
                  <a:pt x="80780" y="70080"/>
                </a:lnTo>
                <a:lnTo>
                  <a:pt x="80630" y="70080"/>
                </a:lnTo>
                <a:lnTo>
                  <a:pt x="80630" y="70160"/>
                </a:lnTo>
                <a:lnTo>
                  <a:pt x="80630" y="70310"/>
                </a:lnTo>
                <a:lnTo>
                  <a:pt x="80550" y="70450"/>
                </a:lnTo>
                <a:lnTo>
                  <a:pt x="80480" y="70450"/>
                </a:lnTo>
                <a:lnTo>
                  <a:pt x="80550" y="70680"/>
                </a:lnTo>
                <a:lnTo>
                  <a:pt x="80700" y="70900"/>
                </a:lnTo>
                <a:lnTo>
                  <a:pt x="80930" y="70900"/>
                </a:lnTo>
                <a:lnTo>
                  <a:pt x="80780" y="71200"/>
                </a:lnTo>
                <a:lnTo>
                  <a:pt x="80700" y="71200"/>
                </a:lnTo>
                <a:lnTo>
                  <a:pt x="80550" y="71500"/>
                </a:lnTo>
                <a:lnTo>
                  <a:pt x="80480" y="72100"/>
                </a:lnTo>
                <a:lnTo>
                  <a:pt x="80410" y="72320"/>
                </a:lnTo>
                <a:lnTo>
                  <a:pt x="80330" y="72470"/>
                </a:lnTo>
                <a:lnTo>
                  <a:pt x="80030" y="72620"/>
                </a:lnTo>
                <a:lnTo>
                  <a:pt x="80260" y="72990"/>
                </a:lnTo>
                <a:lnTo>
                  <a:pt x="80180" y="73220"/>
                </a:lnTo>
                <a:lnTo>
                  <a:pt x="80480" y="73440"/>
                </a:lnTo>
                <a:lnTo>
                  <a:pt x="80330" y="73890"/>
                </a:lnTo>
                <a:lnTo>
                  <a:pt x="81070" y="73590"/>
                </a:lnTo>
                <a:lnTo>
                  <a:pt x="81520" y="73520"/>
                </a:lnTo>
                <a:lnTo>
                  <a:pt x="81590" y="73590"/>
                </a:lnTo>
                <a:lnTo>
                  <a:pt x="81070" y="74410"/>
                </a:lnTo>
                <a:lnTo>
                  <a:pt x="80850" y="74640"/>
                </a:lnTo>
                <a:lnTo>
                  <a:pt x="80700" y="74860"/>
                </a:lnTo>
                <a:lnTo>
                  <a:pt x="80480" y="74710"/>
                </a:lnTo>
                <a:lnTo>
                  <a:pt x="80260" y="74930"/>
                </a:lnTo>
                <a:lnTo>
                  <a:pt x="80260" y="75160"/>
                </a:lnTo>
                <a:lnTo>
                  <a:pt x="80260" y="75310"/>
                </a:lnTo>
                <a:lnTo>
                  <a:pt x="80550" y="75460"/>
                </a:lnTo>
                <a:lnTo>
                  <a:pt x="80700" y="75610"/>
                </a:lnTo>
                <a:lnTo>
                  <a:pt x="80700" y="75980"/>
                </a:lnTo>
                <a:lnTo>
                  <a:pt x="80700" y="76130"/>
                </a:lnTo>
                <a:lnTo>
                  <a:pt x="80700" y="76500"/>
                </a:lnTo>
                <a:lnTo>
                  <a:pt x="80700" y="77100"/>
                </a:lnTo>
                <a:lnTo>
                  <a:pt x="80700" y="77470"/>
                </a:lnTo>
                <a:lnTo>
                  <a:pt x="80410" y="77620"/>
                </a:lnTo>
                <a:lnTo>
                  <a:pt x="79810" y="77920"/>
                </a:lnTo>
                <a:lnTo>
                  <a:pt x="79370" y="78140"/>
                </a:lnTo>
                <a:lnTo>
                  <a:pt x="78920" y="78140"/>
                </a:lnTo>
                <a:lnTo>
                  <a:pt x="78400" y="78290"/>
                </a:lnTo>
                <a:lnTo>
                  <a:pt x="78250" y="78520"/>
                </a:lnTo>
                <a:lnTo>
                  <a:pt x="78100" y="78670"/>
                </a:lnTo>
                <a:lnTo>
                  <a:pt x="78030" y="79640"/>
                </a:lnTo>
                <a:lnTo>
                  <a:pt x="78100" y="80080"/>
                </a:lnTo>
                <a:lnTo>
                  <a:pt x="78100" y="80530"/>
                </a:lnTo>
                <a:lnTo>
                  <a:pt x="78030" y="80830"/>
                </a:lnTo>
                <a:lnTo>
                  <a:pt x="78030" y="81200"/>
                </a:lnTo>
                <a:lnTo>
                  <a:pt x="77810" y="81580"/>
                </a:lnTo>
                <a:lnTo>
                  <a:pt x="77430" y="81650"/>
                </a:lnTo>
                <a:lnTo>
                  <a:pt x="77430" y="81870"/>
                </a:lnTo>
                <a:lnTo>
                  <a:pt x="77510" y="82170"/>
                </a:lnTo>
                <a:lnTo>
                  <a:pt x="77660" y="82400"/>
                </a:lnTo>
                <a:lnTo>
                  <a:pt x="77140" y="82700"/>
                </a:lnTo>
                <a:lnTo>
                  <a:pt x="76910" y="82400"/>
                </a:lnTo>
                <a:lnTo>
                  <a:pt x="76770" y="82620"/>
                </a:lnTo>
                <a:lnTo>
                  <a:pt x="76620" y="82700"/>
                </a:lnTo>
                <a:lnTo>
                  <a:pt x="76540" y="82700"/>
                </a:lnTo>
                <a:lnTo>
                  <a:pt x="76470" y="82700"/>
                </a:lnTo>
                <a:lnTo>
                  <a:pt x="76170" y="82700"/>
                </a:lnTo>
                <a:lnTo>
                  <a:pt x="75950" y="82550"/>
                </a:lnTo>
                <a:lnTo>
                  <a:pt x="75870" y="82400"/>
                </a:lnTo>
                <a:lnTo>
                  <a:pt x="75870" y="82390"/>
                </a:lnTo>
                <a:close/>
                <a:moveTo>
                  <a:pt x="51570" y="83290"/>
                </a:moveTo>
                <a:lnTo>
                  <a:pt x="51960" y="83520"/>
                </a:lnTo>
                <a:lnTo>
                  <a:pt x="52330" y="83590"/>
                </a:lnTo>
                <a:lnTo>
                  <a:pt x="53050" y="83890"/>
                </a:lnTo>
                <a:lnTo>
                  <a:pt x="52960" y="84160"/>
                </a:lnTo>
                <a:lnTo>
                  <a:pt x="52870" y="84340"/>
                </a:lnTo>
                <a:lnTo>
                  <a:pt x="52390" y="83660"/>
                </a:lnTo>
                <a:lnTo>
                  <a:pt x="52290" y="83660"/>
                </a:lnTo>
                <a:lnTo>
                  <a:pt x="52280" y="83700"/>
                </a:lnTo>
                <a:lnTo>
                  <a:pt x="52290" y="83850"/>
                </a:lnTo>
                <a:lnTo>
                  <a:pt x="52100" y="83750"/>
                </a:lnTo>
                <a:lnTo>
                  <a:pt x="52310" y="84150"/>
                </a:lnTo>
                <a:lnTo>
                  <a:pt x="52890" y="84420"/>
                </a:lnTo>
                <a:lnTo>
                  <a:pt x="53580" y="84490"/>
                </a:lnTo>
                <a:lnTo>
                  <a:pt x="54140" y="84340"/>
                </a:lnTo>
                <a:lnTo>
                  <a:pt x="53910" y="84170"/>
                </a:lnTo>
                <a:lnTo>
                  <a:pt x="53670" y="84180"/>
                </a:lnTo>
                <a:lnTo>
                  <a:pt x="53420" y="84220"/>
                </a:lnTo>
                <a:lnTo>
                  <a:pt x="53160" y="84150"/>
                </a:lnTo>
                <a:lnTo>
                  <a:pt x="53160" y="84050"/>
                </a:lnTo>
                <a:lnTo>
                  <a:pt x="53310" y="84060"/>
                </a:lnTo>
                <a:lnTo>
                  <a:pt x="53420" y="84040"/>
                </a:lnTo>
                <a:lnTo>
                  <a:pt x="53530" y="84000"/>
                </a:lnTo>
                <a:lnTo>
                  <a:pt x="53640" y="83950"/>
                </a:lnTo>
                <a:lnTo>
                  <a:pt x="53710" y="83890"/>
                </a:lnTo>
                <a:lnTo>
                  <a:pt x="53890" y="83700"/>
                </a:lnTo>
                <a:lnTo>
                  <a:pt x="53940" y="83660"/>
                </a:lnTo>
                <a:lnTo>
                  <a:pt x="54150" y="83700"/>
                </a:lnTo>
                <a:lnTo>
                  <a:pt x="54390" y="83820"/>
                </a:lnTo>
                <a:lnTo>
                  <a:pt x="54620" y="83880"/>
                </a:lnTo>
                <a:lnTo>
                  <a:pt x="54810" y="83750"/>
                </a:lnTo>
                <a:lnTo>
                  <a:pt x="54980" y="83860"/>
                </a:lnTo>
                <a:lnTo>
                  <a:pt x="55160" y="83900"/>
                </a:lnTo>
                <a:lnTo>
                  <a:pt x="55300" y="83840"/>
                </a:lnTo>
                <a:lnTo>
                  <a:pt x="55390" y="83660"/>
                </a:lnTo>
                <a:lnTo>
                  <a:pt x="55130" y="83700"/>
                </a:lnTo>
                <a:lnTo>
                  <a:pt x="55020" y="83580"/>
                </a:lnTo>
                <a:lnTo>
                  <a:pt x="54920" y="83430"/>
                </a:lnTo>
                <a:lnTo>
                  <a:pt x="54720" y="83370"/>
                </a:lnTo>
                <a:lnTo>
                  <a:pt x="54720" y="83270"/>
                </a:lnTo>
                <a:lnTo>
                  <a:pt x="54910" y="83370"/>
                </a:lnTo>
                <a:lnTo>
                  <a:pt x="55380" y="83300"/>
                </a:lnTo>
                <a:lnTo>
                  <a:pt x="56230" y="83800"/>
                </a:lnTo>
                <a:lnTo>
                  <a:pt x="56600" y="83700"/>
                </a:lnTo>
                <a:lnTo>
                  <a:pt x="56750" y="83580"/>
                </a:lnTo>
                <a:lnTo>
                  <a:pt x="56800" y="83550"/>
                </a:lnTo>
                <a:lnTo>
                  <a:pt x="56810" y="83550"/>
                </a:lnTo>
                <a:lnTo>
                  <a:pt x="56980" y="83520"/>
                </a:lnTo>
                <a:lnTo>
                  <a:pt x="57470" y="83570"/>
                </a:lnTo>
                <a:lnTo>
                  <a:pt x="57530" y="83680"/>
                </a:lnTo>
                <a:lnTo>
                  <a:pt x="57610" y="83920"/>
                </a:lnTo>
                <a:lnTo>
                  <a:pt x="57730" y="84180"/>
                </a:lnTo>
                <a:lnTo>
                  <a:pt x="57900" y="84340"/>
                </a:lnTo>
                <a:lnTo>
                  <a:pt x="54340" y="84450"/>
                </a:lnTo>
                <a:lnTo>
                  <a:pt x="53790" y="84660"/>
                </a:lnTo>
                <a:lnTo>
                  <a:pt x="51890" y="84770"/>
                </a:lnTo>
                <a:lnTo>
                  <a:pt x="51440" y="84790"/>
                </a:lnTo>
                <a:lnTo>
                  <a:pt x="51440" y="84340"/>
                </a:lnTo>
                <a:lnTo>
                  <a:pt x="51440" y="83740"/>
                </a:lnTo>
                <a:lnTo>
                  <a:pt x="51440" y="83520"/>
                </a:lnTo>
                <a:lnTo>
                  <a:pt x="51570" y="83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va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500" y="20570"/>
                </a:moveTo>
                <a:lnTo>
                  <a:pt x="67670" y="20640"/>
                </a:lnTo>
                <a:lnTo>
                  <a:pt x="68300" y="21490"/>
                </a:lnTo>
                <a:lnTo>
                  <a:pt x="68410" y="21570"/>
                </a:lnTo>
                <a:lnTo>
                  <a:pt x="68520" y="21630"/>
                </a:lnTo>
                <a:lnTo>
                  <a:pt x="68600" y="21710"/>
                </a:lnTo>
                <a:lnTo>
                  <a:pt x="68640" y="21870"/>
                </a:lnTo>
                <a:lnTo>
                  <a:pt x="68640" y="22020"/>
                </a:lnTo>
                <a:lnTo>
                  <a:pt x="68650" y="22140"/>
                </a:lnTo>
                <a:lnTo>
                  <a:pt x="68700" y="22240"/>
                </a:lnTo>
                <a:lnTo>
                  <a:pt x="68790" y="22360"/>
                </a:lnTo>
                <a:lnTo>
                  <a:pt x="69170" y="22720"/>
                </a:lnTo>
                <a:lnTo>
                  <a:pt x="69280" y="22920"/>
                </a:lnTo>
                <a:lnTo>
                  <a:pt x="69350" y="23390"/>
                </a:lnTo>
                <a:lnTo>
                  <a:pt x="69480" y="23620"/>
                </a:lnTo>
                <a:lnTo>
                  <a:pt x="69510" y="23730"/>
                </a:lnTo>
                <a:lnTo>
                  <a:pt x="69500" y="23840"/>
                </a:lnTo>
                <a:lnTo>
                  <a:pt x="69420" y="23990"/>
                </a:lnTo>
                <a:lnTo>
                  <a:pt x="69410" y="24130"/>
                </a:lnTo>
                <a:lnTo>
                  <a:pt x="69390" y="24180"/>
                </a:lnTo>
                <a:lnTo>
                  <a:pt x="69360" y="24260"/>
                </a:lnTo>
                <a:lnTo>
                  <a:pt x="69330" y="24350"/>
                </a:lnTo>
                <a:lnTo>
                  <a:pt x="69320" y="24470"/>
                </a:lnTo>
                <a:lnTo>
                  <a:pt x="69360" y="24600"/>
                </a:lnTo>
                <a:lnTo>
                  <a:pt x="69410" y="24660"/>
                </a:lnTo>
                <a:lnTo>
                  <a:pt x="69470" y="24700"/>
                </a:lnTo>
                <a:lnTo>
                  <a:pt x="69510" y="24760"/>
                </a:lnTo>
                <a:lnTo>
                  <a:pt x="69550" y="25000"/>
                </a:lnTo>
                <a:lnTo>
                  <a:pt x="69510" y="25160"/>
                </a:lnTo>
                <a:lnTo>
                  <a:pt x="69440" y="25310"/>
                </a:lnTo>
                <a:lnTo>
                  <a:pt x="69410" y="25540"/>
                </a:lnTo>
                <a:lnTo>
                  <a:pt x="69430" y="25650"/>
                </a:lnTo>
                <a:lnTo>
                  <a:pt x="69490" y="25780"/>
                </a:lnTo>
                <a:lnTo>
                  <a:pt x="69550" y="25890"/>
                </a:lnTo>
                <a:lnTo>
                  <a:pt x="69600" y="25940"/>
                </a:lnTo>
                <a:lnTo>
                  <a:pt x="69770" y="26010"/>
                </a:lnTo>
                <a:lnTo>
                  <a:pt x="69800" y="25960"/>
                </a:lnTo>
                <a:lnTo>
                  <a:pt x="69810" y="25860"/>
                </a:lnTo>
                <a:lnTo>
                  <a:pt x="69900" y="25750"/>
                </a:lnTo>
                <a:lnTo>
                  <a:pt x="70160" y="25610"/>
                </a:lnTo>
                <a:lnTo>
                  <a:pt x="70380" y="25540"/>
                </a:lnTo>
                <a:lnTo>
                  <a:pt x="70510" y="25530"/>
                </a:lnTo>
                <a:lnTo>
                  <a:pt x="70610" y="25530"/>
                </a:lnTo>
                <a:lnTo>
                  <a:pt x="70700" y="25520"/>
                </a:lnTo>
                <a:lnTo>
                  <a:pt x="70770" y="25450"/>
                </a:lnTo>
                <a:lnTo>
                  <a:pt x="71160" y="25790"/>
                </a:lnTo>
                <a:lnTo>
                  <a:pt x="71540" y="26040"/>
                </a:lnTo>
                <a:lnTo>
                  <a:pt x="72120" y="26160"/>
                </a:lnTo>
                <a:lnTo>
                  <a:pt x="72400" y="26300"/>
                </a:lnTo>
                <a:lnTo>
                  <a:pt x="72560" y="26330"/>
                </a:lnTo>
                <a:lnTo>
                  <a:pt x="72670" y="26400"/>
                </a:lnTo>
                <a:lnTo>
                  <a:pt x="72710" y="26550"/>
                </a:lnTo>
                <a:lnTo>
                  <a:pt x="72740" y="26710"/>
                </a:lnTo>
                <a:lnTo>
                  <a:pt x="72800" y="26820"/>
                </a:lnTo>
                <a:lnTo>
                  <a:pt x="72900" y="26850"/>
                </a:lnTo>
                <a:lnTo>
                  <a:pt x="73330" y="26820"/>
                </a:lnTo>
                <a:lnTo>
                  <a:pt x="73550" y="26910"/>
                </a:lnTo>
                <a:lnTo>
                  <a:pt x="73380" y="27390"/>
                </a:lnTo>
                <a:lnTo>
                  <a:pt x="73580" y="27610"/>
                </a:lnTo>
                <a:lnTo>
                  <a:pt x="73520" y="27640"/>
                </a:lnTo>
                <a:lnTo>
                  <a:pt x="73510" y="27640"/>
                </a:lnTo>
                <a:lnTo>
                  <a:pt x="73500" y="27650"/>
                </a:lnTo>
                <a:lnTo>
                  <a:pt x="73470" y="27700"/>
                </a:lnTo>
                <a:lnTo>
                  <a:pt x="73760" y="27660"/>
                </a:lnTo>
                <a:lnTo>
                  <a:pt x="73990" y="27570"/>
                </a:lnTo>
                <a:lnTo>
                  <a:pt x="74160" y="27580"/>
                </a:lnTo>
                <a:lnTo>
                  <a:pt x="74250" y="27800"/>
                </a:lnTo>
                <a:lnTo>
                  <a:pt x="74260" y="28160"/>
                </a:lnTo>
                <a:lnTo>
                  <a:pt x="74150" y="28190"/>
                </a:lnTo>
                <a:lnTo>
                  <a:pt x="73990" y="28010"/>
                </a:lnTo>
                <a:lnTo>
                  <a:pt x="73860" y="27800"/>
                </a:lnTo>
                <a:lnTo>
                  <a:pt x="73720" y="28130"/>
                </a:lnTo>
                <a:lnTo>
                  <a:pt x="73670" y="28440"/>
                </a:lnTo>
                <a:lnTo>
                  <a:pt x="73780" y="28680"/>
                </a:lnTo>
                <a:lnTo>
                  <a:pt x="74280" y="28800"/>
                </a:lnTo>
                <a:lnTo>
                  <a:pt x="74510" y="28890"/>
                </a:lnTo>
                <a:lnTo>
                  <a:pt x="74720" y="29020"/>
                </a:lnTo>
                <a:lnTo>
                  <a:pt x="74830" y="29170"/>
                </a:lnTo>
                <a:lnTo>
                  <a:pt x="74800" y="29370"/>
                </a:lnTo>
                <a:lnTo>
                  <a:pt x="74650" y="29430"/>
                </a:lnTo>
                <a:lnTo>
                  <a:pt x="74440" y="29430"/>
                </a:lnTo>
                <a:lnTo>
                  <a:pt x="74250" y="29460"/>
                </a:lnTo>
                <a:lnTo>
                  <a:pt x="73910" y="29610"/>
                </a:lnTo>
                <a:lnTo>
                  <a:pt x="73610" y="29800"/>
                </a:lnTo>
                <a:lnTo>
                  <a:pt x="73500" y="30050"/>
                </a:lnTo>
                <a:lnTo>
                  <a:pt x="73720" y="30390"/>
                </a:lnTo>
                <a:lnTo>
                  <a:pt x="73950" y="30590"/>
                </a:lnTo>
                <a:lnTo>
                  <a:pt x="74370" y="31090"/>
                </a:lnTo>
                <a:lnTo>
                  <a:pt x="74640" y="31320"/>
                </a:lnTo>
                <a:lnTo>
                  <a:pt x="74640" y="31420"/>
                </a:lnTo>
                <a:lnTo>
                  <a:pt x="74510" y="31440"/>
                </a:lnTo>
                <a:lnTo>
                  <a:pt x="74460" y="31470"/>
                </a:lnTo>
                <a:lnTo>
                  <a:pt x="74430" y="31530"/>
                </a:lnTo>
                <a:lnTo>
                  <a:pt x="74350" y="31620"/>
                </a:lnTo>
                <a:lnTo>
                  <a:pt x="74410" y="31640"/>
                </a:lnTo>
                <a:lnTo>
                  <a:pt x="74420" y="31650"/>
                </a:lnTo>
                <a:lnTo>
                  <a:pt x="74410" y="31660"/>
                </a:lnTo>
                <a:lnTo>
                  <a:pt x="74440" y="31720"/>
                </a:lnTo>
                <a:lnTo>
                  <a:pt x="74610" y="31700"/>
                </a:lnTo>
                <a:lnTo>
                  <a:pt x="74810" y="31800"/>
                </a:lnTo>
                <a:lnTo>
                  <a:pt x="74970" y="31970"/>
                </a:lnTo>
                <a:lnTo>
                  <a:pt x="75030" y="32160"/>
                </a:lnTo>
                <a:lnTo>
                  <a:pt x="75000" y="32470"/>
                </a:lnTo>
                <a:lnTo>
                  <a:pt x="74910" y="32530"/>
                </a:lnTo>
                <a:lnTo>
                  <a:pt x="74770" y="32460"/>
                </a:lnTo>
                <a:lnTo>
                  <a:pt x="74590" y="32410"/>
                </a:lnTo>
                <a:lnTo>
                  <a:pt x="74510" y="32500"/>
                </a:lnTo>
                <a:lnTo>
                  <a:pt x="74150" y="33080"/>
                </a:lnTo>
                <a:lnTo>
                  <a:pt x="73880" y="33290"/>
                </a:lnTo>
                <a:lnTo>
                  <a:pt x="73840" y="33420"/>
                </a:lnTo>
                <a:lnTo>
                  <a:pt x="74060" y="33480"/>
                </a:lnTo>
                <a:lnTo>
                  <a:pt x="73940" y="33610"/>
                </a:lnTo>
                <a:lnTo>
                  <a:pt x="73750" y="33660"/>
                </a:lnTo>
                <a:lnTo>
                  <a:pt x="73330" y="33670"/>
                </a:lnTo>
                <a:lnTo>
                  <a:pt x="73090" y="33750"/>
                </a:lnTo>
                <a:lnTo>
                  <a:pt x="72950" y="33940"/>
                </a:lnTo>
                <a:lnTo>
                  <a:pt x="72800" y="34460"/>
                </a:lnTo>
                <a:lnTo>
                  <a:pt x="72940" y="34580"/>
                </a:lnTo>
                <a:lnTo>
                  <a:pt x="73020" y="34790"/>
                </a:lnTo>
                <a:lnTo>
                  <a:pt x="72810" y="34830"/>
                </a:lnTo>
                <a:lnTo>
                  <a:pt x="72670" y="34870"/>
                </a:lnTo>
                <a:lnTo>
                  <a:pt x="72450" y="34950"/>
                </a:lnTo>
                <a:lnTo>
                  <a:pt x="72380" y="34960"/>
                </a:lnTo>
                <a:lnTo>
                  <a:pt x="72300" y="34940"/>
                </a:lnTo>
                <a:lnTo>
                  <a:pt x="72230" y="34870"/>
                </a:lnTo>
                <a:lnTo>
                  <a:pt x="72090" y="34710"/>
                </a:lnTo>
                <a:lnTo>
                  <a:pt x="72050" y="34680"/>
                </a:lnTo>
                <a:lnTo>
                  <a:pt x="72000" y="34660"/>
                </a:lnTo>
                <a:lnTo>
                  <a:pt x="71780" y="34600"/>
                </a:lnTo>
                <a:lnTo>
                  <a:pt x="71600" y="34600"/>
                </a:lnTo>
                <a:lnTo>
                  <a:pt x="71480" y="34610"/>
                </a:lnTo>
                <a:lnTo>
                  <a:pt x="71240" y="34670"/>
                </a:lnTo>
                <a:lnTo>
                  <a:pt x="71110" y="34680"/>
                </a:lnTo>
                <a:lnTo>
                  <a:pt x="70940" y="34660"/>
                </a:lnTo>
                <a:lnTo>
                  <a:pt x="70630" y="34590"/>
                </a:lnTo>
                <a:lnTo>
                  <a:pt x="70470" y="34580"/>
                </a:lnTo>
                <a:lnTo>
                  <a:pt x="70350" y="34590"/>
                </a:lnTo>
                <a:lnTo>
                  <a:pt x="70270" y="34610"/>
                </a:lnTo>
                <a:lnTo>
                  <a:pt x="70190" y="34620"/>
                </a:lnTo>
                <a:lnTo>
                  <a:pt x="70100" y="34620"/>
                </a:lnTo>
                <a:lnTo>
                  <a:pt x="70010" y="34600"/>
                </a:lnTo>
                <a:lnTo>
                  <a:pt x="69900" y="34510"/>
                </a:lnTo>
                <a:lnTo>
                  <a:pt x="69790" y="34380"/>
                </a:lnTo>
                <a:lnTo>
                  <a:pt x="69720" y="34340"/>
                </a:lnTo>
                <a:lnTo>
                  <a:pt x="69630" y="34320"/>
                </a:lnTo>
                <a:lnTo>
                  <a:pt x="69490" y="34330"/>
                </a:lnTo>
                <a:lnTo>
                  <a:pt x="69400" y="34360"/>
                </a:lnTo>
                <a:lnTo>
                  <a:pt x="69240" y="34420"/>
                </a:lnTo>
                <a:lnTo>
                  <a:pt x="69170" y="34440"/>
                </a:lnTo>
                <a:lnTo>
                  <a:pt x="69080" y="34430"/>
                </a:lnTo>
                <a:lnTo>
                  <a:pt x="68990" y="34400"/>
                </a:lnTo>
                <a:lnTo>
                  <a:pt x="68890" y="34310"/>
                </a:lnTo>
                <a:lnTo>
                  <a:pt x="68840" y="34230"/>
                </a:lnTo>
                <a:lnTo>
                  <a:pt x="68770" y="34080"/>
                </a:lnTo>
                <a:lnTo>
                  <a:pt x="68700" y="34010"/>
                </a:lnTo>
                <a:lnTo>
                  <a:pt x="68420" y="33850"/>
                </a:lnTo>
                <a:lnTo>
                  <a:pt x="68340" y="33770"/>
                </a:lnTo>
                <a:lnTo>
                  <a:pt x="68290" y="33680"/>
                </a:lnTo>
                <a:lnTo>
                  <a:pt x="68260" y="33510"/>
                </a:lnTo>
                <a:lnTo>
                  <a:pt x="68230" y="33450"/>
                </a:lnTo>
                <a:lnTo>
                  <a:pt x="68160" y="33400"/>
                </a:lnTo>
                <a:lnTo>
                  <a:pt x="68070" y="33370"/>
                </a:lnTo>
                <a:lnTo>
                  <a:pt x="67910" y="33370"/>
                </a:lnTo>
                <a:lnTo>
                  <a:pt x="67800" y="33390"/>
                </a:lnTo>
                <a:lnTo>
                  <a:pt x="67470" y="33460"/>
                </a:lnTo>
                <a:lnTo>
                  <a:pt x="67380" y="33450"/>
                </a:lnTo>
                <a:lnTo>
                  <a:pt x="67310" y="33420"/>
                </a:lnTo>
                <a:lnTo>
                  <a:pt x="67240" y="33340"/>
                </a:lnTo>
                <a:lnTo>
                  <a:pt x="67200" y="33260"/>
                </a:lnTo>
                <a:lnTo>
                  <a:pt x="67180" y="33180"/>
                </a:lnTo>
                <a:lnTo>
                  <a:pt x="67060" y="32320"/>
                </a:lnTo>
                <a:lnTo>
                  <a:pt x="67020" y="32170"/>
                </a:lnTo>
                <a:lnTo>
                  <a:pt x="66980" y="32110"/>
                </a:lnTo>
                <a:lnTo>
                  <a:pt x="66940" y="32050"/>
                </a:lnTo>
                <a:lnTo>
                  <a:pt x="66830" y="31960"/>
                </a:lnTo>
                <a:lnTo>
                  <a:pt x="66580" y="31820"/>
                </a:lnTo>
                <a:lnTo>
                  <a:pt x="66530" y="31780"/>
                </a:lnTo>
                <a:lnTo>
                  <a:pt x="66480" y="31720"/>
                </a:lnTo>
                <a:lnTo>
                  <a:pt x="66340" y="31470"/>
                </a:lnTo>
                <a:lnTo>
                  <a:pt x="66220" y="31400"/>
                </a:lnTo>
                <a:lnTo>
                  <a:pt x="66020" y="31320"/>
                </a:lnTo>
                <a:lnTo>
                  <a:pt x="65540" y="31210"/>
                </a:lnTo>
                <a:lnTo>
                  <a:pt x="65350" y="31130"/>
                </a:lnTo>
                <a:lnTo>
                  <a:pt x="65230" y="31050"/>
                </a:lnTo>
                <a:lnTo>
                  <a:pt x="65160" y="30930"/>
                </a:lnTo>
                <a:lnTo>
                  <a:pt x="65110" y="30870"/>
                </a:lnTo>
                <a:lnTo>
                  <a:pt x="65060" y="30830"/>
                </a:lnTo>
                <a:lnTo>
                  <a:pt x="64550" y="30640"/>
                </a:lnTo>
                <a:lnTo>
                  <a:pt x="64430" y="30600"/>
                </a:lnTo>
                <a:lnTo>
                  <a:pt x="64330" y="30600"/>
                </a:lnTo>
                <a:lnTo>
                  <a:pt x="64160" y="30660"/>
                </a:lnTo>
                <a:lnTo>
                  <a:pt x="63990" y="30750"/>
                </a:lnTo>
                <a:lnTo>
                  <a:pt x="58840" y="30580"/>
                </a:lnTo>
                <a:lnTo>
                  <a:pt x="58840" y="30050"/>
                </a:lnTo>
                <a:lnTo>
                  <a:pt x="58950" y="29980"/>
                </a:lnTo>
                <a:lnTo>
                  <a:pt x="59050" y="29940"/>
                </a:lnTo>
                <a:lnTo>
                  <a:pt x="59160" y="29830"/>
                </a:lnTo>
                <a:lnTo>
                  <a:pt x="59340" y="29560"/>
                </a:lnTo>
                <a:lnTo>
                  <a:pt x="59400" y="29410"/>
                </a:lnTo>
                <a:lnTo>
                  <a:pt x="59420" y="29310"/>
                </a:lnTo>
                <a:lnTo>
                  <a:pt x="59410" y="29290"/>
                </a:lnTo>
                <a:lnTo>
                  <a:pt x="59410" y="29280"/>
                </a:lnTo>
                <a:lnTo>
                  <a:pt x="59410" y="29270"/>
                </a:lnTo>
                <a:lnTo>
                  <a:pt x="59590" y="27960"/>
                </a:lnTo>
                <a:lnTo>
                  <a:pt x="59590" y="27800"/>
                </a:lnTo>
                <a:lnTo>
                  <a:pt x="59570" y="27680"/>
                </a:lnTo>
                <a:lnTo>
                  <a:pt x="59530" y="27620"/>
                </a:lnTo>
                <a:lnTo>
                  <a:pt x="59480" y="27580"/>
                </a:lnTo>
                <a:lnTo>
                  <a:pt x="59420" y="27540"/>
                </a:lnTo>
                <a:lnTo>
                  <a:pt x="59280" y="27520"/>
                </a:lnTo>
                <a:lnTo>
                  <a:pt x="59170" y="27450"/>
                </a:lnTo>
                <a:lnTo>
                  <a:pt x="59110" y="27420"/>
                </a:lnTo>
                <a:lnTo>
                  <a:pt x="58890" y="27390"/>
                </a:lnTo>
                <a:lnTo>
                  <a:pt x="58830" y="27360"/>
                </a:lnTo>
                <a:lnTo>
                  <a:pt x="58670" y="27220"/>
                </a:lnTo>
                <a:lnTo>
                  <a:pt x="58540" y="27160"/>
                </a:lnTo>
                <a:lnTo>
                  <a:pt x="58460" y="27130"/>
                </a:lnTo>
                <a:lnTo>
                  <a:pt x="58390" y="27070"/>
                </a:lnTo>
                <a:lnTo>
                  <a:pt x="58320" y="26980"/>
                </a:lnTo>
                <a:lnTo>
                  <a:pt x="58150" y="26560"/>
                </a:lnTo>
                <a:lnTo>
                  <a:pt x="58120" y="26500"/>
                </a:lnTo>
                <a:lnTo>
                  <a:pt x="58070" y="26440"/>
                </a:lnTo>
                <a:lnTo>
                  <a:pt x="57930" y="26310"/>
                </a:lnTo>
                <a:lnTo>
                  <a:pt x="57880" y="26240"/>
                </a:lnTo>
                <a:lnTo>
                  <a:pt x="57800" y="26100"/>
                </a:lnTo>
                <a:lnTo>
                  <a:pt x="57770" y="25990"/>
                </a:lnTo>
                <a:lnTo>
                  <a:pt x="57760" y="25890"/>
                </a:lnTo>
                <a:lnTo>
                  <a:pt x="57760" y="25690"/>
                </a:lnTo>
                <a:lnTo>
                  <a:pt x="57710" y="25250"/>
                </a:lnTo>
                <a:lnTo>
                  <a:pt x="57670" y="25090"/>
                </a:lnTo>
                <a:lnTo>
                  <a:pt x="57510" y="25000"/>
                </a:lnTo>
                <a:lnTo>
                  <a:pt x="57300" y="24940"/>
                </a:lnTo>
                <a:lnTo>
                  <a:pt x="55850" y="24700"/>
                </a:lnTo>
                <a:lnTo>
                  <a:pt x="55740" y="24720"/>
                </a:lnTo>
                <a:lnTo>
                  <a:pt x="55670" y="24770"/>
                </a:lnTo>
                <a:lnTo>
                  <a:pt x="55590" y="24870"/>
                </a:lnTo>
                <a:lnTo>
                  <a:pt x="55480" y="24980"/>
                </a:lnTo>
                <a:lnTo>
                  <a:pt x="55430" y="25020"/>
                </a:lnTo>
                <a:lnTo>
                  <a:pt x="55370" y="25050"/>
                </a:lnTo>
                <a:lnTo>
                  <a:pt x="55290" y="25070"/>
                </a:lnTo>
                <a:lnTo>
                  <a:pt x="55200" y="25060"/>
                </a:lnTo>
                <a:lnTo>
                  <a:pt x="55100" y="25030"/>
                </a:lnTo>
                <a:lnTo>
                  <a:pt x="54980" y="24950"/>
                </a:lnTo>
                <a:lnTo>
                  <a:pt x="54930" y="24880"/>
                </a:lnTo>
                <a:lnTo>
                  <a:pt x="54890" y="24800"/>
                </a:lnTo>
                <a:lnTo>
                  <a:pt x="54540" y="23980"/>
                </a:lnTo>
                <a:lnTo>
                  <a:pt x="54460" y="23850"/>
                </a:lnTo>
                <a:lnTo>
                  <a:pt x="54380" y="23770"/>
                </a:lnTo>
                <a:lnTo>
                  <a:pt x="54290" y="23750"/>
                </a:lnTo>
                <a:lnTo>
                  <a:pt x="54120" y="23750"/>
                </a:lnTo>
                <a:lnTo>
                  <a:pt x="53480" y="23850"/>
                </a:lnTo>
                <a:lnTo>
                  <a:pt x="53170" y="23780"/>
                </a:lnTo>
                <a:lnTo>
                  <a:pt x="52690" y="24350"/>
                </a:lnTo>
                <a:lnTo>
                  <a:pt x="52480" y="24730"/>
                </a:lnTo>
                <a:lnTo>
                  <a:pt x="52400" y="25110"/>
                </a:lnTo>
                <a:lnTo>
                  <a:pt x="52360" y="25570"/>
                </a:lnTo>
                <a:lnTo>
                  <a:pt x="52220" y="25990"/>
                </a:lnTo>
                <a:lnTo>
                  <a:pt x="51950" y="26250"/>
                </a:lnTo>
                <a:lnTo>
                  <a:pt x="51520" y="26230"/>
                </a:lnTo>
                <a:lnTo>
                  <a:pt x="51710" y="26440"/>
                </a:lnTo>
                <a:lnTo>
                  <a:pt x="51800" y="26650"/>
                </a:lnTo>
                <a:lnTo>
                  <a:pt x="51800" y="26900"/>
                </a:lnTo>
                <a:lnTo>
                  <a:pt x="51620" y="27530"/>
                </a:lnTo>
                <a:lnTo>
                  <a:pt x="51480" y="27850"/>
                </a:lnTo>
                <a:lnTo>
                  <a:pt x="51260" y="28050"/>
                </a:lnTo>
                <a:lnTo>
                  <a:pt x="50940" y="27990"/>
                </a:lnTo>
                <a:lnTo>
                  <a:pt x="50920" y="28370"/>
                </a:lnTo>
                <a:lnTo>
                  <a:pt x="51770" y="28930"/>
                </a:lnTo>
                <a:lnTo>
                  <a:pt x="52000" y="29360"/>
                </a:lnTo>
                <a:lnTo>
                  <a:pt x="51870" y="29310"/>
                </a:lnTo>
                <a:lnTo>
                  <a:pt x="51730" y="29270"/>
                </a:lnTo>
                <a:lnTo>
                  <a:pt x="51580" y="29260"/>
                </a:lnTo>
                <a:lnTo>
                  <a:pt x="51430" y="29270"/>
                </a:lnTo>
                <a:lnTo>
                  <a:pt x="51430" y="29360"/>
                </a:lnTo>
                <a:lnTo>
                  <a:pt x="51520" y="29400"/>
                </a:lnTo>
                <a:lnTo>
                  <a:pt x="51720" y="29560"/>
                </a:lnTo>
                <a:lnTo>
                  <a:pt x="51370" y="29780"/>
                </a:lnTo>
                <a:lnTo>
                  <a:pt x="51450" y="30330"/>
                </a:lnTo>
                <a:lnTo>
                  <a:pt x="51090" y="30440"/>
                </a:lnTo>
                <a:lnTo>
                  <a:pt x="51000" y="30510"/>
                </a:lnTo>
                <a:lnTo>
                  <a:pt x="51140" y="30670"/>
                </a:lnTo>
                <a:lnTo>
                  <a:pt x="51350" y="30810"/>
                </a:lnTo>
                <a:lnTo>
                  <a:pt x="51430" y="30840"/>
                </a:lnTo>
                <a:lnTo>
                  <a:pt x="51460" y="31020"/>
                </a:lnTo>
                <a:lnTo>
                  <a:pt x="51350" y="31160"/>
                </a:lnTo>
                <a:lnTo>
                  <a:pt x="51260" y="31190"/>
                </a:lnTo>
                <a:lnTo>
                  <a:pt x="51110" y="31240"/>
                </a:lnTo>
                <a:lnTo>
                  <a:pt x="50980" y="31240"/>
                </a:lnTo>
                <a:lnTo>
                  <a:pt x="50900" y="31290"/>
                </a:lnTo>
                <a:lnTo>
                  <a:pt x="50820" y="31300"/>
                </a:lnTo>
                <a:lnTo>
                  <a:pt x="50670" y="31280"/>
                </a:lnTo>
                <a:lnTo>
                  <a:pt x="50530" y="31210"/>
                </a:lnTo>
                <a:lnTo>
                  <a:pt x="50420" y="31190"/>
                </a:lnTo>
                <a:lnTo>
                  <a:pt x="50330" y="31180"/>
                </a:lnTo>
                <a:lnTo>
                  <a:pt x="50080" y="31200"/>
                </a:lnTo>
                <a:lnTo>
                  <a:pt x="49920" y="31230"/>
                </a:lnTo>
                <a:lnTo>
                  <a:pt x="49850" y="31260"/>
                </a:lnTo>
                <a:lnTo>
                  <a:pt x="49790" y="31290"/>
                </a:lnTo>
                <a:lnTo>
                  <a:pt x="49730" y="31330"/>
                </a:lnTo>
                <a:lnTo>
                  <a:pt x="49530" y="31520"/>
                </a:lnTo>
                <a:lnTo>
                  <a:pt x="49480" y="31570"/>
                </a:lnTo>
                <a:lnTo>
                  <a:pt x="49420" y="31600"/>
                </a:lnTo>
                <a:lnTo>
                  <a:pt x="49290" y="31660"/>
                </a:lnTo>
                <a:lnTo>
                  <a:pt x="49220" y="31690"/>
                </a:lnTo>
                <a:lnTo>
                  <a:pt x="49150" y="31700"/>
                </a:lnTo>
                <a:lnTo>
                  <a:pt x="49070" y="31700"/>
                </a:lnTo>
                <a:lnTo>
                  <a:pt x="48910" y="31670"/>
                </a:lnTo>
                <a:lnTo>
                  <a:pt x="48650" y="31640"/>
                </a:lnTo>
                <a:lnTo>
                  <a:pt x="48570" y="31620"/>
                </a:lnTo>
                <a:lnTo>
                  <a:pt x="48460" y="31540"/>
                </a:lnTo>
                <a:lnTo>
                  <a:pt x="48380" y="31520"/>
                </a:lnTo>
                <a:lnTo>
                  <a:pt x="48290" y="31520"/>
                </a:lnTo>
                <a:lnTo>
                  <a:pt x="48180" y="31550"/>
                </a:lnTo>
                <a:lnTo>
                  <a:pt x="48100" y="31650"/>
                </a:lnTo>
                <a:lnTo>
                  <a:pt x="47900" y="32150"/>
                </a:lnTo>
                <a:lnTo>
                  <a:pt x="47760" y="32660"/>
                </a:lnTo>
                <a:lnTo>
                  <a:pt x="47760" y="32780"/>
                </a:lnTo>
                <a:lnTo>
                  <a:pt x="47770" y="32860"/>
                </a:lnTo>
                <a:lnTo>
                  <a:pt x="47820" y="32860"/>
                </a:lnTo>
                <a:lnTo>
                  <a:pt x="47890" y="32800"/>
                </a:lnTo>
                <a:lnTo>
                  <a:pt x="47930" y="32690"/>
                </a:lnTo>
                <a:lnTo>
                  <a:pt x="47990" y="32640"/>
                </a:lnTo>
                <a:lnTo>
                  <a:pt x="48070" y="32620"/>
                </a:lnTo>
                <a:lnTo>
                  <a:pt x="48140" y="32650"/>
                </a:lnTo>
                <a:lnTo>
                  <a:pt x="48190" y="32690"/>
                </a:lnTo>
                <a:lnTo>
                  <a:pt x="48230" y="32750"/>
                </a:lnTo>
                <a:lnTo>
                  <a:pt x="48280" y="32900"/>
                </a:lnTo>
                <a:lnTo>
                  <a:pt x="48310" y="32960"/>
                </a:lnTo>
                <a:lnTo>
                  <a:pt x="48450" y="33030"/>
                </a:lnTo>
                <a:lnTo>
                  <a:pt x="48490" y="33080"/>
                </a:lnTo>
                <a:lnTo>
                  <a:pt x="48500" y="33160"/>
                </a:lnTo>
                <a:lnTo>
                  <a:pt x="48450" y="33210"/>
                </a:lnTo>
                <a:lnTo>
                  <a:pt x="48380" y="33230"/>
                </a:lnTo>
                <a:lnTo>
                  <a:pt x="48230" y="33230"/>
                </a:lnTo>
                <a:lnTo>
                  <a:pt x="48140" y="33290"/>
                </a:lnTo>
                <a:lnTo>
                  <a:pt x="48130" y="33350"/>
                </a:lnTo>
                <a:lnTo>
                  <a:pt x="48150" y="33420"/>
                </a:lnTo>
                <a:lnTo>
                  <a:pt x="48190" y="33470"/>
                </a:lnTo>
                <a:lnTo>
                  <a:pt x="48220" y="33550"/>
                </a:lnTo>
                <a:lnTo>
                  <a:pt x="48240" y="33640"/>
                </a:lnTo>
                <a:lnTo>
                  <a:pt x="48190" y="33900"/>
                </a:lnTo>
                <a:lnTo>
                  <a:pt x="48190" y="34010"/>
                </a:lnTo>
                <a:lnTo>
                  <a:pt x="48160" y="34130"/>
                </a:lnTo>
                <a:lnTo>
                  <a:pt x="48100" y="34160"/>
                </a:lnTo>
                <a:lnTo>
                  <a:pt x="48040" y="34180"/>
                </a:lnTo>
                <a:lnTo>
                  <a:pt x="48020" y="34230"/>
                </a:lnTo>
                <a:lnTo>
                  <a:pt x="48020" y="34460"/>
                </a:lnTo>
                <a:lnTo>
                  <a:pt x="48040" y="34540"/>
                </a:lnTo>
                <a:lnTo>
                  <a:pt x="48080" y="34590"/>
                </a:lnTo>
                <a:lnTo>
                  <a:pt x="48220" y="34740"/>
                </a:lnTo>
                <a:lnTo>
                  <a:pt x="48270" y="34770"/>
                </a:lnTo>
                <a:lnTo>
                  <a:pt x="48340" y="34760"/>
                </a:lnTo>
                <a:lnTo>
                  <a:pt x="48450" y="34680"/>
                </a:lnTo>
                <a:lnTo>
                  <a:pt x="48520" y="34650"/>
                </a:lnTo>
                <a:lnTo>
                  <a:pt x="48590" y="34640"/>
                </a:lnTo>
                <a:lnTo>
                  <a:pt x="48670" y="34650"/>
                </a:lnTo>
                <a:lnTo>
                  <a:pt x="48740" y="34670"/>
                </a:lnTo>
                <a:lnTo>
                  <a:pt x="48810" y="34700"/>
                </a:lnTo>
                <a:lnTo>
                  <a:pt x="48870" y="34730"/>
                </a:lnTo>
                <a:lnTo>
                  <a:pt x="48920" y="34790"/>
                </a:lnTo>
                <a:lnTo>
                  <a:pt x="48960" y="34860"/>
                </a:lnTo>
                <a:lnTo>
                  <a:pt x="48950" y="35260"/>
                </a:lnTo>
                <a:lnTo>
                  <a:pt x="48940" y="35340"/>
                </a:lnTo>
                <a:lnTo>
                  <a:pt x="48940" y="35420"/>
                </a:lnTo>
                <a:lnTo>
                  <a:pt x="48950" y="35500"/>
                </a:lnTo>
                <a:lnTo>
                  <a:pt x="48980" y="35550"/>
                </a:lnTo>
                <a:lnTo>
                  <a:pt x="49030" y="35590"/>
                </a:lnTo>
                <a:lnTo>
                  <a:pt x="49080" y="35630"/>
                </a:lnTo>
                <a:lnTo>
                  <a:pt x="49140" y="35660"/>
                </a:lnTo>
                <a:lnTo>
                  <a:pt x="49210" y="35660"/>
                </a:lnTo>
                <a:lnTo>
                  <a:pt x="49280" y="35640"/>
                </a:lnTo>
                <a:lnTo>
                  <a:pt x="49350" y="35640"/>
                </a:lnTo>
                <a:lnTo>
                  <a:pt x="49410" y="35690"/>
                </a:lnTo>
                <a:lnTo>
                  <a:pt x="49430" y="35770"/>
                </a:lnTo>
                <a:lnTo>
                  <a:pt x="49440" y="35890"/>
                </a:lnTo>
                <a:lnTo>
                  <a:pt x="49320" y="36000"/>
                </a:lnTo>
                <a:lnTo>
                  <a:pt x="47460" y="35550"/>
                </a:lnTo>
                <a:lnTo>
                  <a:pt x="44550" y="34480"/>
                </a:lnTo>
                <a:lnTo>
                  <a:pt x="44440" y="34410"/>
                </a:lnTo>
                <a:lnTo>
                  <a:pt x="42290" y="31040"/>
                </a:lnTo>
                <a:lnTo>
                  <a:pt x="42040" y="30520"/>
                </a:lnTo>
                <a:lnTo>
                  <a:pt x="42020" y="30440"/>
                </a:lnTo>
                <a:lnTo>
                  <a:pt x="42000" y="30260"/>
                </a:lnTo>
                <a:lnTo>
                  <a:pt x="41970" y="30130"/>
                </a:lnTo>
                <a:lnTo>
                  <a:pt x="41920" y="30060"/>
                </a:lnTo>
                <a:lnTo>
                  <a:pt x="41850" y="30010"/>
                </a:lnTo>
                <a:lnTo>
                  <a:pt x="41580" y="29880"/>
                </a:lnTo>
                <a:lnTo>
                  <a:pt x="40660" y="29280"/>
                </a:lnTo>
                <a:lnTo>
                  <a:pt x="40650" y="29270"/>
                </a:lnTo>
                <a:lnTo>
                  <a:pt x="40620" y="29230"/>
                </a:lnTo>
                <a:lnTo>
                  <a:pt x="40590" y="29170"/>
                </a:lnTo>
                <a:lnTo>
                  <a:pt x="40520" y="28960"/>
                </a:lnTo>
                <a:lnTo>
                  <a:pt x="40480" y="28880"/>
                </a:lnTo>
                <a:lnTo>
                  <a:pt x="40330" y="28670"/>
                </a:lnTo>
                <a:lnTo>
                  <a:pt x="40270" y="28530"/>
                </a:lnTo>
                <a:lnTo>
                  <a:pt x="40240" y="28460"/>
                </a:lnTo>
                <a:lnTo>
                  <a:pt x="40230" y="28380"/>
                </a:lnTo>
                <a:lnTo>
                  <a:pt x="40230" y="28300"/>
                </a:lnTo>
                <a:lnTo>
                  <a:pt x="40240" y="28220"/>
                </a:lnTo>
                <a:lnTo>
                  <a:pt x="40260" y="28140"/>
                </a:lnTo>
                <a:lnTo>
                  <a:pt x="40470" y="27740"/>
                </a:lnTo>
                <a:lnTo>
                  <a:pt x="40550" y="27630"/>
                </a:lnTo>
                <a:lnTo>
                  <a:pt x="40710" y="27490"/>
                </a:lnTo>
                <a:lnTo>
                  <a:pt x="40750" y="27430"/>
                </a:lnTo>
                <a:lnTo>
                  <a:pt x="40790" y="27360"/>
                </a:lnTo>
                <a:lnTo>
                  <a:pt x="40800" y="27280"/>
                </a:lnTo>
                <a:lnTo>
                  <a:pt x="40800" y="27200"/>
                </a:lnTo>
                <a:lnTo>
                  <a:pt x="40790" y="27110"/>
                </a:lnTo>
                <a:lnTo>
                  <a:pt x="40730" y="26990"/>
                </a:lnTo>
                <a:lnTo>
                  <a:pt x="40390" y="26560"/>
                </a:lnTo>
                <a:lnTo>
                  <a:pt x="40090" y="26380"/>
                </a:lnTo>
                <a:lnTo>
                  <a:pt x="39930" y="26350"/>
                </a:lnTo>
                <a:lnTo>
                  <a:pt x="39820" y="26340"/>
                </a:lnTo>
                <a:lnTo>
                  <a:pt x="39740" y="26340"/>
                </a:lnTo>
                <a:lnTo>
                  <a:pt x="39460" y="26260"/>
                </a:lnTo>
                <a:lnTo>
                  <a:pt x="39080" y="26340"/>
                </a:lnTo>
                <a:lnTo>
                  <a:pt x="38930" y="26440"/>
                </a:lnTo>
                <a:lnTo>
                  <a:pt x="38900" y="26500"/>
                </a:lnTo>
                <a:lnTo>
                  <a:pt x="38840" y="26650"/>
                </a:lnTo>
                <a:lnTo>
                  <a:pt x="38760" y="26970"/>
                </a:lnTo>
                <a:lnTo>
                  <a:pt x="38670" y="27120"/>
                </a:lnTo>
                <a:lnTo>
                  <a:pt x="38600" y="27180"/>
                </a:lnTo>
                <a:lnTo>
                  <a:pt x="38500" y="27200"/>
                </a:lnTo>
                <a:lnTo>
                  <a:pt x="38390" y="27200"/>
                </a:lnTo>
                <a:lnTo>
                  <a:pt x="38230" y="27270"/>
                </a:lnTo>
                <a:lnTo>
                  <a:pt x="38150" y="27340"/>
                </a:lnTo>
                <a:lnTo>
                  <a:pt x="37890" y="27690"/>
                </a:lnTo>
                <a:lnTo>
                  <a:pt x="37610" y="28020"/>
                </a:lnTo>
                <a:lnTo>
                  <a:pt x="37460" y="28140"/>
                </a:lnTo>
                <a:lnTo>
                  <a:pt x="37330" y="28200"/>
                </a:lnTo>
                <a:lnTo>
                  <a:pt x="37250" y="28180"/>
                </a:lnTo>
                <a:lnTo>
                  <a:pt x="37190" y="28150"/>
                </a:lnTo>
                <a:lnTo>
                  <a:pt x="37130" y="28100"/>
                </a:lnTo>
                <a:lnTo>
                  <a:pt x="37030" y="28000"/>
                </a:lnTo>
                <a:lnTo>
                  <a:pt x="36950" y="27890"/>
                </a:lnTo>
                <a:lnTo>
                  <a:pt x="36880" y="27760"/>
                </a:lnTo>
                <a:lnTo>
                  <a:pt x="36760" y="27460"/>
                </a:lnTo>
                <a:lnTo>
                  <a:pt x="36710" y="27350"/>
                </a:lnTo>
                <a:lnTo>
                  <a:pt x="36630" y="27230"/>
                </a:lnTo>
                <a:lnTo>
                  <a:pt x="36480" y="27090"/>
                </a:lnTo>
                <a:lnTo>
                  <a:pt x="36400" y="27060"/>
                </a:lnTo>
                <a:lnTo>
                  <a:pt x="36290" y="27030"/>
                </a:lnTo>
                <a:lnTo>
                  <a:pt x="36090" y="27030"/>
                </a:lnTo>
                <a:lnTo>
                  <a:pt x="35990" y="27060"/>
                </a:lnTo>
                <a:lnTo>
                  <a:pt x="35900" y="27090"/>
                </a:lnTo>
                <a:lnTo>
                  <a:pt x="35850" y="27130"/>
                </a:lnTo>
                <a:lnTo>
                  <a:pt x="35810" y="27190"/>
                </a:lnTo>
                <a:lnTo>
                  <a:pt x="35770" y="27250"/>
                </a:lnTo>
                <a:lnTo>
                  <a:pt x="35760" y="27330"/>
                </a:lnTo>
                <a:lnTo>
                  <a:pt x="35760" y="27410"/>
                </a:lnTo>
                <a:lnTo>
                  <a:pt x="35780" y="27480"/>
                </a:lnTo>
                <a:lnTo>
                  <a:pt x="35900" y="27740"/>
                </a:lnTo>
                <a:lnTo>
                  <a:pt x="35880" y="27850"/>
                </a:lnTo>
                <a:lnTo>
                  <a:pt x="35790" y="27980"/>
                </a:lnTo>
                <a:lnTo>
                  <a:pt x="35550" y="28190"/>
                </a:lnTo>
                <a:lnTo>
                  <a:pt x="35400" y="28270"/>
                </a:lnTo>
                <a:lnTo>
                  <a:pt x="35270" y="28320"/>
                </a:lnTo>
                <a:lnTo>
                  <a:pt x="34070" y="28230"/>
                </a:lnTo>
                <a:lnTo>
                  <a:pt x="33990" y="28200"/>
                </a:lnTo>
                <a:lnTo>
                  <a:pt x="33940" y="28170"/>
                </a:lnTo>
                <a:lnTo>
                  <a:pt x="33830" y="28070"/>
                </a:lnTo>
                <a:lnTo>
                  <a:pt x="33670" y="27890"/>
                </a:lnTo>
                <a:lnTo>
                  <a:pt x="33680" y="27750"/>
                </a:lnTo>
                <a:lnTo>
                  <a:pt x="33800" y="27660"/>
                </a:lnTo>
                <a:lnTo>
                  <a:pt x="33290" y="27590"/>
                </a:lnTo>
                <a:lnTo>
                  <a:pt x="33410" y="27190"/>
                </a:lnTo>
                <a:lnTo>
                  <a:pt x="33400" y="27110"/>
                </a:lnTo>
                <a:lnTo>
                  <a:pt x="33380" y="27000"/>
                </a:lnTo>
                <a:lnTo>
                  <a:pt x="33260" y="26800"/>
                </a:lnTo>
                <a:lnTo>
                  <a:pt x="33280" y="26600"/>
                </a:lnTo>
                <a:lnTo>
                  <a:pt x="33440" y="25790"/>
                </a:lnTo>
                <a:lnTo>
                  <a:pt x="33450" y="25560"/>
                </a:lnTo>
                <a:lnTo>
                  <a:pt x="33430" y="25410"/>
                </a:lnTo>
                <a:lnTo>
                  <a:pt x="33370" y="25370"/>
                </a:lnTo>
                <a:lnTo>
                  <a:pt x="33280" y="25250"/>
                </a:lnTo>
                <a:lnTo>
                  <a:pt x="33240" y="25200"/>
                </a:lnTo>
                <a:lnTo>
                  <a:pt x="33190" y="25150"/>
                </a:lnTo>
                <a:lnTo>
                  <a:pt x="32980" y="24780"/>
                </a:lnTo>
                <a:lnTo>
                  <a:pt x="32820" y="24190"/>
                </a:lnTo>
                <a:lnTo>
                  <a:pt x="32770" y="23920"/>
                </a:lnTo>
                <a:lnTo>
                  <a:pt x="32760" y="23740"/>
                </a:lnTo>
                <a:lnTo>
                  <a:pt x="32880" y="23550"/>
                </a:lnTo>
                <a:lnTo>
                  <a:pt x="32900" y="23430"/>
                </a:lnTo>
                <a:lnTo>
                  <a:pt x="32880" y="23320"/>
                </a:lnTo>
                <a:lnTo>
                  <a:pt x="32820" y="23160"/>
                </a:lnTo>
                <a:lnTo>
                  <a:pt x="32800" y="23070"/>
                </a:lnTo>
                <a:lnTo>
                  <a:pt x="32800" y="23010"/>
                </a:lnTo>
                <a:lnTo>
                  <a:pt x="32840" y="22960"/>
                </a:lnTo>
                <a:lnTo>
                  <a:pt x="32880" y="22920"/>
                </a:lnTo>
                <a:lnTo>
                  <a:pt x="32920" y="22860"/>
                </a:lnTo>
                <a:lnTo>
                  <a:pt x="32950" y="22780"/>
                </a:lnTo>
                <a:lnTo>
                  <a:pt x="32980" y="22610"/>
                </a:lnTo>
                <a:lnTo>
                  <a:pt x="33010" y="22530"/>
                </a:lnTo>
                <a:lnTo>
                  <a:pt x="33050" y="22480"/>
                </a:lnTo>
                <a:lnTo>
                  <a:pt x="33110" y="22440"/>
                </a:lnTo>
                <a:lnTo>
                  <a:pt x="33180" y="22410"/>
                </a:lnTo>
                <a:lnTo>
                  <a:pt x="33250" y="22350"/>
                </a:lnTo>
                <a:lnTo>
                  <a:pt x="33310" y="22260"/>
                </a:lnTo>
                <a:lnTo>
                  <a:pt x="33360" y="22070"/>
                </a:lnTo>
                <a:lnTo>
                  <a:pt x="33370" y="21950"/>
                </a:lnTo>
                <a:lnTo>
                  <a:pt x="33350" y="21860"/>
                </a:lnTo>
                <a:lnTo>
                  <a:pt x="33310" y="21820"/>
                </a:lnTo>
                <a:lnTo>
                  <a:pt x="33230" y="21770"/>
                </a:lnTo>
                <a:lnTo>
                  <a:pt x="33040" y="21600"/>
                </a:lnTo>
                <a:lnTo>
                  <a:pt x="32910" y="21430"/>
                </a:lnTo>
                <a:lnTo>
                  <a:pt x="32820" y="21350"/>
                </a:lnTo>
                <a:lnTo>
                  <a:pt x="32570" y="21190"/>
                </a:lnTo>
                <a:lnTo>
                  <a:pt x="32730" y="20490"/>
                </a:lnTo>
                <a:lnTo>
                  <a:pt x="32820" y="20250"/>
                </a:lnTo>
                <a:lnTo>
                  <a:pt x="32860" y="20190"/>
                </a:lnTo>
                <a:lnTo>
                  <a:pt x="33070" y="19920"/>
                </a:lnTo>
                <a:lnTo>
                  <a:pt x="33100" y="19800"/>
                </a:lnTo>
                <a:lnTo>
                  <a:pt x="33120" y="19640"/>
                </a:lnTo>
                <a:lnTo>
                  <a:pt x="33170" y="19540"/>
                </a:lnTo>
                <a:lnTo>
                  <a:pt x="33230" y="19460"/>
                </a:lnTo>
                <a:lnTo>
                  <a:pt x="33330" y="19380"/>
                </a:lnTo>
                <a:lnTo>
                  <a:pt x="33340" y="19310"/>
                </a:lnTo>
                <a:lnTo>
                  <a:pt x="33320" y="19250"/>
                </a:lnTo>
                <a:lnTo>
                  <a:pt x="33280" y="19180"/>
                </a:lnTo>
                <a:lnTo>
                  <a:pt x="33240" y="19100"/>
                </a:lnTo>
                <a:lnTo>
                  <a:pt x="33240" y="18960"/>
                </a:lnTo>
                <a:lnTo>
                  <a:pt x="33280" y="18860"/>
                </a:lnTo>
                <a:lnTo>
                  <a:pt x="33350" y="18740"/>
                </a:lnTo>
                <a:lnTo>
                  <a:pt x="33380" y="18650"/>
                </a:lnTo>
                <a:lnTo>
                  <a:pt x="33380" y="18560"/>
                </a:lnTo>
                <a:lnTo>
                  <a:pt x="33340" y="18500"/>
                </a:lnTo>
                <a:lnTo>
                  <a:pt x="33280" y="18450"/>
                </a:lnTo>
                <a:lnTo>
                  <a:pt x="33150" y="18370"/>
                </a:lnTo>
                <a:lnTo>
                  <a:pt x="33090" y="18280"/>
                </a:lnTo>
                <a:lnTo>
                  <a:pt x="33100" y="18150"/>
                </a:lnTo>
                <a:lnTo>
                  <a:pt x="33170" y="17920"/>
                </a:lnTo>
                <a:lnTo>
                  <a:pt x="33210" y="17650"/>
                </a:lnTo>
                <a:lnTo>
                  <a:pt x="33260" y="17500"/>
                </a:lnTo>
                <a:lnTo>
                  <a:pt x="33320" y="17410"/>
                </a:lnTo>
                <a:lnTo>
                  <a:pt x="33390" y="17340"/>
                </a:lnTo>
                <a:lnTo>
                  <a:pt x="33470" y="17200"/>
                </a:lnTo>
                <a:lnTo>
                  <a:pt x="33480" y="17110"/>
                </a:lnTo>
                <a:lnTo>
                  <a:pt x="33460" y="17040"/>
                </a:lnTo>
                <a:lnTo>
                  <a:pt x="33380" y="16920"/>
                </a:lnTo>
                <a:lnTo>
                  <a:pt x="33340" y="16860"/>
                </a:lnTo>
                <a:lnTo>
                  <a:pt x="33260" y="16500"/>
                </a:lnTo>
                <a:lnTo>
                  <a:pt x="33220" y="16410"/>
                </a:lnTo>
                <a:lnTo>
                  <a:pt x="33180" y="16350"/>
                </a:lnTo>
                <a:lnTo>
                  <a:pt x="33130" y="16300"/>
                </a:lnTo>
                <a:lnTo>
                  <a:pt x="33070" y="16260"/>
                </a:lnTo>
                <a:lnTo>
                  <a:pt x="33010" y="16200"/>
                </a:lnTo>
                <a:lnTo>
                  <a:pt x="32950" y="16110"/>
                </a:lnTo>
                <a:lnTo>
                  <a:pt x="32840" y="15840"/>
                </a:lnTo>
                <a:lnTo>
                  <a:pt x="32790" y="15760"/>
                </a:lnTo>
                <a:lnTo>
                  <a:pt x="32730" y="15720"/>
                </a:lnTo>
                <a:lnTo>
                  <a:pt x="32660" y="15680"/>
                </a:lnTo>
                <a:lnTo>
                  <a:pt x="32580" y="15660"/>
                </a:lnTo>
                <a:lnTo>
                  <a:pt x="32500" y="15660"/>
                </a:lnTo>
                <a:lnTo>
                  <a:pt x="30700" y="15720"/>
                </a:lnTo>
                <a:lnTo>
                  <a:pt x="30610" y="15700"/>
                </a:lnTo>
                <a:lnTo>
                  <a:pt x="30530" y="15670"/>
                </a:lnTo>
                <a:lnTo>
                  <a:pt x="30460" y="15610"/>
                </a:lnTo>
                <a:lnTo>
                  <a:pt x="30450" y="15540"/>
                </a:lnTo>
                <a:lnTo>
                  <a:pt x="30480" y="15470"/>
                </a:lnTo>
                <a:lnTo>
                  <a:pt x="30720" y="15100"/>
                </a:lnTo>
                <a:lnTo>
                  <a:pt x="30830" y="14970"/>
                </a:lnTo>
                <a:lnTo>
                  <a:pt x="31130" y="14690"/>
                </a:lnTo>
                <a:lnTo>
                  <a:pt x="31160" y="14610"/>
                </a:lnTo>
                <a:lnTo>
                  <a:pt x="31200" y="14490"/>
                </a:lnTo>
                <a:lnTo>
                  <a:pt x="31200" y="14370"/>
                </a:lnTo>
                <a:lnTo>
                  <a:pt x="31230" y="14190"/>
                </a:lnTo>
                <a:lnTo>
                  <a:pt x="31290" y="14050"/>
                </a:lnTo>
                <a:lnTo>
                  <a:pt x="31410" y="13860"/>
                </a:lnTo>
                <a:lnTo>
                  <a:pt x="31450" y="13740"/>
                </a:lnTo>
                <a:lnTo>
                  <a:pt x="31460" y="13630"/>
                </a:lnTo>
                <a:lnTo>
                  <a:pt x="31450" y="13560"/>
                </a:lnTo>
                <a:lnTo>
                  <a:pt x="31340" y="13430"/>
                </a:lnTo>
                <a:lnTo>
                  <a:pt x="31500" y="13220"/>
                </a:lnTo>
                <a:lnTo>
                  <a:pt x="31750" y="13090"/>
                </a:lnTo>
                <a:lnTo>
                  <a:pt x="32140" y="13030"/>
                </a:lnTo>
                <a:lnTo>
                  <a:pt x="32330" y="13040"/>
                </a:lnTo>
                <a:lnTo>
                  <a:pt x="32850" y="12950"/>
                </a:lnTo>
                <a:lnTo>
                  <a:pt x="33000" y="13220"/>
                </a:lnTo>
                <a:lnTo>
                  <a:pt x="33160" y="13370"/>
                </a:lnTo>
                <a:lnTo>
                  <a:pt x="33320" y="13450"/>
                </a:lnTo>
                <a:lnTo>
                  <a:pt x="33430" y="13490"/>
                </a:lnTo>
                <a:lnTo>
                  <a:pt x="33540" y="13500"/>
                </a:lnTo>
                <a:lnTo>
                  <a:pt x="33620" y="13500"/>
                </a:lnTo>
                <a:lnTo>
                  <a:pt x="33780" y="13470"/>
                </a:lnTo>
                <a:lnTo>
                  <a:pt x="34340" y="13290"/>
                </a:lnTo>
                <a:lnTo>
                  <a:pt x="35490" y="12660"/>
                </a:lnTo>
                <a:lnTo>
                  <a:pt x="35550" y="12620"/>
                </a:lnTo>
                <a:lnTo>
                  <a:pt x="35590" y="12570"/>
                </a:lnTo>
                <a:lnTo>
                  <a:pt x="35600" y="12500"/>
                </a:lnTo>
                <a:lnTo>
                  <a:pt x="35560" y="12250"/>
                </a:lnTo>
                <a:lnTo>
                  <a:pt x="35570" y="12070"/>
                </a:lnTo>
                <a:lnTo>
                  <a:pt x="35630" y="11760"/>
                </a:lnTo>
                <a:lnTo>
                  <a:pt x="35610" y="11670"/>
                </a:lnTo>
                <a:lnTo>
                  <a:pt x="35170" y="11540"/>
                </a:lnTo>
                <a:lnTo>
                  <a:pt x="35090" y="11480"/>
                </a:lnTo>
                <a:lnTo>
                  <a:pt x="34970" y="11350"/>
                </a:lnTo>
                <a:lnTo>
                  <a:pt x="34930" y="11260"/>
                </a:lnTo>
                <a:lnTo>
                  <a:pt x="34920" y="11170"/>
                </a:lnTo>
                <a:lnTo>
                  <a:pt x="34930" y="11080"/>
                </a:lnTo>
                <a:lnTo>
                  <a:pt x="34960" y="10900"/>
                </a:lnTo>
                <a:lnTo>
                  <a:pt x="34960" y="10780"/>
                </a:lnTo>
                <a:lnTo>
                  <a:pt x="34900" y="10550"/>
                </a:lnTo>
                <a:lnTo>
                  <a:pt x="34810" y="10400"/>
                </a:lnTo>
                <a:lnTo>
                  <a:pt x="34560" y="9890"/>
                </a:lnTo>
                <a:lnTo>
                  <a:pt x="34530" y="9860"/>
                </a:lnTo>
                <a:lnTo>
                  <a:pt x="34600" y="9840"/>
                </a:lnTo>
                <a:lnTo>
                  <a:pt x="34680" y="9820"/>
                </a:lnTo>
                <a:lnTo>
                  <a:pt x="34720" y="9800"/>
                </a:lnTo>
                <a:lnTo>
                  <a:pt x="34730" y="9780"/>
                </a:lnTo>
                <a:lnTo>
                  <a:pt x="34690" y="9700"/>
                </a:lnTo>
                <a:lnTo>
                  <a:pt x="34680" y="9640"/>
                </a:lnTo>
                <a:lnTo>
                  <a:pt x="34650" y="9560"/>
                </a:lnTo>
                <a:lnTo>
                  <a:pt x="34650" y="9510"/>
                </a:lnTo>
                <a:lnTo>
                  <a:pt x="34650" y="9480"/>
                </a:lnTo>
                <a:lnTo>
                  <a:pt x="34710" y="9490"/>
                </a:lnTo>
                <a:lnTo>
                  <a:pt x="34740" y="9520"/>
                </a:lnTo>
                <a:lnTo>
                  <a:pt x="34750" y="9480"/>
                </a:lnTo>
                <a:lnTo>
                  <a:pt x="34740" y="9450"/>
                </a:lnTo>
                <a:lnTo>
                  <a:pt x="34690" y="9430"/>
                </a:lnTo>
                <a:lnTo>
                  <a:pt x="34640" y="9410"/>
                </a:lnTo>
                <a:lnTo>
                  <a:pt x="34610" y="9330"/>
                </a:lnTo>
                <a:lnTo>
                  <a:pt x="34600" y="9300"/>
                </a:lnTo>
                <a:lnTo>
                  <a:pt x="34630" y="9280"/>
                </a:lnTo>
                <a:lnTo>
                  <a:pt x="34690" y="9260"/>
                </a:lnTo>
                <a:lnTo>
                  <a:pt x="34740" y="9240"/>
                </a:lnTo>
                <a:lnTo>
                  <a:pt x="34820" y="9130"/>
                </a:lnTo>
                <a:lnTo>
                  <a:pt x="34870" y="9070"/>
                </a:lnTo>
                <a:lnTo>
                  <a:pt x="34890" y="9030"/>
                </a:lnTo>
                <a:lnTo>
                  <a:pt x="34900" y="8990"/>
                </a:lnTo>
                <a:lnTo>
                  <a:pt x="34940" y="8960"/>
                </a:lnTo>
                <a:lnTo>
                  <a:pt x="34960" y="8870"/>
                </a:lnTo>
                <a:lnTo>
                  <a:pt x="34970" y="8780"/>
                </a:lnTo>
                <a:lnTo>
                  <a:pt x="34970" y="8740"/>
                </a:lnTo>
                <a:lnTo>
                  <a:pt x="34930" y="8730"/>
                </a:lnTo>
                <a:lnTo>
                  <a:pt x="34880" y="8730"/>
                </a:lnTo>
                <a:lnTo>
                  <a:pt x="34830" y="8720"/>
                </a:lnTo>
                <a:lnTo>
                  <a:pt x="34770" y="8700"/>
                </a:lnTo>
                <a:lnTo>
                  <a:pt x="34760" y="8680"/>
                </a:lnTo>
                <a:lnTo>
                  <a:pt x="34750" y="8660"/>
                </a:lnTo>
                <a:lnTo>
                  <a:pt x="34750" y="8630"/>
                </a:lnTo>
                <a:lnTo>
                  <a:pt x="34790" y="8590"/>
                </a:lnTo>
                <a:lnTo>
                  <a:pt x="34800" y="8560"/>
                </a:lnTo>
                <a:lnTo>
                  <a:pt x="34750" y="8530"/>
                </a:lnTo>
                <a:lnTo>
                  <a:pt x="34730" y="8530"/>
                </a:lnTo>
                <a:lnTo>
                  <a:pt x="34680" y="8530"/>
                </a:lnTo>
                <a:lnTo>
                  <a:pt x="34630" y="8510"/>
                </a:lnTo>
                <a:lnTo>
                  <a:pt x="34600" y="8530"/>
                </a:lnTo>
                <a:lnTo>
                  <a:pt x="34540" y="8540"/>
                </a:lnTo>
                <a:lnTo>
                  <a:pt x="34490" y="8480"/>
                </a:lnTo>
                <a:lnTo>
                  <a:pt x="34410" y="8390"/>
                </a:lnTo>
                <a:lnTo>
                  <a:pt x="34380" y="8360"/>
                </a:lnTo>
                <a:lnTo>
                  <a:pt x="34380" y="8330"/>
                </a:lnTo>
                <a:lnTo>
                  <a:pt x="34340" y="8320"/>
                </a:lnTo>
                <a:lnTo>
                  <a:pt x="34320" y="8340"/>
                </a:lnTo>
                <a:lnTo>
                  <a:pt x="34300" y="8350"/>
                </a:lnTo>
                <a:lnTo>
                  <a:pt x="34280" y="8350"/>
                </a:lnTo>
                <a:lnTo>
                  <a:pt x="34250" y="8330"/>
                </a:lnTo>
                <a:lnTo>
                  <a:pt x="34250" y="8320"/>
                </a:lnTo>
                <a:lnTo>
                  <a:pt x="34280" y="8280"/>
                </a:lnTo>
                <a:lnTo>
                  <a:pt x="34290" y="8250"/>
                </a:lnTo>
                <a:lnTo>
                  <a:pt x="34290" y="8200"/>
                </a:lnTo>
                <a:lnTo>
                  <a:pt x="34290" y="8170"/>
                </a:lnTo>
                <a:lnTo>
                  <a:pt x="34330" y="8130"/>
                </a:lnTo>
                <a:lnTo>
                  <a:pt x="34340" y="8090"/>
                </a:lnTo>
                <a:lnTo>
                  <a:pt x="34310" y="8070"/>
                </a:lnTo>
                <a:lnTo>
                  <a:pt x="34270" y="8070"/>
                </a:lnTo>
                <a:lnTo>
                  <a:pt x="34230" y="8060"/>
                </a:lnTo>
                <a:lnTo>
                  <a:pt x="34220" y="8040"/>
                </a:lnTo>
                <a:lnTo>
                  <a:pt x="34200" y="8010"/>
                </a:lnTo>
                <a:lnTo>
                  <a:pt x="34210" y="7980"/>
                </a:lnTo>
                <a:lnTo>
                  <a:pt x="34250" y="7960"/>
                </a:lnTo>
                <a:lnTo>
                  <a:pt x="34240" y="7910"/>
                </a:lnTo>
                <a:lnTo>
                  <a:pt x="34220" y="7880"/>
                </a:lnTo>
                <a:lnTo>
                  <a:pt x="34250" y="7820"/>
                </a:lnTo>
                <a:lnTo>
                  <a:pt x="34300" y="7800"/>
                </a:lnTo>
                <a:lnTo>
                  <a:pt x="34340" y="7750"/>
                </a:lnTo>
                <a:lnTo>
                  <a:pt x="34340" y="7710"/>
                </a:lnTo>
                <a:lnTo>
                  <a:pt x="34290" y="7690"/>
                </a:lnTo>
                <a:lnTo>
                  <a:pt x="34270" y="7660"/>
                </a:lnTo>
                <a:lnTo>
                  <a:pt x="34240" y="7590"/>
                </a:lnTo>
                <a:lnTo>
                  <a:pt x="34220" y="7530"/>
                </a:lnTo>
                <a:lnTo>
                  <a:pt x="34220" y="7470"/>
                </a:lnTo>
                <a:lnTo>
                  <a:pt x="34220" y="7440"/>
                </a:lnTo>
                <a:lnTo>
                  <a:pt x="34220" y="7430"/>
                </a:lnTo>
                <a:lnTo>
                  <a:pt x="34230" y="7370"/>
                </a:lnTo>
                <a:lnTo>
                  <a:pt x="34250" y="7370"/>
                </a:lnTo>
                <a:lnTo>
                  <a:pt x="34320" y="7330"/>
                </a:lnTo>
                <a:lnTo>
                  <a:pt x="34390" y="7340"/>
                </a:lnTo>
                <a:lnTo>
                  <a:pt x="34410" y="7360"/>
                </a:lnTo>
                <a:lnTo>
                  <a:pt x="34440" y="7380"/>
                </a:lnTo>
                <a:lnTo>
                  <a:pt x="34500" y="7360"/>
                </a:lnTo>
                <a:lnTo>
                  <a:pt x="34510" y="7320"/>
                </a:lnTo>
                <a:lnTo>
                  <a:pt x="34450" y="7270"/>
                </a:lnTo>
                <a:lnTo>
                  <a:pt x="34410" y="7200"/>
                </a:lnTo>
                <a:lnTo>
                  <a:pt x="34380" y="7130"/>
                </a:lnTo>
                <a:lnTo>
                  <a:pt x="34420" y="7050"/>
                </a:lnTo>
                <a:lnTo>
                  <a:pt x="34410" y="6990"/>
                </a:lnTo>
                <a:lnTo>
                  <a:pt x="34380" y="6910"/>
                </a:lnTo>
                <a:lnTo>
                  <a:pt x="34370" y="6860"/>
                </a:lnTo>
                <a:lnTo>
                  <a:pt x="34400" y="6800"/>
                </a:lnTo>
                <a:lnTo>
                  <a:pt x="34430" y="6730"/>
                </a:lnTo>
                <a:lnTo>
                  <a:pt x="34470" y="6630"/>
                </a:lnTo>
                <a:lnTo>
                  <a:pt x="34470" y="6580"/>
                </a:lnTo>
                <a:lnTo>
                  <a:pt x="34430" y="6560"/>
                </a:lnTo>
                <a:lnTo>
                  <a:pt x="34410" y="6540"/>
                </a:lnTo>
                <a:lnTo>
                  <a:pt x="34380" y="6510"/>
                </a:lnTo>
                <a:lnTo>
                  <a:pt x="34340" y="6490"/>
                </a:lnTo>
                <a:lnTo>
                  <a:pt x="34300" y="6490"/>
                </a:lnTo>
                <a:lnTo>
                  <a:pt x="34280" y="6470"/>
                </a:lnTo>
                <a:lnTo>
                  <a:pt x="34280" y="6440"/>
                </a:lnTo>
                <a:lnTo>
                  <a:pt x="34290" y="6400"/>
                </a:lnTo>
                <a:lnTo>
                  <a:pt x="34310" y="6300"/>
                </a:lnTo>
                <a:lnTo>
                  <a:pt x="34360" y="6250"/>
                </a:lnTo>
                <a:lnTo>
                  <a:pt x="34410" y="6220"/>
                </a:lnTo>
                <a:lnTo>
                  <a:pt x="34400" y="6180"/>
                </a:lnTo>
                <a:lnTo>
                  <a:pt x="34370" y="6130"/>
                </a:lnTo>
                <a:lnTo>
                  <a:pt x="34370" y="6100"/>
                </a:lnTo>
                <a:lnTo>
                  <a:pt x="34360" y="6090"/>
                </a:lnTo>
                <a:lnTo>
                  <a:pt x="34400" y="6040"/>
                </a:lnTo>
                <a:lnTo>
                  <a:pt x="34440" y="6000"/>
                </a:lnTo>
                <a:lnTo>
                  <a:pt x="34500" y="5960"/>
                </a:lnTo>
                <a:lnTo>
                  <a:pt x="34570" y="5940"/>
                </a:lnTo>
                <a:lnTo>
                  <a:pt x="34650" y="5930"/>
                </a:lnTo>
                <a:lnTo>
                  <a:pt x="34710" y="5930"/>
                </a:lnTo>
                <a:lnTo>
                  <a:pt x="34740" y="5890"/>
                </a:lnTo>
                <a:lnTo>
                  <a:pt x="34740" y="5880"/>
                </a:lnTo>
                <a:lnTo>
                  <a:pt x="34700" y="5880"/>
                </a:lnTo>
                <a:lnTo>
                  <a:pt x="34670" y="5880"/>
                </a:lnTo>
                <a:lnTo>
                  <a:pt x="34640" y="5880"/>
                </a:lnTo>
                <a:lnTo>
                  <a:pt x="34610" y="5860"/>
                </a:lnTo>
                <a:lnTo>
                  <a:pt x="34580" y="5820"/>
                </a:lnTo>
                <a:lnTo>
                  <a:pt x="34600" y="5710"/>
                </a:lnTo>
                <a:lnTo>
                  <a:pt x="34630" y="5590"/>
                </a:lnTo>
                <a:lnTo>
                  <a:pt x="34670" y="5530"/>
                </a:lnTo>
                <a:lnTo>
                  <a:pt x="34710" y="5510"/>
                </a:lnTo>
                <a:lnTo>
                  <a:pt x="34730" y="5500"/>
                </a:lnTo>
                <a:lnTo>
                  <a:pt x="34880" y="5600"/>
                </a:lnTo>
                <a:lnTo>
                  <a:pt x="35170" y="6100"/>
                </a:lnTo>
                <a:lnTo>
                  <a:pt x="35380" y="6290"/>
                </a:lnTo>
                <a:lnTo>
                  <a:pt x="35670" y="6490"/>
                </a:lnTo>
                <a:lnTo>
                  <a:pt x="36240" y="6800"/>
                </a:lnTo>
                <a:lnTo>
                  <a:pt x="36470" y="6880"/>
                </a:lnTo>
                <a:lnTo>
                  <a:pt x="37240" y="7030"/>
                </a:lnTo>
                <a:lnTo>
                  <a:pt x="37530" y="7050"/>
                </a:lnTo>
                <a:lnTo>
                  <a:pt x="37880" y="6990"/>
                </a:lnTo>
                <a:lnTo>
                  <a:pt x="38140" y="6810"/>
                </a:lnTo>
                <a:lnTo>
                  <a:pt x="38190" y="6470"/>
                </a:lnTo>
                <a:lnTo>
                  <a:pt x="38190" y="6460"/>
                </a:lnTo>
                <a:lnTo>
                  <a:pt x="38200" y="6450"/>
                </a:lnTo>
                <a:lnTo>
                  <a:pt x="38200" y="6400"/>
                </a:lnTo>
                <a:lnTo>
                  <a:pt x="38190" y="6370"/>
                </a:lnTo>
                <a:lnTo>
                  <a:pt x="38180" y="6350"/>
                </a:lnTo>
                <a:lnTo>
                  <a:pt x="38170" y="6300"/>
                </a:lnTo>
                <a:lnTo>
                  <a:pt x="38120" y="6160"/>
                </a:lnTo>
                <a:lnTo>
                  <a:pt x="38120" y="6150"/>
                </a:lnTo>
                <a:lnTo>
                  <a:pt x="38120" y="6110"/>
                </a:lnTo>
                <a:lnTo>
                  <a:pt x="38120" y="6090"/>
                </a:lnTo>
                <a:lnTo>
                  <a:pt x="38120" y="6070"/>
                </a:lnTo>
                <a:lnTo>
                  <a:pt x="38060" y="5940"/>
                </a:lnTo>
                <a:lnTo>
                  <a:pt x="38020" y="5650"/>
                </a:lnTo>
                <a:lnTo>
                  <a:pt x="38010" y="5450"/>
                </a:lnTo>
                <a:lnTo>
                  <a:pt x="37980" y="5200"/>
                </a:lnTo>
                <a:lnTo>
                  <a:pt x="37970" y="5070"/>
                </a:lnTo>
                <a:lnTo>
                  <a:pt x="37970" y="5040"/>
                </a:lnTo>
                <a:lnTo>
                  <a:pt x="38040" y="5010"/>
                </a:lnTo>
                <a:lnTo>
                  <a:pt x="38350" y="4990"/>
                </a:lnTo>
                <a:lnTo>
                  <a:pt x="38640" y="5040"/>
                </a:lnTo>
                <a:lnTo>
                  <a:pt x="38750" y="5040"/>
                </a:lnTo>
                <a:lnTo>
                  <a:pt x="38790" y="5060"/>
                </a:lnTo>
                <a:lnTo>
                  <a:pt x="38900" y="5100"/>
                </a:lnTo>
                <a:lnTo>
                  <a:pt x="39000" y="5150"/>
                </a:lnTo>
                <a:lnTo>
                  <a:pt x="39060" y="5150"/>
                </a:lnTo>
                <a:lnTo>
                  <a:pt x="39140" y="5140"/>
                </a:lnTo>
                <a:lnTo>
                  <a:pt x="39230" y="5180"/>
                </a:lnTo>
                <a:lnTo>
                  <a:pt x="39310" y="5210"/>
                </a:lnTo>
                <a:lnTo>
                  <a:pt x="39350" y="5200"/>
                </a:lnTo>
                <a:lnTo>
                  <a:pt x="39460" y="5110"/>
                </a:lnTo>
                <a:lnTo>
                  <a:pt x="39640" y="4960"/>
                </a:lnTo>
                <a:lnTo>
                  <a:pt x="39790" y="4820"/>
                </a:lnTo>
                <a:lnTo>
                  <a:pt x="39990" y="4670"/>
                </a:lnTo>
                <a:lnTo>
                  <a:pt x="40140" y="4560"/>
                </a:lnTo>
                <a:lnTo>
                  <a:pt x="40210" y="4550"/>
                </a:lnTo>
                <a:lnTo>
                  <a:pt x="40360" y="4630"/>
                </a:lnTo>
                <a:lnTo>
                  <a:pt x="40380" y="4830"/>
                </a:lnTo>
                <a:lnTo>
                  <a:pt x="40310" y="5420"/>
                </a:lnTo>
                <a:lnTo>
                  <a:pt x="40350" y="5530"/>
                </a:lnTo>
                <a:lnTo>
                  <a:pt x="40610" y="5630"/>
                </a:lnTo>
                <a:lnTo>
                  <a:pt x="40760" y="5710"/>
                </a:lnTo>
                <a:lnTo>
                  <a:pt x="40890" y="5820"/>
                </a:lnTo>
                <a:lnTo>
                  <a:pt x="40940" y="5940"/>
                </a:lnTo>
                <a:lnTo>
                  <a:pt x="40890" y="6050"/>
                </a:lnTo>
                <a:lnTo>
                  <a:pt x="40860" y="6050"/>
                </a:lnTo>
                <a:lnTo>
                  <a:pt x="40790" y="6050"/>
                </a:lnTo>
                <a:lnTo>
                  <a:pt x="40770" y="6050"/>
                </a:lnTo>
                <a:lnTo>
                  <a:pt x="40740" y="6100"/>
                </a:lnTo>
                <a:lnTo>
                  <a:pt x="40700" y="6140"/>
                </a:lnTo>
                <a:lnTo>
                  <a:pt x="40650" y="6180"/>
                </a:lnTo>
                <a:lnTo>
                  <a:pt x="40650" y="6230"/>
                </a:lnTo>
                <a:lnTo>
                  <a:pt x="40570" y="6260"/>
                </a:lnTo>
                <a:lnTo>
                  <a:pt x="40460" y="6390"/>
                </a:lnTo>
                <a:lnTo>
                  <a:pt x="40540" y="6590"/>
                </a:lnTo>
                <a:lnTo>
                  <a:pt x="40580" y="6760"/>
                </a:lnTo>
                <a:lnTo>
                  <a:pt x="40560" y="6930"/>
                </a:lnTo>
                <a:lnTo>
                  <a:pt x="40470" y="7050"/>
                </a:lnTo>
                <a:lnTo>
                  <a:pt x="40210" y="7260"/>
                </a:lnTo>
                <a:lnTo>
                  <a:pt x="40140" y="7380"/>
                </a:lnTo>
                <a:lnTo>
                  <a:pt x="40140" y="7600"/>
                </a:lnTo>
                <a:lnTo>
                  <a:pt x="40210" y="7630"/>
                </a:lnTo>
                <a:lnTo>
                  <a:pt x="40330" y="7600"/>
                </a:lnTo>
                <a:lnTo>
                  <a:pt x="40400" y="7610"/>
                </a:lnTo>
                <a:lnTo>
                  <a:pt x="40430" y="7620"/>
                </a:lnTo>
                <a:lnTo>
                  <a:pt x="40470" y="7630"/>
                </a:lnTo>
                <a:lnTo>
                  <a:pt x="40530" y="7690"/>
                </a:lnTo>
                <a:lnTo>
                  <a:pt x="40610" y="7790"/>
                </a:lnTo>
                <a:lnTo>
                  <a:pt x="40690" y="7870"/>
                </a:lnTo>
                <a:lnTo>
                  <a:pt x="40780" y="7900"/>
                </a:lnTo>
                <a:lnTo>
                  <a:pt x="40940" y="7880"/>
                </a:lnTo>
                <a:lnTo>
                  <a:pt x="41000" y="7880"/>
                </a:lnTo>
                <a:lnTo>
                  <a:pt x="41010" y="7890"/>
                </a:lnTo>
                <a:lnTo>
                  <a:pt x="41030" y="7890"/>
                </a:lnTo>
                <a:lnTo>
                  <a:pt x="41080" y="7910"/>
                </a:lnTo>
                <a:lnTo>
                  <a:pt x="41110" y="7900"/>
                </a:lnTo>
                <a:lnTo>
                  <a:pt x="41140" y="7920"/>
                </a:lnTo>
                <a:lnTo>
                  <a:pt x="41200" y="8070"/>
                </a:lnTo>
                <a:lnTo>
                  <a:pt x="41180" y="8150"/>
                </a:lnTo>
                <a:lnTo>
                  <a:pt x="41030" y="8410"/>
                </a:lnTo>
                <a:lnTo>
                  <a:pt x="41000" y="8530"/>
                </a:lnTo>
                <a:lnTo>
                  <a:pt x="41050" y="8670"/>
                </a:lnTo>
                <a:lnTo>
                  <a:pt x="41280" y="8940"/>
                </a:lnTo>
                <a:lnTo>
                  <a:pt x="41060" y="9390"/>
                </a:lnTo>
                <a:lnTo>
                  <a:pt x="41020" y="9650"/>
                </a:lnTo>
                <a:lnTo>
                  <a:pt x="41230" y="9820"/>
                </a:lnTo>
                <a:lnTo>
                  <a:pt x="40890" y="10210"/>
                </a:lnTo>
                <a:lnTo>
                  <a:pt x="40890" y="10260"/>
                </a:lnTo>
                <a:lnTo>
                  <a:pt x="40930" y="10340"/>
                </a:lnTo>
                <a:lnTo>
                  <a:pt x="40950" y="10440"/>
                </a:lnTo>
                <a:lnTo>
                  <a:pt x="40940" y="10460"/>
                </a:lnTo>
                <a:lnTo>
                  <a:pt x="40900" y="10460"/>
                </a:lnTo>
                <a:lnTo>
                  <a:pt x="40810" y="10470"/>
                </a:lnTo>
                <a:lnTo>
                  <a:pt x="40760" y="10510"/>
                </a:lnTo>
                <a:lnTo>
                  <a:pt x="40740" y="10520"/>
                </a:lnTo>
                <a:lnTo>
                  <a:pt x="40730" y="10530"/>
                </a:lnTo>
                <a:lnTo>
                  <a:pt x="40700" y="10520"/>
                </a:lnTo>
                <a:lnTo>
                  <a:pt x="40640" y="10460"/>
                </a:lnTo>
                <a:lnTo>
                  <a:pt x="40600" y="10440"/>
                </a:lnTo>
                <a:lnTo>
                  <a:pt x="40430" y="10630"/>
                </a:lnTo>
                <a:lnTo>
                  <a:pt x="40390" y="10820"/>
                </a:lnTo>
                <a:lnTo>
                  <a:pt x="40440" y="11360"/>
                </a:lnTo>
                <a:lnTo>
                  <a:pt x="40650" y="11310"/>
                </a:lnTo>
                <a:lnTo>
                  <a:pt x="40810" y="11420"/>
                </a:lnTo>
                <a:lnTo>
                  <a:pt x="41080" y="11750"/>
                </a:lnTo>
                <a:lnTo>
                  <a:pt x="41270" y="11870"/>
                </a:lnTo>
                <a:lnTo>
                  <a:pt x="42340" y="12260"/>
                </a:lnTo>
                <a:lnTo>
                  <a:pt x="43600" y="12250"/>
                </a:lnTo>
                <a:lnTo>
                  <a:pt x="43620" y="12230"/>
                </a:lnTo>
                <a:lnTo>
                  <a:pt x="43750" y="12230"/>
                </a:lnTo>
                <a:lnTo>
                  <a:pt x="43810" y="12230"/>
                </a:lnTo>
                <a:lnTo>
                  <a:pt x="43860" y="12250"/>
                </a:lnTo>
                <a:lnTo>
                  <a:pt x="43910" y="12220"/>
                </a:lnTo>
                <a:lnTo>
                  <a:pt x="43980" y="12220"/>
                </a:lnTo>
                <a:lnTo>
                  <a:pt x="44020" y="12210"/>
                </a:lnTo>
                <a:lnTo>
                  <a:pt x="44040" y="12180"/>
                </a:lnTo>
                <a:lnTo>
                  <a:pt x="44080" y="12080"/>
                </a:lnTo>
                <a:lnTo>
                  <a:pt x="44190" y="11910"/>
                </a:lnTo>
                <a:lnTo>
                  <a:pt x="44330" y="11740"/>
                </a:lnTo>
                <a:lnTo>
                  <a:pt x="44390" y="11650"/>
                </a:lnTo>
                <a:lnTo>
                  <a:pt x="44430" y="11580"/>
                </a:lnTo>
                <a:lnTo>
                  <a:pt x="44480" y="11490"/>
                </a:lnTo>
                <a:lnTo>
                  <a:pt x="44490" y="11380"/>
                </a:lnTo>
                <a:lnTo>
                  <a:pt x="44490" y="11300"/>
                </a:lnTo>
                <a:lnTo>
                  <a:pt x="44490" y="11230"/>
                </a:lnTo>
                <a:lnTo>
                  <a:pt x="44470" y="11180"/>
                </a:lnTo>
                <a:lnTo>
                  <a:pt x="44460" y="11130"/>
                </a:lnTo>
                <a:lnTo>
                  <a:pt x="44450" y="11080"/>
                </a:lnTo>
                <a:lnTo>
                  <a:pt x="44460" y="11050"/>
                </a:lnTo>
                <a:lnTo>
                  <a:pt x="44490" y="11030"/>
                </a:lnTo>
                <a:lnTo>
                  <a:pt x="44500" y="11070"/>
                </a:lnTo>
                <a:lnTo>
                  <a:pt x="44520" y="11120"/>
                </a:lnTo>
                <a:lnTo>
                  <a:pt x="44610" y="11110"/>
                </a:lnTo>
                <a:lnTo>
                  <a:pt x="44720" y="11070"/>
                </a:lnTo>
                <a:lnTo>
                  <a:pt x="44760" y="11060"/>
                </a:lnTo>
                <a:lnTo>
                  <a:pt x="45000" y="11140"/>
                </a:lnTo>
                <a:lnTo>
                  <a:pt x="45050" y="11190"/>
                </a:lnTo>
                <a:lnTo>
                  <a:pt x="45100" y="11240"/>
                </a:lnTo>
                <a:lnTo>
                  <a:pt x="45180" y="11250"/>
                </a:lnTo>
                <a:lnTo>
                  <a:pt x="45240" y="11280"/>
                </a:lnTo>
                <a:lnTo>
                  <a:pt x="45340" y="11260"/>
                </a:lnTo>
                <a:lnTo>
                  <a:pt x="45410" y="11240"/>
                </a:lnTo>
                <a:lnTo>
                  <a:pt x="45460" y="11190"/>
                </a:lnTo>
                <a:lnTo>
                  <a:pt x="45490" y="11140"/>
                </a:lnTo>
                <a:lnTo>
                  <a:pt x="45530" y="11090"/>
                </a:lnTo>
                <a:lnTo>
                  <a:pt x="45550" y="11050"/>
                </a:lnTo>
                <a:lnTo>
                  <a:pt x="45520" y="10960"/>
                </a:lnTo>
                <a:lnTo>
                  <a:pt x="45480" y="10880"/>
                </a:lnTo>
                <a:lnTo>
                  <a:pt x="45400" y="10810"/>
                </a:lnTo>
                <a:lnTo>
                  <a:pt x="45390" y="10730"/>
                </a:lnTo>
                <a:lnTo>
                  <a:pt x="45430" y="10660"/>
                </a:lnTo>
                <a:lnTo>
                  <a:pt x="45520" y="10600"/>
                </a:lnTo>
                <a:lnTo>
                  <a:pt x="45610" y="10560"/>
                </a:lnTo>
                <a:lnTo>
                  <a:pt x="45660" y="10510"/>
                </a:lnTo>
                <a:lnTo>
                  <a:pt x="45670" y="10450"/>
                </a:lnTo>
                <a:lnTo>
                  <a:pt x="45650" y="10340"/>
                </a:lnTo>
                <a:lnTo>
                  <a:pt x="45620" y="10280"/>
                </a:lnTo>
                <a:lnTo>
                  <a:pt x="45610" y="10230"/>
                </a:lnTo>
                <a:lnTo>
                  <a:pt x="45660" y="10140"/>
                </a:lnTo>
                <a:lnTo>
                  <a:pt x="45660" y="10080"/>
                </a:lnTo>
                <a:lnTo>
                  <a:pt x="45640" y="10020"/>
                </a:lnTo>
                <a:lnTo>
                  <a:pt x="45630" y="9980"/>
                </a:lnTo>
                <a:lnTo>
                  <a:pt x="45670" y="9920"/>
                </a:lnTo>
                <a:lnTo>
                  <a:pt x="45700" y="9870"/>
                </a:lnTo>
                <a:lnTo>
                  <a:pt x="45690" y="9820"/>
                </a:lnTo>
                <a:lnTo>
                  <a:pt x="45660" y="9770"/>
                </a:lnTo>
                <a:lnTo>
                  <a:pt x="45700" y="9730"/>
                </a:lnTo>
                <a:lnTo>
                  <a:pt x="45720" y="9680"/>
                </a:lnTo>
                <a:lnTo>
                  <a:pt x="45730" y="9660"/>
                </a:lnTo>
                <a:lnTo>
                  <a:pt x="45820" y="9670"/>
                </a:lnTo>
                <a:lnTo>
                  <a:pt x="45890" y="9680"/>
                </a:lnTo>
                <a:lnTo>
                  <a:pt x="45990" y="9660"/>
                </a:lnTo>
                <a:lnTo>
                  <a:pt x="46070" y="9630"/>
                </a:lnTo>
                <a:lnTo>
                  <a:pt x="46150" y="9560"/>
                </a:lnTo>
                <a:lnTo>
                  <a:pt x="46160" y="9510"/>
                </a:lnTo>
                <a:lnTo>
                  <a:pt x="46230" y="9480"/>
                </a:lnTo>
                <a:lnTo>
                  <a:pt x="46300" y="9460"/>
                </a:lnTo>
                <a:lnTo>
                  <a:pt x="46340" y="9430"/>
                </a:lnTo>
                <a:lnTo>
                  <a:pt x="46350" y="9360"/>
                </a:lnTo>
                <a:lnTo>
                  <a:pt x="46400" y="9270"/>
                </a:lnTo>
                <a:lnTo>
                  <a:pt x="46480" y="9170"/>
                </a:lnTo>
                <a:lnTo>
                  <a:pt x="46530" y="9090"/>
                </a:lnTo>
                <a:lnTo>
                  <a:pt x="46610" y="9030"/>
                </a:lnTo>
                <a:lnTo>
                  <a:pt x="47280" y="8880"/>
                </a:lnTo>
                <a:lnTo>
                  <a:pt x="47320" y="8900"/>
                </a:lnTo>
                <a:lnTo>
                  <a:pt x="47430" y="8920"/>
                </a:lnTo>
                <a:lnTo>
                  <a:pt x="47510" y="8910"/>
                </a:lnTo>
                <a:lnTo>
                  <a:pt x="47540" y="8910"/>
                </a:lnTo>
                <a:lnTo>
                  <a:pt x="47650" y="8890"/>
                </a:lnTo>
                <a:lnTo>
                  <a:pt x="47790" y="8890"/>
                </a:lnTo>
                <a:lnTo>
                  <a:pt x="47930" y="8890"/>
                </a:lnTo>
                <a:lnTo>
                  <a:pt x="48020" y="8870"/>
                </a:lnTo>
                <a:lnTo>
                  <a:pt x="48100" y="8840"/>
                </a:lnTo>
                <a:lnTo>
                  <a:pt x="48270" y="8740"/>
                </a:lnTo>
                <a:lnTo>
                  <a:pt x="48370" y="8640"/>
                </a:lnTo>
                <a:lnTo>
                  <a:pt x="48380" y="8640"/>
                </a:lnTo>
                <a:lnTo>
                  <a:pt x="49110" y="8560"/>
                </a:lnTo>
                <a:lnTo>
                  <a:pt x="49160" y="8590"/>
                </a:lnTo>
                <a:lnTo>
                  <a:pt x="49240" y="8610"/>
                </a:lnTo>
                <a:lnTo>
                  <a:pt x="49310" y="8590"/>
                </a:lnTo>
                <a:lnTo>
                  <a:pt x="49370" y="8570"/>
                </a:lnTo>
                <a:lnTo>
                  <a:pt x="49450" y="8540"/>
                </a:lnTo>
                <a:lnTo>
                  <a:pt x="49490" y="8540"/>
                </a:lnTo>
                <a:lnTo>
                  <a:pt x="49530" y="8580"/>
                </a:lnTo>
                <a:lnTo>
                  <a:pt x="49590" y="8570"/>
                </a:lnTo>
                <a:lnTo>
                  <a:pt x="49660" y="8550"/>
                </a:lnTo>
                <a:lnTo>
                  <a:pt x="49800" y="8550"/>
                </a:lnTo>
                <a:lnTo>
                  <a:pt x="49880" y="8520"/>
                </a:lnTo>
                <a:lnTo>
                  <a:pt x="50180" y="8720"/>
                </a:lnTo>
                <a:lnTo>
                  <a:pt x="50560" y="8870"/>
                </a:lnTo>
                <a:lnTo>
                  <a:pt x="50810" y="9010"/>
                </a:lnTo>
                <a:lnTo>
                  <a:pt x="51060" y="9330"/>
                </a:lnTo>
                <a:lnTo>
                  <a:pt x="51230" y="9700"/>
                </a:lnTo>
                <a:lnTo>
                  <a:pt x="51250" y="9950"/>
                </a:lnTo>
                <a:lnTo>
                  <a:pt x="51450" y="10020"/>
                </a:lnTo>
                <a:lnTo>
                  <a:pt x="51550" y="10040"/>
                </a:lnTo>
                <a:lnTo>
                  <a:pt x="51680" y="10040"/>
                </a:lnTo>
                <a:lnTo>
                  <a:pt x="51760" y="10090"/>
                </a:lnTo>
                <a:lnTo>
                  <a:pt x="51820" y="10210"/>
                </a:lnTo>
                <a:lnTo>
                  <a:pt x="51870" y="10340"/>
                </a:lnTo>
                <a:lnTo>
                  <a:pt x="51910" y="10430"/>
                </a:lnTo>
                <a:lnTo>
                  <a:pt x="52060" y="10560"/>
                </a:lnTo>
                <a:lnTo>
                  <a:pt x="52260" y="10660"/>
                </a:lnTo>
                <a:lnTo>
                  <a:pt x="52490" y="10720"/>
                </a:lnTo>
                <a:lnTo>
                  <a:pt x="52780" y="10730"/>
                </a:lnTo>
                <a:lnTo>
                  <a:pt x="52850" y="10690"/>
                </a:lnTo>
                <a:lnTo>
                  <a:pt x="52900" y="10600"/>
                </a:lnTo>
                <a:lnTo>
                  <a:pt x="52950" y="10550"/>
                </a:lnTo>
                <a:lnTo>
                  <a:pt x="53030" y="10580"/>
                </a:lnTo>
                <a:lnTo>
                  <a:pt x="53090" y="10620"/>
                </a:lnTo>
                <a:lnTo>
                  <a:pt x="53160" y="10640"/>
                </a:lnTo>
                <a:lnTo>
                  <a:pt x="53320" y="10630"/>
                </a:lnTo>
                <a:lnTo>
                  <a:pt x="53490" y="10590"/>
                </a:lnTo>
                <a:lnTo>
                  <a:pt x="53580" y="10500"/>
                </a:lnTo>
                <a:lnTo>
                  <a:pt x="53650" y="10400"/>
                </a:lnTo>
                <a:lnTo>
                  <a:pt x="53750" y="10340"/>
                </a:lnTo>
                <a:lnTo>
                  <a:pt x="53990" y="10350"/>
                </a:lnTo>
                <a:lnTo>
                  <a:pt x="54640" y="10440"/>
                </a:lnTo>
                <a:lnTo>
                  <a:pt x="54870" y="10380"/>
                </a:lnTo>
                <a:lnTo>
                  <a:pt x="55560" y="10790"/>
                </a:lnTo>
                <a:lnTo>
                  <a:pt x="55690" y="10780"/>
                </a:lnTo>
                <a:lnTo>
                  <a:pt x="55790" y="10590"/>
                </a:lnTo>
                <a:lnTo>
                  <a:pt x="56020" y="10610"/>
                </a:lnTo>
                <a:lnTo>
                  <a:pt x="56250" y="10750"/>
                </a:lnTo>
                <a:lnTo>
                  <a:pt x="56260" y="10760"/>
                </a:lnTo>
                <a:lnTo>
                  <a:pt x="56360" y="10970"/>
                </a:lnTo>
                <a:lnTo>
                  <a:pt x="56360" y="11760"/>
                </a:lnTo>
                <a:lnTo>
                  <a:pt x="56320" y="11840"/>
                </a:lnTo>
                <a:lnTo>
                  <a:pt x="56270" y="11920"/>
                </a:lnTo>
                <a:lnTo>
                  <a:pt x="56290" y="11990"/>
                </a:lnTo>
                <a:lnTo>
                  <a:pt x="56460" y="12000"/>
                </a:lnTo>
                <a:lnTo>
                  <a:pt x="56560" y="11970"/>
                </a:lnTo>
                <a:lnTo>
                  <a:pt x="56640" y="11900"/>
                </a:lnTo>
                <a:lnTo>
                  <a:pt x="56710" y="11800"/>
                </a:lnTo>
                <a:lnTo>
                  <a:pt x="56750" y="11710"/>
                </a:lnTo>
                <a:lnTo>
                  <a:pt x="56790" y="12000"/>
                </a:lnTo>
                <a:lnTo>
                  <a:pt x="56670" y="12260"/>
                </a:lnTo>
                <a:lnTo>
                  <a:pt x="56660" y="12420"/>
                </a:lnTo>
                <a:lnTo>
                  <a:pt x="57040" y="12400"/>
                </a:lnTo>
                <a:lnTo>
                  <a:pt x="56940" y="12660"/>
                </a:lnTo>
                <a:lnTo>
                  <a:pt x="57030" y="12810"/>
                </a:lnTo>
                <a:lnTo>
                  <a:pt x="57380" y="13040"/>
                </a:lnTo>
                <a:lnTo>
                  <a:pt x="57410" y="13160"/>
                </a:lnTo>
                <a:lnTo>
                  <a:pt x="57080" y="13270"/>
                </a:lnTo>
                <a:lnTo>
                  <a:pt x="56950" y="13390"/>
                </a:lnTo>
                <a:lnTo>
                  <a:pt x="57070" y="13390"/>
                </a:lnTo>
                <a:lnTo>
                  <a:pt x="57160" y="13420"/>
                </a:lnTo>
                <a:lnTo>
                  <a:pt x="57240" y="13460"/>
                </a:lnTo>
                <a:lnTo>
                  <a:pt x="57330" y="13490"/>
                </a:lnTo>
                <a:lnTo>
                  <a:pt x="57140" y="13580"/>
                </a:lnTo>
                <a:lnTo>
                  <a:pt x="57260" y="13750"/>
                </a:lnTo>
                <a:lnTo>
                  <a:pt x="57410" y="13770"/>
                </a:lnTo>
                <a:lnTo>
                  <a:pt x="57580" y="13700"/>
                </a:lnTo>
                <a:lnTo>
                  <a:pt x="57720" y="13580"/>
                </a:lnTo>
                <a:lnTo>
                  <a:pt x="57790" y="13840"/>
                </a:lnTo>
                <a:lnTo>
                  <a:pt x="57940" y="13970"/>
                </a:lnTo>
                <a:lnTo>
                  <a:pt x="58130" y="14060"/>
                </a:lnTo>
                <a:lnTo>
                  <a:pt x="58300" y="14170"/>
                </a:lnTo>
                <a:lnTo>
                  <a:pt x="58460" y="14390"/>
                </a:lnTo>
                <a:lnTo>
                  <a:pt x="58550" y="14650"/>
                </a:lnTo>
                <a:lnTo>
                  <a:pt x="58500" y="14850"/>
                </a:lnTo>
                <a:lnTo>
                  <a:pt x="58200" y="14860"/>
                </a:lnTo>
                <a:lnTo>
                  <a:pt x="58260" y="15000"/>
                </a:lnTo>
                <a:lnTo>
                  <a:pt x="58420" y="15210"/>
                </a:lnTo>
                <a:lnTo>
                  <a:pt x="58580" y="15550"/>
                </a:lnTo>
                <a:lnTo>
                  <a:pt x="58600" y="15640"/>
                </a:lnTo>
                <a:lnTo>
                  <a:pt x="58400" y="16220"/>
                </a:lnTo>
                <a:lnTo>
                  <a:pt x="58420" y="16390"/>
                </a:lnTo>
                <a:lnTo>
                  <a:pt x="58830" y="16770"/>
                </a:lnTo>
                <a:lnTo>
                  <a:pt x="58950" y="16820"/>
                </a:lnTo>
                <a:lnTo>
                  <a:pt x="59030" y="16720"/>
                </a:lnTo>
                <a:lnTo>
                  <a:pt x="59110" y="16600"/>
                </a:lnTo>
                <a:lnTo>
                  <a:pt x="59220" y="16530"/>
                </a:lnTo>
                <a:lnTo>
                  <a:pt x="59380" y="16560"/>
                </a:lnTo>
                <a:lnTo>
                  <a:pt x="59440" y="16630"/>
                </a:lnTo>
                <a:lnTo>
                  <a:pt x="59490" y="16690"/>
                </a:lnTo>
                <a:lnTo>
                  <a:pt x="59610" y="16720"/>
                </a:lnTo>
                <a:lnTo>
                  <a:pt x="59940" y="16750"/>
                </a:lnTo>
                <a:lnTo>
                  <a:pt x="60220" y="16840"/>
                </a:lnTo>
                <a:lnTo>
                  <a:pt x="60420" y="17020"/>
                </a:lnTo>
                <a:lnTo>
                  <a:pt x="60510" y="17310"/>
                </a:lnTo>
                <a:lnTo>
                  <a:pt x="60780" y="17220"/>
                </a:lnTo>
                <a:lnTo>
                  <a:pt x="60900" y="17440"/>
                </a:lnTo>
                <a:lnTo>
                  <a:pt x="60970" y="17760"/>
                </a:lnTo>
                <a:lnTo>
                  <a:pt x="61100" y="18010"/>
                </a:lnTo>
                <a:lnTo>
                  <a:pt x="60880" y="18090"/>
                </a:lnTo>
                <a:lnTo>
                  <a:pt x="60760" y="18100"/>
                </a:lnTo>
                <a:lnTo>
                  <a:pt x="60620" y="18090"/>
                </a:lnTo>
                <a:lnTo>
                  <a:pt x="60620" y="18200"/>
                </a:lnTo>
                <a:lnTo>
                  <a:pt x="60740" y="18310"/>
                </a:lnTo>
                <a:lnTo>
                  <a:pt x="60770" y="18370"/>
                </a:lnTo>
                <a:lnTo>
                  <a:pt x="60810" y="18490"/>
                </a:lnTo>
                <a:lnTo>
                  <a:pt x="61000" y="18430"/>
                </a:lnTo>
                <a:lnTo>
                  <a:pt x="61190" y="18730"/>
                </a:lnTo>
                <a:lnTo>
                  <a:pt x="61400" y="18690"/>
                </a:lnTo>
                <a:lnTo>
                  <a:pt x="61320" y="18620"/>
                </a:lnTo>
                <a:lnTo>
                  <a:pt x="61300" y="18550"/>
                </a:lnTo>
                <a:lnTo>
                  <a:pt x="61350" y="18500"/>
                </a:lnTo>
                <a:lnTo>
                  <a:pt x="61490" y="18490"/>
                </a:lnTo>
                <a:lnTo>
                  <a:pt x="61630" y="18500"/>
                </a:lnTo>
                <a:lnTo>
                  <a:pt x="61700" y="18550"/>
                </a:lnTo>
                <a:lnTo>
                  <a:pt x="61750" y="18630"/>
                </a:lnTo>
                <a:lnTo>
                  <a:pt x="61830" y="18730"/>
                </a:lnTo>
                <a:lnTo>
                  <a:pt x="61990" y="18880"/>
                </a:lnTo>
                <a:lnTo>
                  <a:pt x="62040" y="18970"/>
                </a:lnTo>
                <a:lnTo>
                  <a:pt x="62070" y="19130"/>
                </a:lnTo>
                <a:lnTo>
                  <a:pt x="62100" y="19240"/>
                </a:lnTo>
                <a:lnTo>
                  <a:pt x="62170" y="19300"/>
                </a:lnTo>
                <a:lnTo>
                  <a:pt x="62360" y="19370"/>
                </a:lnTo>
                <a:lnTo>
                  <a:pt x="62430" y="19460"/>
                </a:lnTo>
                <a:lnTo>
                  <a:pt x="62430" y="19510"/>
                </a:lnTo>
                <a:lnTo>
                  <a:pt x="62440" y="19520"/>
                </a:lnTo>
                <a:lnTo>
                  <a:pt x="62560" y="19470"/>
                </a:lnTo>
                <a:lnTo>
                  <a:pt x="62670" y="19400"/>
                </a:lnTo>
                <a:lnTo>
                  <a:pt x="62760" y="19300"/>
                </a:lnTo>
                <a:lnTo>
                  <a:pt x="62810" y="19210"/>
                </a:lnTo>
                <a:lnTo>
                  <a:pt x="62800" y="19180"/>
                </a:lnTo>
                <a:lnTo>
                  <a:pt x="63000" y="19180"/>
                </a:lnTo>
                <a:lnTo>
                  <a:pt x="63180" y="19160"/>
                </a:lnTo>
                <a:lnTo>
                  <a:pt x="63350" y="19070"/>
                </a:lnTo>
                <a:lnTo>
                  <a:pt x="63530" y="18880"/>
                </a:lnTo>
                <a:lnTo>
                  <a:pt x="63690" y="19010"/>
                </a:lnTo>
                <a:lnTo>
                  <a:pt x="63890" y="19320"/>
                </a:lnTo>
                <a:lnTo>
                  <a:pt x="64050" y="19370"/>
                </a:lnTo>
                <a:lnTo>
                  <a:pt x="64260" y="19320"/>
                </a:lnTo>
                <a:lnTo>
                  <a:pt x="64310" y="19170"/>
                </a:lnTo>
                <a:lnTo>
                  <a:pt x="64320" y="18980"/>
                </a:lnTo>
                <a:lnTo>
                  <a:pt x="64390" y="18780"/>
                </a:lnTo>
                <a:lnTo>
                  <a:pt x="64430" y="18680"/>
                </a:lnTo>
                <a:lnTo>
                  <a:pt x="64440" y="18630"/>
                </a:lnTo>
                <a:lnTo>
                  <a:pt x="64490" y="18600"/>
                </a:lnTo>
                <a:lnTo>
                  <a:pt x="64740" y="18600"/>
                </a:lnTo>
                <a:lnTo>
                  <a:pt x="64860" y="18620"/>
                </a:lnTo>
                <a:lnTo>
                  <a:pt x="64940" y="18660"/>
                </a:lnTo>
                <a:lnTo>
                  <a:pt x="64970" y="18730"/>
                </a:lnTo>
                <a:lnTo>
                  <a:pt x="64940" y="18980"/>
                </a:lnTo>
                <a:lnTo>
                  <a:pt x="64800" y="19350"/>
                </a:lnTo>
                <a:lnTo>
                  <a:pt x="64770" y="19610"/>
                </a:lnTo>
                <a:lnTo>
                  <a:pt x="64970" y="19910"/>
                </a:lnTo>
                <a:lnTo>
                  <a:pt x="65430" y="19960"/>
                </a:lnTo>
                <a:lnTo>
                  <a:pt x="65940" y="19930"/>
                </a:lnTo>
                <a:lnTo>
                  <a:pt x="66280" y="20010"/>
                </a:lnTo>
                <a:lnTo>
                  <a:pt x="66400" y="20220"/>
                </a:lnTo>
                <a:lnTo>
                  <a:pt x="66530" y="20690"/>
                </a:lnTo>
                <a:lnTo>
                  <a:pt x="66620" y="20850"/>
                </a:lnTo>
                <a:lnTo>
                  <a:pt x="66810" y="20940"/>
                </a:lnTo>
                <a:lnTo>
                  <a:pt x="66860" y="20810"/>
                </a:lnTo>
                <a:lnTo>
                  <a:pt x="66860" y="20580"/>
                </a:lnTo>
                <a:lnTo>
                  <a:pt x="66900" y="20350"/>
                </a:lnTo>
                <a:lnTo>
                  <a:pt x="67120" y="20410"/>
                </a:lnTo>
                <a:lnTo>
                  <a:pt x="67500" y="2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ontag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080" y="43160"/>
                </a:moveTo>
                <a:lnTo>
                  <a:pt x="16350" y="43280"/>
                </a:lnTo>
                <a:lnTo>
                  <a:pt x="16610" y="43390"/>
                </a:lnTo>
                <a:lnTo>
                  <a:pt x="16940" y="43450"/>
                </a:lnTo>
                <a:lnTo>
                  <a:pt x="17030" y="43430"/>
                </a:lnTo>
                <a:lnTo>
                  <a:pt x="17080" y="43350"/>
                </a:lnTo>
                <a:lnTo>
                  <a:pt x="17140" y="43290"/>
                </a:lnTo>
                <a:lnTo>
                  <a:pt x="17240" y="43280"/>
                </a:lnTo>
                <a:lnTo>
                  <a:pt x="17430" y="43350"/>
                </a:lnTo>
                <a:lnTo>
                  <a:pt x="17630" y="43540"/>
                </a:lnTo>
                <a:lnTo>
                  <a:pt x="17640" y="43550"/>
                </a:lnTo>
                <a:lnTo>
                  <a:pt x="17660" y="43620"/>
                </a:lnTo>
                <a:lnTo>
                  <a:pt x="17680" y="43680"/>
                </a:lnTo>
                <a:lnTo>
                  <a:pt x="17710" y="43750"/>
                </a:lnTo>
                <a:lnTo>
                  <a:pt x="17800" y="43850"/>
                </a:lnTo>
                <a:lnTo>
                  <a:pt x="17810" y="43910"/>
                </a:lnTo>
                <a:lnTo>
                  <a:pt x="17790" y="43970"/>
                </a:lnTo>
                <a:lnTo>
                  <a:pt x="17770" y="44030"/>
                </a:lnTo>
                <a:lnTo>
                  <a:pt x="17770" y="44090"/>
                </a:lnTo>
                <a:lnTo>
                  <a:pt x="17820" y="44120"/>
                </a:lnTo>
                <a:lnTo>
                  <a:pt x="17920" y="44150"/>
                </a:lnTo>
                <a:lnTo>
                  <a:pt x="17990" y="44190"/>
                </a:lnTo>
                <a:lnTo>
                  <a:pt x="18070" y="44220"/>
                </a:lnTo>
                <a:lnTo>
                  <a:pt x="18130" y="44260"/>
                </a:lnTo>
                <a:lnTo>
                  <a:pt x="18230" y="44350"/>
                </a:lnTo>
                <a:lnTo>
                  <a:pt x="18290" y="44400"/>
                </a:lnTo>
                <a:lnTo>
                  <a:pt x="18370" y="44440"/>
                </a:lnTo>
                <a:lnTo>
                  <a:pt x="18400" y="44510"/>
                </a:lnTo>
                <a:lnTo>
                  <a:pt x="18430" y="44580"/>
                </a:lnTo>
                <a:lnTo>
                  <a:pt x="18460" y="44650"/>
                </a:lnTo>
                <a:lnTo>
                  <a:pt x="18560" y="44740"/>
                </a:lnTo>
                <a:lnTo>
                  <a:pt x="18610" y="44790"/>
                </a:lnTo>
                <a:lnTo>
                  <a:pt x="18720" y="44970"/>
                </a:lnTo>
                <a:lnTo>
                  <a:pt x="18750" y="45040"/>
                </a:lnTo>
                <a:lnTo>
                  <a:pt x="18820" y="45100"/>
                </a:lnTo>
                <a:lnTo>
                  <a:pt x="18970" y="45140"/>
                </a:lnTo>
                <a:lnTo>
                  <a:pt x="19260" y="45190"/>
                </a:lnTo>
                <a:lnTo>
                  <a:pt x="19500" y="45270"/>
                </a:lnTo>
                <a:lnTo>
                  <a:pt x="19610" y="45350"/>
                </a:lnTo>
                <a:lnTo>
                  <a:pt x="19660" y="45420"/>
                </a:lnTo>
                <a:lnTo>
                  <a:pt x="19720" y="45470"/>
                </a:lnTo>
                <a:lnTo>
                  <a:pt x="19800" y="45520"/>
                </a:lnTo>
                <a:lnTo>
                  <a:pt x="19850" y="45580"/>
                </a:lnTo>
                <a:lnTo>
                  <a:pt x="19890" y="45720"/>
                </a:lnTo>
                <a:lnTo>
                  <a:pt x="19940" y="45750"/>
                </a:lnTo>
                <a:lnTo>
                  <a:pt x="19990" y="45730"/>
                </a:lnTo>
                <a:lnTo>
                  <a:pt x="20100" y="45630"/>
                </a:lnTo>
                <a:lnTo>
                  <a:pt x="20150" y="45640"/>
                </a:lnTo>
                <a:lnTo>
                  <a:pt x="20200" y="45690"/>
                </a:lnTo>
                <a:lnTo>
                  <a:pt x="20240" y="45750"/>
                </a:lnTo>
                <a:lnTo>
                  <a:pt x="20280" y="45790"/>
                </a:lnTo>
                <a:lnTo>
                  <a:pt x="20350" y="45790"/>
                </a:lnTo>
                <a:lnTo>
                  <a:pt x="20450" y="45750"/>
                </a:lnTo>
                <a:lnTo>
                  <a:pt x="20670" y="45640"/>
                </a:lnTo>
                <a:lnTo>
                  <a:pt x="20820" y="45480"/>
                </a:lnTo>
                <a:lnTo>
                  <a:pt x="20900" y="45430"/>
                </a:lnTo>
                <a:lnTo>
                  <a:pt x="20940" y="45370"/>
                </a:lnTo>
                <a:lnTo>
                  <a:pt x="20990" y="45330"/>
                </a:lnTo>
                <a:lnTo>
                  <a:pt x="21030" y="45330"/>
                </a:lnTo>
                <a:lnTo>
                  <a:pt x="21080" y="45370"/>
                </a:lnTo>
                <a:lnTo>
                  <a:pt x="21110" y="45440"/>
                </a:lnTo>
                <a:lnTo>
                  <a:pt x="21150" y="45510"/>
                </a:lnTo>
                <a:lnTo>
                  <a:pt x="21210" y="45520"/>
                </a:lnTo>
                <a:lnTo>
                  <a:pt x="21320" y="45510"/>
                </a:lnTo>
                <a:lnTo>
                  <a:pt x="21440" y="45460"/>
                </a:lnTo>
                <a:lnTo>
                  <a:pt x="21560" y="45480"/>
                </a:lnTo>
                <a:lnTo>
                  <a:pt x="21670" y="45470"/>
                </a:lnTo>
                <a:lnTo>
                  <a:pt x="21770" y="45450"/>
                </a:lnTo>
                <a:lnTo>
                  <a:pt x="21900" y="45360"/>
                </a:lnTo>
                <a:lnTo>
                  <a:pt x="22040" y="45240"/>
                </a:lnTo>
                <a:lnTo>
                  <a:pt x="22100" y="45200"/>
                </a:lnTo>
                <a:lnTo>
                  <a:pt x="22170" y="45180"/>
                </a:lnTo>
                <a:lnTo>
                  <a:pt x="22260" y="45170"/>
                </a:lnTo>
                <a:lnTo>
                  <a:pt x="22320" y="45100"/>
                </a:lnTo>
                <a:lnTo>
                  <a:pt x="22370" y="45040"/>
                </a:lnTo>
                <a:lnTo>
                  <a:pt x="22410" y="44990"/>
                </a:lnTo>
                <a:lnTo>
                  <a:pt x="22460" y="44950"/>
                </a:lnTo>
                <a:lnTo>
                  <a:pt x="22510" y="44920"/>
                </a:lnTo>
                <a:lnTo>
                  <a:pt x="22530" y="44880"/>
                </a:lnTo>
                <a:lnTo>
                  <a:pt x="22520" y="44820"/>
                </a:lnTo>
                <a:lnTo>
                  <a:pt x="22490" y="44770"/>
                </a:lnTo>
                <a:lnTo>
                  <a:pt x="22470" y="44710"/>
                </a:lnTo>
                <a:lnTo>
                  <a:pt x="22480" y="44650"/>
                </a:lnTo>
                <a:lnTo>
                  <a:pt x="22530" y="44610"/>
                </a:lnTo>
                <a:lnTo>
                  <a:pt x="22600" y="44560"/>
                </a:lnTo>
                <a:lnTo>
                  <a:pt x="22700" y="44470"/>
                </a:lnTo>
                <a:lnTo>
                  <a:pt x="22720" y="44400"/>
                </a:lnTo>
                <a:lnTo>
                  <a:pt x="22720" y="44320"/>
                </a:lnTo>
                <a:lnTo>
                  <a:pt x="22700" y="44250"/>
                </a:lnTo>
                <a:lnTo>
                  <a:pt x="22690" y="43810"/>
                </a:lnTo>
                <a:lnTo>
                  <a:pt x="22670" y="43740"/>
                </a:lnTo>
                <a:lnTo>
                  <a:pt x="22660" y="43700"/>
                </a:lnTo>
                <a:lnTo>
                  <a:pt x="22570" y="43550"/>
                </a:lnTo>
                <a:lnTo>
                  <a:pt x="22560" y="43520"/>
                </a:lnTo>
                <a:lnTo>
                  <a:pt x="22540" y="43470"/>
                </a:lnTo>
                <a:lnTo>
                  <a:pt x="22540" y="43390"/>
                </a:lnTo>
                <a:lnTo>
                  <a:pt x="22550" y="43310"/>
                </a:lnTo>
                <a:lnTo>
                  <a:pt x="22580" y="43250"/>
                </a:lnTo>
                <a:lnTo>
                  <a:pt x="22640" y="43150"/>
                </a:lnTo>
                <a:lnTo>
                  <a:pt x="22660" y="43130"/>
                </a:lnTo>
                <a:lnTo>
                  <a:pt x="22650" y="43100"/>
                </a:lnTo>
                <a:lnTo>
                  <a:pt x="22630" y="43060"/>
                </a:lnTo>
                <a:lnTo>
                  <a:pt x="22540" y="42970"/>
                </a:lnTo>
                <a:lnTo>
                  <a:pt x="22500" y="42910"/>
                </a:lnTo>
                <a:lnTo>
                  <a:pt x="22480" y="42840"/>
                </a:lnTo>
                <a:lnTo>
                  <a:pt x="22460" y="42750"/>
                </a:lnTo>
                <a:lnTo>
                  <a:pt x="22480" y="42390"/>
                </a:lnTo>
                <a:lnTo>
                  <a:pt x="22610" y="41910"/>
                </a:lnTo>
                <a:lnTo>
                  <a:pt x="22660" y="41820"/>
                </a:lnTo>
                <a:lnTo>
                  <a:pt x="22690" y="41770"/>
                </a:lnTo>
                <a:lnTo>
                  <a:pt x="22730" y="41720"/>
                </a:lnTo>
                <a:lnTo>
                  <a:pt x="22830" y="41630"/>
                </a:lnTo>
                <a:lnTo>
                  <a:pt x="23060" y="41470"/>
                </a:lnTo>
                <a:lnTo>
                  <a:pt x="23150" y="41370"/>
                </a:lnTo>
                <a:lnTo>
                  <a:pt x="23240" y="41270"/>
                </a:lnTo>
                <a:lnTo>
                  <a:pt x="23290" y="41210"/>
                </a:lnTo>
                <a:lnTo>
                  <a:pt x="23370" y="41170"/>
                </a:lnTo>
                <a:lnTo>
                  <a:pt x="23490" y="41170"/>
                </a:lnTo>
                <a:lnTo>
                  <a:pt x="23590" y="41200"/>
                </a:lnTo>
                <a:lnTo>
                  <a:pt x="23800" y="41390"/>
                </a:lnTo>
                <a:lnTo>
                  <a:pt x="23950" y="41490"/>
                </a:lnTo>
                <a:lnTo>
                  <a:pt x="24030" y="41570"/>
                </a:lnTo>
                <a:lnTo>
                  <a:pt x="24080" y="41630"/>
                </a:lnTo>
                <a:lnTo>
                  <a:pt x="24150" y="41760"/>
                </a:lnTo>
                <a:lnTo>
                  <a:pt x="24190" y="41820"/>
                </a:lnTo>
                <a:lnTo>
                  <a:pt x="24270" y="41870"/>
                </a:lnTo>
                <a:lnTo>
                  <a:pt x="24380" y="41910"/>
                </a:lnTo>
                <a:lnTo>
                  <a:pt x="24870" y="42030"/>
                </a:lnTo>
                <a:lnTo>
                  <a:pt x="25110" y="42150"/>
                </a:lnTo>
                <a:lnTo>
                  <a:pt x="25630" y="42480"/>
                </a:lnTo>
                <a:lnTo>
                  <a:pt x="25680" y="42530"/>
                </a:lnTo>
                <a:lnTo>
                  <a:pt x="25730" y="42590"/>
                </a:lnTo>
                <a:lnTo>
                  <a:pt x="26210" y="43360"/>
                </a:lnTo>
                <a:lnTo>
                  <a:pt x="26330" y="43620"/>
                </a:lnTo>
                <a:lnTo>
                  <a:pt x="26750" y="43710"/>
                </a:lnTo>
                <a:lnTo>
                  <a:pt x="28530" y="43700"/>
                </a:lnTo>
                <a:lnTo>
                  <a:pt x="28700" y="44140"/>
                </a:lnTo>
                <a:lnTo>
                  <a:pt x="28700" y="44430"/>
                </a:lnTo>
                <a:lnTo>
                  <a:pt x="28600" y="44600"/>
                </a:lnTo>
                <a:lnTo>
                  <a:pt x="28460" y="44740"/>
                </a:lnTo>
                <a:lnTo>
                  <a:pt x="28320" y="44920"/>
                </a:lnTo>
                <a:lnTo>
                  <a:pt x="28260" y="45020"/>
                </a:lnTo>
                <a:lnTo>
                  <a:pt x="28240" y="45120"/>
                </a:lnTo>
                <a:lnTo>
                  <a:pt x="28220" y="45350"/>
                </a:lnTo>
                <a:lnTo>
                  <a:pt x="28250" y="45490"/>
                </a:lnTo>
                <a:lnTo>
                  <a:pt x="28370" y="45640"/>
                </a:lnTo>
                <a:lnTo>
                  <a:pt x="28400" y="45750"/>
                </a:lnTo>
                <a:lnTo>
                  <a:pt x="28460" y="46680"/>
                </a:lnTo>
                <a:lnTo>
                  <a:pt x="28550" y="47170"/>
                </a:lnTo>
                <a:lnTo>
                  <a:pt x="28700" y="47540"/>
                </a:lnTo>
                <a:lnTo>
                  <a:pt x="28710" y="47710"/>
                </a:lnTo>
                <a:lnTo>
                  <a:pt x="28710" y="47860"/>
                </a:lnTo>
                <a:lnTo>
                  <a:pt x="28670" y="48010"/>
                </a:lnTo>
                <a:lnTo>
                  <a:pt x="28600" y="48140"/>
                </a:lnTo>
                <a:lnTo>
                  <a:pt x="28690" y="48370"/>
                </a:lnTo>
                <a:lnTo>
                  <a:pt x="28840" y="48990"/>
                </a:lnTo>
                <a:lnTo>
                  <a:pt x="28940" y="49120"/>
                </a:lnTo>
                <a:lnTo>
                  <a:pt x="29250" y="49020"/>
                </a:lnTo>
                <a:lnTo>
                  <a:pt x="29400" y="49020"/>
                </a:lnTo>
                <a:lnTo>
                  <a:pt x="29530" y="49270"/>
                </a:lnTo>
                <a:lnTo>
                  <a:pt x="29840" y="49310"/>
                </a:lnTo>
                <a:lnTo>
                  <a:pt x="29950" y="49400"/>
                </a:lnTo>
                <a:lnTo>
                  <a:pt x="29960" y="49680"/>
                </a:lnTo>
                <a:lnTo>
                  <a:pt x="29750" y="49830"/>
                </a:lnTo>
                <a:lnTo>
                  <a:pt x="29500" y="49950"/>
                </a:lnTo>
                <a:lnTo>
                  <a:pt x="29380" y="50130"/>
                </a:lnTo>
                <a:lnTo>
                  <a:pt x="29460" y="50470"/>
                </a:lnTo>
                <a:lnTo>
                  <a:pt x="29470" y="50620"/>
                </a:lnTo>
                <a:lnTo>
                  <a:pt x="29460" y="50660"/>
                </a:lnTo>
                <a:lnTo>
                  <a:pt x="29420" y="50690"/>
                </a:lnTo>
                <a:lnTo>
                  <a:pt x="29390" y="50730"/>
                </a:lnTo>
                <a:lnTo>
                  <a:pt x="29380" y="50810"/>
                </a:lnTo>
                <a:lnTo>
                  <a:pt x="29420" y="50870"/>
                </a:lnTo>
                <a:lnTo>
                  <a:pt x="29610" y="50980"/>
                </a:lnTo>
                <a:lnTo>
                  <a:pt x="29660" y="51060"/>
                </a:lnTo>
                <a:lnTo>
                  <a:pt x="29630" y="51440"/>
                </a:lnTo>
                <a:lnTo>
                  <a:pt x="29390" y="51600"/>
                </a:lnTo>
                <a:lnTo>
                  <a:pt x="29110" y="51700"/>
                </a:lnTo>
                <a:lnTo>
                  <a:pt x="28980" y="51890"/>
                </a:lnTo>
                <a:lnTo>
                  <a:pt x="28940" y="52050"/>
                </a:lnTo>
                <a:lnTo>
                  <a:pt x="28840" y="52190"/>
                </a:lnTo>
                <a:lnTo>
                  <a:pt x="28750" y="52300"/>
                </a:lnTo>
                <a:lnTo>
                  <a:pt x="28670" y="52430"/>
                </a:lnTo>
                <a:lnTo>
                  <a:pt x="28600" y="52450"/>
                </a:lnTo>
                <a:lnTo>
                  <a:pt x="28540" y="52490"/>
                </a:lnTo>
                <a:lnTo>
                  <a:pt x="28510" y="52580"/>
                </a:lnTo>
                <a:lnTo>
                  <a:pt x="28520" y="52670"/>
                </a:lnTo>
                <a:lnTo>
                  <a:pt x="28580" y="52820"/>
                </a:lnTo>
                <a:lnTo>
                  <a:pt x="28710" y="53530"/>
                </a:lnTo>
                <a:lnTo>
                  <a:pt x="28740" y="53880"/>
                </a:lnTo>
                <a:lnTo>
                  <a:pt x="28650" y="54130"/>
                </a:lnTo>
                <a:lnTo>
                  <a:pt x="28580" y="54280"/>
                </a:lnTo>
                <a:lnTo>
                  <a:pt x="28600" y="54430"/>
                </a:lnTo>
                <a:lnTo>
                  <a:pt x="28670" y="54590"/>
                </a:lnTo>
                <a:lnTo>
                  <a:pt x="28700" y="54720"/>
                </a:lnTo>
                <a:lnTo>
                  <a:pt x="28600" y="55200"/>
                </a:lnTo>
                <a:lnTo>
                  <a:pt x="28600" y="55350"/>
                </a:lnTo>
                <a:lnTo>
                  <a:pt x="29140" y="56660"/>
                </a:lnTo>
                <a:lnTo>
                  <a:pt x="29160" y="56870"/>
                </a:lnTo>
                <a:lnTo>
                  <a:pt x="29110" y="57080"/>
                </a:lnTo>
                <a:lnTo>
                  <a:pt x="28860" y="57890"/>
                </a:lnTo>
                <a:lnTo>
                  <a:pt x="28800" y="58330"/>
                </a:lnTo>
                <a:lnTo>
                  <a:pt x="28800" y="58490"/>
                </a:lnTo>
                <a:lnTo>
                  <a:pt x="28830" y="58790"/>
                </a:lnTo>
                <a:lnTo>
                  <a:pt x="29040" y="59100"/>
                </a:lnTo>
                <a:lnTo>
                  <a:pt x="29010" y="59240"/>
                </a:lnTo>
                <a:lnTo>
                  <a:pt x="28960" y="59310"/>
                </a:lnTo>
                <a:lnTo>
                  <a:pt x="28900" y="59400"/>
                </a:lnTo>
                <a:lnTo>
                  <a:pt x="28840" y="59560"/>
                </a:lnTo>
                <a:lnTo>
                  <a:pt x="28840" y="59670"/>
                </a:lnTo>
                <a:lnTo>
                  <a:pt x="28860" y="59780"/>
                </a:lnTo>
                <a:lnTo>
                  <a:pt x="28930" y="59910"/>
                </a:lnTo>
                <a:lnTo>
                  <a:pt x="28980" y="59980"/>
                </a:lnTo>
                <a:lnTo>
                  <a:pt x="29040" y="60040"/>
                </a:lnTo>
                <a:lnTo>
                  <a:pt x="29100" y="60080"/>
                </a:lnTo>
                <a:lnTo>
                  <a:pt x="29380" y="60180"/>
                </a:lnTo>
                <a:lnTo>
                  <a:pt x="29470" y="60250"/>
                </a:lnTo>
                <a:lnTo>
                  <a:pt x="29580" y="60350"/>
                </a:lnTo>
                <a:lnTo>
                  <a:pt x="29750" y="60570"/>
                </a:lnTo>
                <a:lnTo>
                  <a:pt x="29830" y="60710"/>
                </a:lnTo>
                <a:lnTo>
                  <a:pt x="29900" y="60880"/>
                </a:lnTo>
                <a:lnTo>
                  <a:pt x="30140" y="62090"/>
                </a:lnTo>
                <a:lnTo>
                  <a:pt x="30130" y="62180"/>
                </a:lnTo>
                <a:lnTo>
                  <a:pt x="30110" y="62250"/>
                </a:lnTo>
                <a:lnTo>
                  <a:pt x="30090" y="62320"/>
                </a:lnTo>
                <a:lnTo>
                  <a:pt x="30050" y="62390"/>
                </a:lnTo>
                <a:lnTo>
                  <a:pt x="30020" y="62580"/>
                </a:lnTo>
                <a:lnTo>
                  <a:pt x="30060" y="62990"/>
                </a:lnTo>
                <a:lnTo>
                  <a:pt x="29620" y="63660"/>
                </a:lnTo>
                <a:lnTo>
                  <a:pt x="29570" y="63910"/>
                </a:lnTo>
                <a:lnTo>
                  <a:pt x="29620" y="63960"/>
                </a:lnTo>
                <a:lnTo>
                  <a:pt x="29750" y="64070"/>
                </a:lnTo>
                <a:lnTo>
                  <a:pt x="29640" y="64080"/>
                </a:lnTo>
                <a:lnTo>
                  <a:pt x="29260" y="64170"/>
                </a:lnTo>
                <a:lnTo>
                  <a:pt x="29190" y="64200"/>
                </a:lnTo>
                <a:lnTo>
                  <a:pt x="28970" y="64330"/>
                </a:lnTo>
                <a:lnTo>
                  <a:pt x="28940" y="64360"/>
                </a:lnTo>
                <a:lnTo>
                  <a:pt x="28750" y="64630"/>
                </a:lnTo>
                <a:lnTo>
                  <a:pt x="28700" y="64680"/>
                </a:lnTo>
                <a:lnTo>
                  <a:pt x="28650" y="64720"/>
                </a:lnTo>
                <a:lnTo>
                  <a:pt x="28590" y="64750"/>
                </a:lnTo>
                <a:lnTo>
                  <a:pt x="28530" y="64770"/>
                </a:lnTo>
                <a:lnTo>
                  <a:pt x="28430" y="64810"/>
                </a:lnTo>
                <a:lnTo>
                  <a:pt x="28320" y="64880"/>
                </a:lnTo>
                <a:lnTo>
                  <a:pt x="28160" y="65020"/>
                </a:lnTo>
                <a:lnTo>
                  <a:pt x="28080" y="65460"/>
                </a:lnTo>
                <a:lnTo>
                  <a:pt x="28150" y="67340"/>
                </a:lnTo>
                <a:lnTo>
                  <a:pt x="28340" y="70130"/>
                </a:lnTo>
                <a:lnTo>
                  <a:pt x="28500" y="70730"/>
                </a:lnTo>
                <a:lnTo>
                  <a:pt x="28560" y="72000"/>
                </a:lnTo>
                <a:lnTo>
                  <a:pt x="28390" y="76380"/>
                </a:lnTo>
                <a:lnTo>
                  <a:pt x="24070" y="77220"/>
                </a:lnTo>
                <a:lnTo>
                  <a:pt x="23810" y="77270"/>
                </a:lnTo>
                <a:lnTo>
                  <a:pt x="23630" y="76900"/>
                </a:lnTo>
                <a:lnTo>
                  <a:pt x="23370" y="75780"/>
                </a:lnTo>
                <a:lnTo>
                  <a:pt x="23380" y="75260"/>
                </a:lnTo>
                <a:lnTo>
                  <a:pt x="23470" y="74670"/>
                </a:lnTo>
                <a:lnTo>
                  <a:pt x="23410" y="74170"/>
                </a:lnTo>
                <a:lnTo>
                  <a:pt x="22960" y="73980"/>
                </a:lnTo>
                <a:lnTo>
                  <a:pt x="22910" y="74400"/>
                </a:lnTo>
                <a:lnTo>
                  <a:pt x="22840" y="74630"/>
                </a:lnTo>
                <a:lnTo>
                  <a:pt x="22740" y="74740"/>
                </a:lnTo>
                <a:lnTo>
                  <a:pt x="22600" y="74650"/>
                </a:lnTo>
                <a:lnTo>
                  <a:pt x="22530" y="74450"/>
                </a:lnTo>
                <a:lnTo>
                  <a:pt x="22440" y="74270"/>
                </a:lnTo>
                <a:lnTo>
                  <a:pt x="22220" y="74230"/>
                </a:lnTo>
                <a:lnTo>
                  <a:pt x="22260" y="73990"/>
                </a:lnTo>
                <a:lnTo>
                  <a:pt x="22160" y="74030"/>
                </a:lnTo>
                <a:lnTo>
                  <a:pt x="21980" y="74180"/>
                </a:lnTo>
                <a:lnTo>
                  <a:pt x="21820" y="74260"/>
                </a:lnTo>
                <a:lnTo>
                  <a:pt x="21720" y="74210"/>
                </a:lnTo>
                <a:lnTo>
                  <a:pt x="21530" y="73970"/>
                </a:lnTo>
                <a:lnTo>
                  <a:pt x="21430" y="73880"/>
                </a:lnTo>
                <a:lnTo>
                  <a:pt x="21540" y="73730"/>
                </a:lnTo>
                <a:lnTo>
                  <a:pt x="21470" y="73640"/>
                </a:lnTo>
                <a:lnTo>
                  <a:pt x="21160" y="73500"/>
                </a:lnTo>
                <a:lnTo>
                  <a:pt x="21120" y="73500"/>
                </a:lnTo>
                <a:lnTo>
                  <a:pt x="20830" y="73340"/>
                </a:lnTo>
                <a:lnTo>
                  <a:pt x="20810" y="73280"/>
                </a:lnTo>
                <a:lnTo>
                  <a:pt x="20560" y="73250"/>
                </a:lnTo>
                <a:lnTo>
                  <a:pt x="20350" y="73080"/>
                </a:lnTo>
                <a:lnTo>
                  <a:pt x="20200" y="72900"/>
                </a:lnTo>
                <a:lnTo>
                  <a:pt x="20110" y="72830"/>
                </a:lnTo>
                <a:lnTo>
                  <a:pt x="19950" y="73010"/>
                </a:lnTo>
                <a:lnTo>
                  <a:pt x="19790" y="73290"/>
                </a:lnTo>
                <a:lnTo>
                  <a:pt x="19590" y="73400"/>
                </a:lnTo>
                <a:lnTo>
                  <a:pt x="19340" y="73040"/>
                </a:lnTo>
                <a:lnTo>
                  <a:pt x="19170" y="72870"/>
                </a:lnTo>
                <a:lnTo>
                  <a:pt x="18610" y="72580"/>
                </a:lnTo>
                <a:lnTo>
                  <a:pt x="18430" y="72350"/>
                </a:lnTo>
                <a:lnTo>
                  <a:pt x="18410" y="72250"/>
                </a:lnTo>
                <a:lnTo>
                  <a:pt x="18420" y="71840"/>
                </a:lnTo>
                <a:lnTo>
                  <a:pt x="18450" y="71780"/>
                </a:lnTo>
                <a:lnTo>
                  <a:pt x="18580" y="71710"/>
                </a:lnTo>
                <a:lnTo>
                  <a:pt x="18610" y="71630"/>
                </a:lnTo>
                <a:lnTo>
                  <a:pt x="18580" y="71540"/>
                </a:lnTo>
                <a:lnTo>
                  <a:pt x="18510" y="71500"/>
                </a:lnTo>
                <a:lnTo>
                  <a:pt x="18430" y="71480"/>
                </a:lnTo>
                <a:lnTo>
                  <a:pt x="18390" y="71430"/>
                </a:lnTo>
                <a:lnTo>
                  <a:pt x="18340" y="71110"/>
                </a:lnTo>
                <a:lnTo>
                  <a:pt x="18290" y="70980"/>
                </a:lnTo>
                <a:lnTo>
                  <a:pt x="18150" y="70850"/>
                </a:lnTo>
                <a:lnTo>
                  <a:pt x="18020" y="70840"/>
                </a:lnTo>
                <a:lnTo>
                  <a:pt x="17850" y="70890"/>
                </a:lnTo>
                <a:lnTo>
                  <a:pt x="17710" y="70960"/>
                </a:lnTo>
                <a:lnTo>
                  <a:pt x="17700" y="71030"/>
                </a:lnTo>
                <a:lnTo>
                  <a:pt x="17550" y="70830"/>
                </a:lnTo>
                <a:lnTo>
                  <a:pt x="17510" y="70540"/>
                </a:lnTo>
                <a:lnTo>
                  <a:pt x="17550" y="70220"/>
                </a:lnTo>
                <a:lnTo>
                  <a:pt x="17610" y="69920"/>
                </a:lnTo>
                <a:lnTo>
                  <a:pt x="17800" y="69380"/>
                </a:lnTo>
                <a:lnTo>
                  <a:pt x="17760" y="69180"/>
                </a:lnTo>
                <a:lnTo>
                  <a:pt x="17550" y="68920"/>
                </a:lnTo>
                <a:lnTo>
                  <a:pt x="16920" y="68410"/>
                </a:lnTo>
                <a:lnTo>
                  <a:pt x="16870" y="68340"/>
                </a:lnTo>
                <a:lnTo>
                  <a:pt x="16830" y="68180"/>
                </a:lnTo>
                <a:lnTo>
                  <a:pt x="16810" y="68130"/>
                </a:lnTo>
                <a:lnTo>
                  <a:pt x="16720" y="68100"/>
                </a:lnTo>
                <a:lnTo>
                  <a:pt x="16650" y="68120"/>
                </a:lnTo>
                <a:lnTo>
                  <a:pt x="16590" y="68140"/>
                </a:lnTo>
                <a:lnTo>
                  <a:pt x="16520" y="68130"/>
                </a:lnTo>
                <a:lnTo>
                  <a:pt x="15610" y="67920"/>
                </a:lnTo>
                <a:lnTo>
                  <a:pt x="15380" y="67760"/>
                </a:lnTo>
                <a:lnTo>
                  <a:pt x="15130" y="67700"/>
                </a:lnTo>
                <a:lnTo>
                  <a:pt x="14750" y="67710"/>
                </a:lnTo>
                <a:lnTo>
                  <a:pt x="14100" y="67800"/>
                </a:lnTo>
                <a:lnTo>
                  <a:pt x="13930" y="67870"/>
                </a:lnTo>
                <a:lnTo>
                  <a:pt x="13620" y="68050"/>
                </a:lnTo>
                <a:lnTo>
                  <a:pt x="13420" y="68100"/>
                </a:lnTo>
                <a:lnTo>
                  <a:pt x="13190" y="68100"/>
                </a:lnTo>
                <a:lnTo>
                  <a:pt x="13070" y="68060"/>
                </a:lnTo>
                <a:lnTo>
                  <a:pt x="12980" y="67990"/>
                </a:lnTo>
                <a:lnTo>
                  <a:pt x="12830" y="67900"/>
                </a:lnTo>
                <a:lnTo>
                  <a:pt x="12660" y="67840"/>
                </a:lnTo>
                <a:lnTo>
                  <a:pt x="11560" y="67590"/>
                </a:lnTo>
                <a:lnTo>
                  <a:pt x="11440" y="67540"/>
                </a:lnTo>
                <a:lnTo>
                  <a:pt x="11410" y="67480"/>
                </a:lnTo>
                <a:lnTo>
                  <a:pt x="11410" y="67380"/>
                </a:lnTo>
                <a:lnTo>
                  <a:pt x="11400" y="67270"/>
                </a:lnTo>
                <a:lnTo>
                  <a:pt x="11330" y="67150"/>
                </a:lnTo>
                <a:lnTo>
                  <a:pt x="11220" y="67100"/>
                </a:lnTo>
                <a:lnTo>
                  <a:pt x="11170" y="67140"/>
                </a:lnTo>
                <a:lnTo>
                  <a:pt x="11120" y="67200"/>
                </a:lnTo>
                <a:lnTo>
                  <a:pt x="11050" y="67210"/>
                </a:lnTo>
                <a:lnTo>
                  <a:pt x="10900" y="67080"/>
                </a:lnTo>
                <a:lnTo>
                  <a:pt x="10760" y="66920"/>
                </a:lnTo>
                <a:lnTo>
                  <a:pt x="10620" y="66860"/>
                </a:lnTo>
                <a:lnTo>
                  <a:pt x="10430" y="67020"/>
                </a:lnTo>
                <a:lnTo>
                  <a:pt x="10290" y="66950"/>
                </a:lnTo>
                <a:lnTo>
                  <a:pt x="10110" y="66950"/>
                </a:lnTo>
                <a:lnTo>
                  <a:pt x="9940" y="67010"/>
                </a:lnTo>
                <a:lnTo>
                  <a:pt x="9790" y="67160"/>
                </a:lnTo>
                <a:lnTo>
                  <a:pt x="9620" y="66990"/>
                </a:lnTo>
                <a:lnTo>
                  <a:pt x="9670" y="66900"/>
                </a:lnTo>
                <a:lnTo>
                  <a:pt x="9800" y="66830"/>
                </a:lnTo>
                <a:lnTo>
                  <a:pt x="9870" y="66700"/>
                </a:lnTo>
                <a:lnTo>
                  <a:pt x="9840" y="66590"/>
                </a:lnTo>
                <a:lnTo>
                  <a:pt x="9710" y="66330"/>
                </a:lnTo>
                <a:lnTo>
                  <a:pt x="9690" y="66200"/>
                </a:lnTo>
                <a:lnTo>
                  <a:pt x="9760" y="65970"/>
                </a:lnTo>
                <a:lnTo>
                  <a:pt x="9860" y="65880"/>
                </a:lnTo>
                <a:lnTo>
                  <a:pt x="9880" y="65790"/>
                </a:lnTo>
                <a:lnTo>
                  <a:pt x="9700" y="65580"/>
                </a:lnTo>
                <a:lnTo>
                  <a:pt x="9250" y="65340"/>
                </a:lnTo>
                <a:lnTo>
                  <a:pt x="9090" y="65130"/>
                </a:lnTo>
                <a:lnTo>
                  <a:pt x="9000" y="65070"/>
                </a:lnTo>
                <a:lnTo>
                  <a:pt x="8930" y="65190"/>
                </a:lnTo>
                <a:lnTo>
                  <a:pt x="8870" y="65450"/>
                </a:lnTo>
                <a:lnTo>
                  <a:pt x="8760" y="65720"/>
                </a:lnTo>
                <a:lnTo>
                  <a:pt x="8580" y="65860"/>
                </a:lnTo>
                <a:lnTo>
                  <a:pt x="8320" y="65780"/>
                </a:lnTo>
                <a:lnTo>
                  <a:pt x="7900" y="65210"/>
                </a:lnTo>
                <a:lnTo>
                  <a:pt x="7750" y="65070"/>
                </a:lnTo>
                <a:lnTo>
                  <a:pt x="7580" y="65030"/>
                </a:lnTo>
                <a:lnTo>
                  <a:pt x="7240" y="65040"/>
                </a:lnTo>
                <a:lnTo>
                  <a:pt x="7110" y="65010"/>
                </a:lnTo>
                <a:lnTo>
                  <a:pt x="6870" y="64990"/>
                </a:lnTo>
                <a:lnTo>
                  <a:pt x="7210" y="64550"/>
                </a:lnTo>
                <a:lnTo>
                  <a:pt x="7280" y="64520"/>
                </a:lnTo>
                <a:lnTo>
                  <a:pt x="7450" y="64490"/>
                </a:lnTo>
                <a:lnTo>
                  <a:pt x="7520" y="64450"/>
                </a:lnTo>
                <a:lnTo>
                  <a:pt x="7550" y="64390"/>
                </a:lnTo>
                <a:lnTo>
                  <a:pt x="7610" y="64190"/>
                </a:lnTo>
                <a:lnTo>
                  <a:pt x="7590" y="64170"/>
                </a:lnTo>
                <a:lnTo>
                  <a:pt x="7610" y="64170"/>
                </a:lnTo>
                <a:lnTo>
                  <a:pt x="7840" y="64030"/>
                </a:lnTo>
                <a:lnTo>
                  <a:pt x="7880" y="64040"/>
                </a:lnTo>
                <a:lnTo>
                  <a:pt x="8070" y="63800"/>
                </a:lnTo>
                <a:lnTo>
                  <a:pt x="9090" y="62990"/>
                </a:lnTo>
                <a:lnTo>
                  <a:pt x="9370" y="62680"/>
                </a:lnTo>
                <a:lnTo>
                  <a:pt x="10640" y="61260"/>
                </a:lnTo>
                <a:lnTo>
                  <a:pt x="10840" y="60950"/>
                </a:lnTo>
                <a:lnTo>
                  <a:pt x="11010" y="60540"/>
                </a:lnTo>
                <a:lnTo>
                  <a:pt x="11130" y="60110"/>
                </a:lnTo>
                <a:lnTo>
                  <a:pt x="11150" y="59910"/>
                </a:lnTo>
                <a:lnTo>
                  <a:pt x="11140" y="59720"/>
                </a:lnTo>
                <a:lnTo>
                  <a:pt x="11070" y="59640"/>
                </a:lnTo>
                <a:lnTo>
                  <a:pt x="10960" y="59560"/>
                </a:lnTo>
                <a:lnTo>
                  <a:pt x="10890" y="59450"/>
                </a:lnTo>
                <a:lnTo>
                  <a:pt x="11070" y="59060"/>
                </a:lnTo>
                <a:lnTo>
                  <a:pt x="11080" y="58840"/>
                </a:lnTo>
                <a:lnTo>
                  <a:pt x="11070" y="58600"/>
                </a:lnTo>
                <a:lnTo>
                  <a:pt x="11080" y="58350"/>
                </a:lnTo>
                <a:lnTo>
                  <a:pt x="11160" y="58230"/>
                </a:lnTo>
                <a:lnTo>
                  <a:pt x="11450" y="58010"/>
                </a:lnTo>
                <a:lnTo>
                  <a:pt x="11550" y="57870"/>
                </a:lnTo>
                <a:lnTo>
                  <a:pt x="11590" y="57530"/>
                </a:lnTo>
                <a:lnTo>
                  <a:pt x="11350" y="56170"/>
                </a:lnTo>
                <a:lnTo>
                  <a:pt x="11330" y="55830"/>
                </a:lnTo>
                <a:lnTo>
                  <a:pt x="11290" y="55690"/>
                </a:lnTo>
                <a:lnTo>
                  <a:pt x="11200" y="55550"/>
                </a:lnTo>
                <a:lnTo>
                  <a:pt x="11000" y="55340"/>
                </a:lnTo>
                <a:lnTo>
                  <a:pt x="10950" y="55250"/>
                </a:lnTo>
                <a:lnTo>
                  <a:pt x="10930" y="55160"/>
                </a:lnTo>
                <a:lnTo>
                  <a:pt x="10960" y="54980"/>
                </a:lnTo>
                <a:lnTo>
                  <a:pt x="10960" y="54880"/>
                </a:lnTo>
                <a:lnTo>
                  <a:pt x="10900" y="54770"/>
                </a:lnTo>
                <a:lnTo>
                  <a:pt x="10730" y="54560"/>
                </a:lnTo>
                <a:lnTo>
                  <a:pt x="10660" y="54450"/>
                </a:lnTo>
                <a:lnTo>
                  <a:pt x="10550" y="54000"/>
                </a:lnTo>
                <a:lnTo>
                  <a:pt x="10460" y="53820"/>
                </a:lnTo>
                <a:lnTo>
                  <a:pt x="10220" y="53470"/>
                </a:lnTo>
                <a:lnTo>
                  <a:pt x="10130" y="53300"/>
                </a:lnTo>
                <a:lnTo>
                  <a:pt x="10050" y="53030"/>
                </a:lnTo>
                <a:lnTo>
                  <a:pt x="9880" y="51650"/>
                </a:lnTo>
                <a:lnTo>
                  <a:pt x="9590" y="50640"/>
                </a:lnTo>
                <a:lnTo>
                  <a:pt x="9340" y="50140"/>
                </a:lnTo>
                <a:lnTo>
                  <a:pt x="8750" y="49840"/>
                </a:lnTo>
                <a:lnTo>
                  <a:pt x="9390" y="49250"/>
                </a:lnTo>
                <a:lnTo>
                  <a:pt x="9750" y="49060"/>
                </a:lnTo>
                <a:lnTo>
                  <a:pt x="10080" y="49450"/>
                </a:lnTo>
                <a:lnTo>
                  <a:pt x="10350" y="49430"/>
                </a:lnTo>
                <a:lnTo>
                  <a:pt x="10850" y="49280"/>
                </a:lnTo>
                <a:lnTo>
                  <a:pt x="11320" y="49400"/>
                </a:lnTo>
                <a:lnTo>
                  <a:pt x="11850" y="49810"/>
                </a:lnTo>
                <a:lnTo>
                  <a:pt x="12370" y="50040"/>
                </a:lnTo>
                <a:lnTo>
                  <a:pt x="12770" y="49580"/>
                </a:lnTo>
                <a:lnTo>
                  <a:pt x="12780" y="49480"/>
                </a:lnTo>
                <a:lnTo>
                  <a:pt x="12730" y="49250"/>
                </a:lnTo>
                <a:lnTo>
                  <a:pt x="12740" y="49140"/>
                </a:lnTo>
                <a:lnTo>
                  <a:pt x="12810" y="48980"/>
                </a:lnTo>
                <a:lnTo>
                  <a:pt x="13090" y="48620"/>
                </a:lnTo>
                <a:lnTo>
                  <a:pt x="13150" y="48570"/>
                </a:lnTo>
                <a:lnTo>
                  <a:pt x="13310" y="48470"/>
                </a:lnTo>
                <a:lnTo>
                  <a:pt x="13370" y="48420"/>
                </a:lnTo>
                <a:lnTo>
                  <a:pt x="13380" y="48360"/>
                </a:lnTo>
                <a:lnTo>
                  <a:pt x="13340" y="48220"/>
                </a:lnTo>
                <a:lnTo>
                  <a:pt x="13350" y="48160"/>
                </a:lnTo>
                <a:lnTo>
                  <a:pt x="13800" y="47640"/>
                </a:lnTo>
                <a:lnTo>
                  <a:pt x="13870" y="47430"/>
                </a:lnTo>
                <a:lnTo>
                  <a:pt x="13920" y="46960"/>
                </a:lnTo>
                <a:lnTo>
                  <a:pt x="13970" y="46730"/>
                </a:lnTo>
                <a:lnTo>
                  <a:pt x="14040" y="46650"/>
                </a:lnTo>
                <a:lnTo>
                  <a:pt x="14130" y="46590"/>
                </a:lnTo>
                <a:lnTo>
                  <a:pt x="14210" y="46510"/>
                </a:lnTo>
                <a:lnTo>
                  <a:pt x="14240" y="46370"/>
                </a:lnTo>
                <a:lnTo>
                  <a:pt x="14170" y="46220"/>
                </a:lnTo>
                <a:lnTo>
                  <a:pt x="13850" y="45940"/>
                </a:lnTo>
                <a:lnTo>
                  <a:pt x="13750" y="45790"/>
                </a:lnTo>
                <a:lnTo>
                  <a:pt x="13780" y="45220"/>
                </a:lnTo>
                <a:lnTo>
                  <a:pt x="14480" y="44150"/>
                </a:lnTo>
                <a:lnTo>
                  <a:pt x="14630" y="43600"/>
                </a:lnTo>
                <a:lnTo>
                  <a:pt x="14650" y="43250"/>
                </a:lnTo>
                <a:lnTo>
                  <a:pt x="14620" y="43130"/>
                </a:lnTo>
                <a:lnTo>
                  <a:pt x="14840" y="43140"/>
                </a:lnTo>
                <a:lnTo>
                  <a:pt x="15430" y="43040"/>
                </a:lnTo>
                <a:lnTo>
                  <a:pt x="15570" y="43090"/>
                </a:lnTo>
                <a:lnTo>
                  <a:pt x="15710" y="43200"/>
                </a:lnTo>
                <a:lnTo>
                  <a:pt x="15880" y="43310"/>
                </a:lnTo>
                <a:lnTo>
                  <a:pt x="16130" y="43330"/>
                </a:lnTo>
                <a:lnTo>
                  <a:pt x="16080" y="4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as-Sassand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810" y="77270"/>
                </a:moveTo>
                <a:lnTo>
                  <a:pt x="24070" y="77220"/>
                </a:lnTo>
                <a:lnTo>
                  <a:pt x="28390" y="76380"/>
                </a:lnTo>
                <a:lnTo>
                  <a:pt x="28560" y="72000"/>
                </a:lnTo>
                <a:lnTo>
                  <a:pt x="28500" y="70730"/>
                </a:lnTo>
                <a:lnTo>
                  <a:pt x="28340" y="70130"/>
                </a:lnTo>
                <a:lnTo>
                  <a:pt x="28150" y="67340"/>
                </a:lnTo>
                <a:lnTo>
                  <a:pt x="28080" y="65460"/>
                </a:lnTo>
                <a:lnTo>
                  <a:pt x="28160" y="65020"/>
                </a:lnTo>
                <a:lnTo>
                  <a:pt x="28320" y="64880"/>
                </a:lnTo>
                <a:lnTo>
                  <a:pt x="28430" y="64810"/>
                </a:lnTo>
                <a:lnTo>
                  <a:pt x="28530" y="64770"/>
                </a:lnTo>
                <a:lnTo>
                  <a:pt x="28590" y="64750"/>
                </a:lnTo>
                <a:lnTo>
                  <a:pt x="28650" y="64720"/>
                </a:lnTo>
                <a:lnTo>
                  <a:pt x="28700" y="64680"/>
                </a:lnTo>
                <a:lnTo>
                  <a:pt x="28750" y="64630"/>
                </a:lnTo>
                <a:lnTo>
                  <a:pt x="28940" y="64360"/>
                </a:lnTo>
                <a:lnTo>
                  <a:pt x="28970" y="64330"/>
                </a:lnTo>
                <a:lnTo>
                  <a:pt x="29190" y="64200"/>
                </a:lnTo>
                <a:lnTo>
                  <a:pt x="29260" y="64170"/>
                </a:lnTo>
                <a:lnTo>
                  <a:pt x="29640" y="64080"/>
                </a:lnTo>
                <a:lnTo>
                  <a:pt x="29750" y="64070"/>
                </a:lnTo>
                <a:lnTo>
                  <a:pt x="30230" y="64480"/>
                </a:lnTo>
                <a:lnTo>
                  <a:pt x="30340" y="64730"/>
                </a:lnTo>
                <a:lnTo>
                  <a:pt x="30370" y="64890"/>
                </a:lnTo>
                <a:lnTo>
                  <a:pt x="30370" y="65010"/>
                </a:lnTo>
                <a:lnTo>
                  <a:pt x="30370" y="65110"/>
                </a:lnTo>
                <a:lnTo>
                  <a:pt x="30350" y="65180"/>
                </a:lnTo>
                <a:lnTo>
                  <a:pt x="30320" y="65230"/>
                </a:lnTo>
                <a:lnTo>
                  <a:pt x="30260" y="65260"/>
                </a:lnTo>
                <a:lnTo>
                  <a:pt x="30120" y="65310"/>
                </a:lnTo>
                <a:lnTo>
                  <a:pt x="30050" y="65320"/>
                </a:lnTo>
                <a:lnTo>
                  <a:pt x="29980" y="65360"/>
                </a:lnTo>
                <a:lnTo>
                  <a:pt x="29910" y="65410"/>
                </a:lnTo>
                <a:lnTo>
                  <a:pt x="29850" y="65520"/>
                </a:lnTo>
                <a:lnTo>
                  <a:pt x="29850" y="65600"/>
                </a:lnTo>
                <a:lnTo>
                  <a:pt x="30140" y="66340"/>
                </a:lnTo>
                <a:lnTo>
                  <a:pt x="31770" y="68300"/>
                </a:lnTo>
                <a:lnTo>
                  <a:pt x="31970" y="68440"/>
                </a:lnTo>
                <a:lnTo>
                  <a:pt x="32130" y="68490"/>
                </a:lnTo>
                <a:lnTo>
                  <a:pt x="34160" y="68470"/>
                </a:lnTo>
                <a:lnTo>
                  <a:pt x="34300" y="68440"/>
                </a:lnTo>
                <a:lnTo>
                  <a:pt x="34450" y="68360"/>
                </a:lnTo>
                <a:lnTo>
                  <a:pt x="35500" y="67570"/>
                </a:lnTo>
                <a:lnTo>
                  <a:pt x="35610" y="67510"/>
                </a:lnTo>
                <a:lnTo>
                  <a:pt x="35770" y="67570"/>
                </a:lnTo>
                <a:lnTo>
                  <a:pt x="36480" y="68000"/>
                </a:lnTo>
                <a:lnTo>
                  <a:pt x="36730" y="68070"/>
                </a:lnTo>
                <a:lnTo>
                  <a:pt x="36970" y="68070"/>
                </a:lnTo>
                <a:lnTo>
                  <a:pt x="37830" y="67720"/>
                </a:lnTo>
                <a:lnTo>
                  <a:pt x="38180" y="67660"/>
                </a:lnTo>
                <a:lnTo>
                  <a:pt x="38210" y="68070"/>
                </a:lnTo>
                <a:lnTo>
                  <a:pt x="38360" y="69850"/>
                </a:lnTo>
                <a:lnTo>
                  <a:pt x="38540" y="70520"/>
                </a:lnTo>
                <a:lnTo>
                  <a:pt x="38820" y="71280"/>
                </a:lnTo>
                <a:lnTo>
                  <a:pt x="39090" y="71770"/>
                </a:lnTo>
                <a:lnTo>
                  <a:pt x="39180" y="71880"/>
                </a:lnTo>
                <a:lnTo>
                  <a:pt x="39260" y="71960"/>
                </a:lnTo>
                <a:lnTo>
                  <a:pt x="39300" y="71980"/>
                </a:lnTo>
                <a:lnTo>
                  <a:pt x="39300" y="71990"/>
                </a:lnTo>
                <a:lnTo>
                  <a:pt x="39480" y="72150"/>
                </a:lnTo>
                <a:lnTo>
                  <a:pt x="39600" y="72280"/>
                </a:lnTo>
                <a:lnTo>
                  <a:pt x="39660" y="72390"/>
                </a:lnTo>
                <a:lnTo>
                  <a:pt x="39780" y="72600"/>
                </a:lnTo>
                <a:lnTo>
                  <a:pt x="39820" y="72730"/>
                </a:lnTo>
                <a:lnTo>
                  <a:pt x="39850" y="72840"/>
                </a:lnTo>
                <a:lnTo>
                  <a:pt x="39920" y="73640"/>
                </a:lnTo>
                <a:lnTo>
                  <a:pt x="39960" y="73770"/>
                </a:lnTo>
                <a:lnTo>
                  <a:pt x="40010" y="73860"/>
                </a:lnTo>
                <a:lnTo>
                  <a:pt x="40120" y="73950"/>
                </a:lnTo>
                <a:lnTo>
                  <a:pt x="40170" y="73990"/>
                </a:lnTo>
                <a:lnTo>
                  <a:pt x="40240" y="74070"/>
                </a:lnTo>
                <a:lnTo>
                  <a:pt x="40320" y="74200"/>
                </a:lnTo>
                <a:lnTo>
                  <a:pt x="40740" y="75140"/>
                </a:lnTo>
                <a:lnTo>
                  <a:pt x="41560" y="74910"/>
                </a:lnTo>
                <a:lnTo>
                  <a:pt x="41880" y="74900"/>
                </a:lnTo>
                <a:lnTo>
                  <a:pt x="41990" y="74940"/>
                </a:lnTo>
                <a:lnTo>
                  <a:pt x="42330" y="75150"/>
                </a:lnTo>
                <a:lnTo>
                  <a:pt x="42380" y="75230"/>
                </a:lnTo>
                <a:lnTo>
                  <a:pt x="42500" y="75490"/>
                </a:lnTo>
                <a:lnTo>
                  <a:pt x="42810" y="75750"/>
                </a:lnTo>
                <a:lnTo>
                  <a:pt x="42850" y="75800"/>
                </a:lnTo>
                <a:lnTo>
                  <a:pt x="42880" y="75870"/>
                </a:lnTo>
                <a:lnTo>
                  <a:pt x="42900" y="75940"/>
                </a:lnTo>
                <a:lnTo>
                  <a:pt x="42870" y="76100"/>
                </a:lnTo>
                <a:lnTo>
                  <a:pt x="42870" y="76180"/>
                </a:lnTo>
                <a:lnTo>
                  <a:pt x="42890" y="76270"/>
                </a:lnTo>
                <a:lnTo>
                  <a:pt x="42950" y="76320"/>
                </a:lnTo>
                <a:lnTo>
                  <a:pt x="43020" y="76350"/>
                </a:lnTo>
                <a:lnTo>
                  <a:pt x="43060" y="76390"/>
                </a:lnTo>
                <a:lnTo>
                  <a:pt x="43100" y="76550"/>
                </a:lnTo>
                <a:lnTo>
                  <a:pt x="43190" y="76710"/>
                </a:lnTo>
                <a:lnTo>
                  <a:pt x="43270" y="76790"/>
                </a:lnTo>
                <a:lnTo>
                  <a:pt x="43320" y="76870"/>
                </a:lnTo>
                <a:lnTo>
                  <a:pt x="43370" y="76930"/>
                </a:lnTo>
                <a:lnTo>
                  <a:pt x="43520" y="77170"/>
                </a:lnTo>
                <a:lnTo>
                  <a:pt x="43510" y="77310"/>
                </a:lnTo>
                <a:lnTo>
                  <a:pt x="43490" y="77380"/>
                </a:lnTo>
                <a:lnTo>
                  <a:pt x="43460" y="77440"/>
                </a:lnTo>
                <a:lnTo>
                  <a:pt x="43440" y="77510"/>
                </a:lnTo>
                <a:lnTo>
                  <a:pt x="43440" y="77590"/>
                </a:lnTo>
                <a:lnTo>
                  <a:pt x="43460" y="77750"/>
                </a:lnTo>
                <a:lnTo>
                  <a:pt x="43490" y="77810"/>
                </a:lnTo>
                <a:lnTo>
                  <a:pt x="43520" y="77870"/>
                </a:lnTo>
                <a:lnTo>
                  <a:pt x="43550" y="77930"/>
                </a:lnTo>
                <a:lnTo>
                  <a:pt x="43610" y="78220"/>
                </a:lnTo>
                <a:lnTo>
                  <a:pt x="43640" y="78280"/>
                </a:lnTo>
                <a:lnTo>
                  <a:pt x="43690" y="78340"/>
                </a:lnTo>
                <a:lnTo>
                  <a:pt x="43780" y="78430"/>
                </a:lnTo>
                <a:lnTo>
                  <a:pt x="43840" y="78510"/>
                </a:lnTo>
                <a:lnTo>
                  <a:pt x="43890" y="78560"/>
                </a:lnTo>
                <a:lnTo>
                  <a:pt x="43970" y="78610"/>
                </a:lnTo>
                <a:lnTo>
                  <a:pt x="44120" y="78670"/>
                </a:lnTo>
                <a:lnTo>
                  <a:pt x="44180" y="78740"/>
                </a:lnTo>
                <a:lnTo>
                  <a:pt x="44220" y="78820"/>
                </a:lnTo>
                <a:lnTo>
                  <a:pt x="44260" y="78870"/>
                </a:lnTo>
                <a:lnTo>
                  <a:pt x="44480" y="78840"/>
                </a:lnTo>
                <a:lnTo>
                  <a:pt x="46240" y="78240"/>
                </a:lnTo>
                <a:lnTo>
                  <a:pt x="46250" y="78270"/>
                </a:lnTo>
                <a:lnTo>
                  <a:pt x="46610" y="77920"/>
                </a:lnTo>
                <a:lnTo>
                  <a:pt x="47350" y="77250"/>
                </a:lnTo>
                <a:lnTo>
                  <a:pt x="47730" y="77470"/>
                </a:lnTo>
                <a:lnTo>
                  <a:pt x="48250" y="77850"/>
                </a:lnTo>
                <a:lnTo>
                  <a:pt x="48770" y="78070"/>
                </a:lnTo>
                <a:lnTo>
                  <a:pt x="49290" y="77920"/>
                </a:lnTo>
                <a:lnTo>
                  <a:pt x="49430" y="78370"/>
                </a:lnTo>
                <a:lnTo>
                  <a:pt x="49430" y="78520"/>
                </a:lnTo>
                <a:lnTo>
                  <a:pt x="49660" y="78670"/>
                </a:lnTo>
                <a:lnTo>
                  <a:pt x="49950" y="79040"/>
                </a:lnTo>
                <a:lnTo>
                  <a:pt x="50180" y="79640"/>
                </a:lnTo>
                <a:lnTo>
                  <a:pt x="50400" y="79860"/>
                </a:lnTo>
                <a:lnTo>
                  <a:pt x="50470" y="80230"/>
                </a:lnTo>
                <a:lnTo>
                  <a:pt x="50770" y="80310"/>
                </a:lnTo>
                <a:lnTo>
                  <a:pt x="51070" y="80160"/>
                </a:lnTo>
                <a:lnTo>
                  <a:pt x="51370" y="79940"/>
                </a:lnTo>
                <a:lnTo>
                  <a:pt x="51370" y="80080"/>
                </a:lnTo>
                <a:lnTo>
                  <a:pt x="51370" y="80310"/>
                </a:lnTo>
                <a:lnTo>
                  <a:pt x="51440" y="80980"/>
                </a:lnTo>
                <a:lnTo>
                  <a:pt x="51440" y="81580"/>
                </a:lnTo>
                <a:lnTo>
                  <a:pt x="51440" y="81870"/>
                </a:lnTo>
                <a:lnTo>
                  <a:pt x="51440" y="82470"/>
                </a:lnTo>
                <a:lnTo>
                  <a:pt x="51440" y="83220"/>
                </a:lnTo>
                <a:lnTo>
                  <a:pt x="51570" y="83290"/>
                </a:lnTo>
                <a:lnTo>
                  <a:pt x="51440" y="83520"/>
                </a:lnTo>
                <a:lnTo>
                  <a:pt x="51440" y="83740"/>
                </a:lnTo>
                <a:lnTo>
                  <a:pt x="51440" y="84340"/>
                </a:lnTo>
                <a:lnTo>
                  <a:pt x="51440" y="84790"/>
                </a:lnTo>
                <a:lnTo>
                  <a:pt x="50940" y="84820"/>
                </a:lnTo>
                <a:lnTo>
                  <a:pt x="50530" y="84750"/>
                </a:lnTo>
                <a:lnTo>
                  <a:pt x="50170" y="84540"/>
                </a:lnTo>
                <a:lnTo>
                  <a:pt x="49780" y="84830"/>
                </a:lnTo>
                <a:lnTo>
                  <a:pt x="50070" y="84910"/>
                </a:lnTo>
                <a:lnTo>
                  <a:pt x="50170" y="84920"/>
                </a:lnTo>
                <a:lnTo>
                  <a:pt x="49040" y="85270"/>
                </a:lnTo>
                <a:lnTo>
                  <a:pt x="45920" y="85740"/>
                </a:lnTo>
                <a:lnTo>
                  <a:pt x="45820" y="85770"/>
                </a:lnTo>
                <a:lnTo>
                  <a:pt x="44230" y="86270"/>
                </a:lnTo>
                <a:lnTo>
                  <a:pt x="43990" y="86390"/>
                </a:lnTo>
                <a:lnTo>
                  <a:pt x="43890" y="86520"/>
                </a:lnTo>
                <a:lnTo>
                  <a:pt x="43720" y="86520"/>
                </a:lnTo>
                <a:lnTo>
                  <a:pt x="42980" y="86790"/>
                </a:lnTo>
                <a:lnTo>
                  <a:pt x="41870" y="87370"/>
                </a:lnTo>
                <a:lnTo>
                  <a:pt x="38010" y="88660"/>
                </a:lnTo>
                <a:lnTo>
                  <a:pt x="37890" y="88760"/>
                </a:lnTo>
                <a:lnTo>
                  <a:pt x="37800" y="88970"/>
                </a:lnTo>
                <a:lnTo>
                  <a:pt x="37590" y="89090"/>
                </a:lnTo>
                <a:lnTo>
                  <a:pt x="36100" y="89450"/>
                </a:lnTo>
                <a:lnTo>
                  <a:pt x="35810" y="89490"/>
                </a:lnTo>
                <a:lnTo>
                  <a:pt x="35590" y="89560"/>
                </a:lnTo>
                <a:lnTo>
                  <a:pt x="35210" y="89920"/>
                </a:lnTo>
                <a:lnTo>
                  <a:pt x="34980" y="90070"/>
                </a:lnTo>
                <a:lnTo>
                  <a:pt x="33190" y="90590"/>
                </a:lnTo>
                <a:lnTo>
                  <a:pt x="31780" y="90690"/>
                </a:lnTo>
                <a:lnTo>
                  <a:pt x="31410" y="90870"/>
                </a:lnTo>
                <a:lnTo>
                  <a:pt x="31080" y="90950"/>
                </a:lnTo>
                <a:lnTo>
                  <a:pt x="30920" y="91040"/>
                </a:lnTo>
                <a:lnTo>
                  <a:pt x="30530" y="91530"/>
                </a:lnTo>
                <a:lnTo>
                  <a:pt x="29770" y="92160"/>
                </a:lnTo>
                <a:lnTo>
                  <a:pt x="28890" y="92690"/>
                </a:lnTo>
                <a:lnTo>
                  <a:pt x="28310" y="92870"/>
                </a:lnTo>
                <a:lnTo>
                  <a:pt x="27260" y="92980"/>
                </a:lnTo>
                <a:lnTo>
                  <a:pt x="26430" y="93340"/>
                </a:lnTo>
                <a:lnTo>
                  <a:pt x="26250" y="93460"/>
                </a:lnTo>
                <a:lnTo>
                  <a:pt x="26110" y="93740"/>
                </a:lnTo>
                <a:lnTo>
                  <a:pt x="25960" y="93760"/>
                </a:lnTo>
                <a:lnTo>
                  <a:pt x="25780" y="93760"/>
                </a:lnTo>
                <a:lnTo>
                  <a:pt x="25650" y="93810"/>
                </a:lnTo>
                <a:lnTo>
                  <a:pt x="25390" y="94020"/>
                </a:lnTo>
                <a:lnTo>
                  <a:pt x="24630" y="94440"/>
                </a:lnTo>
                <a:lnTo>
                  <a:pt x="23520" y="95360"/>
                </a:lnTo>
                <a:lnTo>
                  <a:pt x="23270" y="95450"/>
                </a:lnTo>
                <a:lnTo>
                  <a:pt x="22930" y="95430"/>
                </a:lnTo>
                <a:lnTo>
                  <a:pt x="22310" y="95300"/>
                </a:lnTo>
                <a:lnTo>
                  <a:pt x="22080" y="95330"/>
                </a:lnTo>
                <a:lnTo>
                  <a:pt x="21620" y="95010"/>
                </a:lnTo>
                <a:lnTo>
                  <a:pt x="21540" y="94840"/>
                </a:lnTo>
                <a:lnTo>
                  <a:pt x="21560" y="94700"/>
                </a:lnTo>
                <a:lnTo>
                  <a:pt x="21700" y="94440"/>
                </a:lnTo>
                <a:lnTo>
                  <a:pt x="21750" y="94300"/>
                </a:lnTo>
                <a:lnTo>
                  <a:pt x="21730" y="94160"/>
                </a:lnTo>
                <a:lnTo>
                  <a:pt x="21630" y="93880"/>
                </a:lnTo>
                <a:lnTo>
                  <a:pt x="21660" y="93520"/>
                </a:lnTo>
                <a:lnTo>
                  <a:pt x="21630" y="93370"/>
                </a:lnTo>
                <a:lnTo>
                  <a:pt x="21590" y="93240"/>
                </a:lnTo>
                <a:lnTo>
                  <a:pt x="21570" y="93110"/>
                </a:lnTo>
                <a:lnTo>
                  <a:pt x="21630" y="90080"/>
                </a:lnTo>
                <a:lnTo>
                  <a:pt x="21570" y="89350"/>
                </a:lnTo>
                <a:lnTo>
                  <a:pt x="21530" y="89220"/>
                </a:lnTo>
                <a:lnTo>
                  <a:pt x="21450" y="89120"/>
                </a:lnTo>
                <a:lnTo>
                  <a:pt x="21340" y="89040"/>
                </a:lnTo>
                <a:lnTo>
                  <a:pt x="21230" y="88930"/>
                </a:lnTo>
                <a:lnTo>
                  <a:pt x="21160" y="88770"/>
                </a:lnTo>
                <a:lnTo>
                  <a:pt x="21160" y="88750"/>
                </a:lnTo>
                <a:lnTo>
                  <a:pt x="21160" y="88640"/>
                </a:lnTo>
                <a:lnTo>
                  <a:pt x="21240" y="88350"/>
                </a:lnTo>
                <a:lnTo>
                  <a:pt x="21260" y="88190"/>
                </a:lnTo>
                <a:lnTo>
                  <a:pt x="21160" y="87750"/>
                </a:lnTo>
                <a:lnTo>
                  <a:pt x="21170" y="87620"/>
                </a:lnTo>
                <a:lnTo>
                  <a:pt x="21600" y="87280"/>
                </a:lnTo>
                <a:lnTo>
                  <a:pt x="21780" y="87300"/>
                </a:lnTo>
                <a:lnTo>
                  <a:pt x="21900" y="87380"/>
                </a:lnTo>
                <a:lnTo>
                  <a:pt x="21960" y="87390"/>
                </a:lnTo>
                <a:lnTo>
                  <a:pt x="21960" y="87170"/>
                </a:lnTo>
                <a:lnTo>
                  <a:pt x="21880" y="86900"/>
                </a:lnTo>
                <a:lnTo>
                  <a:pt x="21740" y="86710"/>
                </a:lnTo>
                <a:lnTo>
                  <a:pt x="21650" y="86520"/>
                </a:lnTo>
                <a:lnTo>
                  <a:pt x="21670" y="86210"/>
                </a:lnTo>
                <a:lnTo>
                  <a:pt x="21660" y="86210"/>
                </a:lnTo>
                <a:lnTo>
                  <a:pt x="21550" y="85390"/>
                </a:lnTo>
                <a:lnTo>
                  <a:pt x="21590" y="85150"/>
                </a:lnTo>
                <a:lnTo>
                  <a:pt x="21760" y="84890"/>
                </a:lnTo>
                <a:lnTo>
                  <a:pt x="22000" y="84780"/>
                </a:lnTo>
                <a:lnTo>
                  <a:pt x="22230" y="84790"/>
                </a:lnTo>
                <a:lnTo>
                  <a:pt x="22430" y="84870"/>
                </a:lnTo>
                <a:lnTo>
                  <a:pt x="22810" y="84170"/>
                </a:lnTo>
                <a:lnTo>
                  <a:pt x="22900" y="83920"/>
                </a:lnTo>
                <a:lnTo>
                  <a:pt x="22910" y="83690"/>
                </a:lnTo>
                <a:lnTo>
                  <a:pt x="22790" y="83020"/>
                </a:lnTo>
                <a:lnTo>
                  <a:pt x="22940" y="82550"/>
                </a:lnTo>
                <a:lnTo>
                  <a:pt x="23000" y="82420"/>
                </a:lnTo>
                <a:lnTo>
                  <a:pt x="23100" y="82290"/>
                </a:lnTo>
                <a:lnTo>
                  <a:pt x="23470" y="82090"/>
                </a:lnTo>
                <a:lnTo>
                  <a:pt x="23500" y="82050"/>
                </a:lnTo>
                <a:lnTo>
                  <a:pt x="23670" y="82080"/>
                </a:lnTo>
                <a:lnTo>
                  <a:pt x="23640" y="82140"/>
                </a:lnTo>
                <a:lnTo>
                  <a:pt x="23570" y="82210"/>
                </a:lnTo>
                <a:lnTo>
                  <a:pt x="23590" y="82280"/>
                </a:lnTo>
                <a:lnTo>
                  <a:pt x="23630" y="82380"/>
                </a:lnTo>
                <a:lnTo>
                  <a:pt x="23630" y="82480"/>
                </a:lnTo>
                <a:lnTo>
                  <a:pt x="23670" y="82540"/>
                </a:lnTo>
                <a:lnTo>
                  <a:pt x="23800" y="82480"/>
                </a:lnTo>
                <a:lnTo>
                  <a:pt x="23870" y="82390"/>
                </a:lnTo>
                <a:lnTo>
                  <a:pt x="23920" y="82150"/>
                </a:lnTo>
                <a:lnTo>
                  <a:pt x="23960" y="82060"/>
                </a:lnTo>
                <a:lnTo>
                  <a:pt x="24130" y="81820"/>
                </a:lnTo>
                <a:lnTo>
                  <a:pt x="24210" y="81670"/>
                </a:lnTo>
                <a:lnTo>
                  <a:pt x="24230" y="81510"/>
                </a:lnTo>
                <a:lnTo>
                  <a:pt x="24190" y="81240"/>
                </a:lnTo>
                <a:lnTo>
                  <a:pt x="24110" y="80970"/>
                </a:lnTo>
                <a:lnTo>
                  <a:pt x="24010" y="80950"/>
                </a:lnTo>
                <a:lnTo>
                  <a:pt x="23860" y="80980"/>
                </a:lnTo>
                <a:lnTo>
                  <a:pt x="23650" y="80860"/>
                </a:lnTo>
                <a:lnTo>
                  <a:pt x="23520" y="80670"/>
                </a:lnTo>
                <a:lnTo>
                  <a:pt x="23420" y="80430"/>
                </a:lnTo>
                <a:lnTo>
                  <a:pt x="23360" y="80170"/>
                </a:lnTo>
                <a:lnTo>
                  <a:pt x="23360" y="79950"/>
                </a:lnTo>
                <a:lnTo>
                  <a:pt x="23560" y="80050"/>
                </a:lnTo>
                <a:lnTo>
                  <a:pt x="23620" y="79900"/>
                </a:lnTo>
                <a:lnTo>
                  <a:pt x="23610" y="79370"/>
                </a:lnTo>
                <a:lnTo>
                  <a:pt x="23710" y="79160"/>
                </a:lnTo>
                <a:lnTo>
                  <a:pt x="23880" y="79030"/>
                </a:lnTo>
                <a:lnTo>
                  <a:pt x="23950" y="78910"/>
                </a:lnTo>
                <a:lnTo>
                  <a:pt x="23930" y="78890"/>
                </a:lnTo>
                <a:lnTo>
                  <a:pt x="23790" y="78750"/>
                </a:lnTo>
                <a:lnTo>
                  <a:pt x="23880" y="78760"/>
                </a:lnTo>
                <a:lnTo>
                  <a:pt x="24160" y="78740"/>
                </a:lnTo>
                <a:lnTo>
                  <a:pt x="23970" y="78490"/>
                </a:lnTo>
                <a:lnTo>
                  <a:pt x="23900" y="78220"/>
                </a:lnTo>
                <a:lnTo>
                  <a:pt x="24000" y="78050"/>
                </a:lnTo>
                <a:lnTo>
                  <a:pt x="24290" y="78100"/>
                </a:lnTo>
                <a:lnTo>
                  <a:pt x="24110" y="77870"/>
                </a:lnTo>
                <a:lnTo>
                  <a:pt x="23810" y="7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ssandra-Maraho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50" y="64070"/>
                </a:moveTo>
                <a:lnTo>
                  <a:pt x="29620" y="63960"/>
                </a:lnTo>
                <a:lnTo>
                  <a:pt x="29570" y="63910"/>
                </a:lnTo>
                <a:lnTo>
                  <a:pt x="29620" y="63660"/>
                </a:lnTo>
                <a:lnTo>
                  <a:pt x="30060" y="62990"/>
                </a:lnTo>
                <a:lnTo>
                  <a:pt x="30020" y="62580"/>
                </a:lnTo>
                <a:lnTo>
                  <a:pt x="30050" y="62390"/>
                </a:lnTo>
                <a:lnTo>
                  <a:pt x="30090" y="62320"/>
                </a:lnTo>
                <a:lnTo>
                  <a:pt x="30110" y="62250"/>
                </a:lnTo>
                <a:lnTo>
                  <a:pt x="30130" y="62180"/>
                </a:lnTo>
                <a:lnTo>
                  <a:pt x="30140" y="62090"/>
                </a:lnTo>
                <a:lnTo>
                  <a:pt x="29900" y="60880"/>
                </a:lnTo>
                <a:lnTo>
                  <a:pt x="29830" y="60710"/>
                </a:lnTo>
                <a:lnTo>
                  <a:pt x="29750" y="60570"/>
                </a:lnTo>
                <a:lnTo>
                  <a:pt x="29580" y="60350"/>
                </a:lnTo>
                <a:lnTo>
                  <a:pt x="29470" y="60250"/>
                </a:lnTo>
                <a:lnTo>
                  <a:pt x="29380" y="60180"/>
                </a:lnTo>
                <a:lnTo>
                  <a:pt x="29100" y="60080"/>
                </a:lnTo>
                <a:lnTo>
                  <a:pt x="29040" y="60040"/>
                </a:lnTo>
                <a:lnTo>
                  <a:pt x="28980" y="59980"/>
                </a:lnTo>
                <a:lnTo>
                  <a:pt x="28930" y="59910"/>
                </a:lnTo>
                <a:lnTo>
                  <a:pt x="28860" y="59780"/>
                </a:lnTo>
                <a:lnTo>
                  <a:pt x="28840" y="59670"/>
                </a:lnTo>
                <a:lnTo>
                  <a:pt x="28840" y="59560"/>
                </a:lnTo>
                <a:lnTo>
                  <a:pt x="28900" y="59400"/>
                </a:lnTo>
                <a:lnTo>
                  <a:pt x="28960" y="59310"/>
                </a:lnTo>
                <a:lnTo>
                  <a:pt x="29010" y="59240"/>
                </a:lnTo>
                <a:lnTo>
                  <a:pt x="29040" y="59100"/>
                </a:lnTo>
                <a:lnTo>
                  <a:pt x="28830" y="58790"/>
                </a:lnTo>
                <a:lnTo>
                  <a:pt x="28800" y="58490"/>
                </a:lnTo>
                <a:lnTo>
                  <a:pt x="28800" y="58330"/>
                </a:lnTo>
                <a:lnTo>
                  <a:pt x="28860" y="57890"/>
                </a:lnTo>
                <a:lnTo>
                  <a:pt x="29110" y="57080"/>
                </a:lnTo>
                <a:lnTo>
                  <a:pt x="29160" y="56870"/>
                </a:lnTo>
                <a:lnTo>
                  <a:pt x="29140" y="56660"/>
                </a:lnTo>
                <a:lnTo>
                  <a:pt x="28600" y="55350"/>
                </a:lnTo>
                <a:lnTo>
                  <a:pt x="28600" y="55200"/>
                </a:lnTo>
                <a:lnTo>
                  <a:pt x="28700" y="54720"/>
                </a:lnTo>
                <a:lnTo>
                  <a:pt x="28670" y="54590"/>
                </a:lnTo>
                <a:lnTo>
                  <a:pt x="28600" y="54430"/>
                </a:lnTo>
                <a:lnTo>
                  <a:pt x="28580" y="54280"/>
                </a:lnTo>
                <a:lnTo>
                  <a:pt x="28650" y="54130"/>
                </a:lnTo>
                <a:lnTo>
                  <a:pt x="28740" y="53880"/>
                </a:lnTo>
                <a:lnTo>
                  <a:pt x="28710" y="53530"/>
                </a:lnTo>
                <a:lnTo>
                  <a:pt x="28580" y="52820"/>
                </a:lnTo>
                <a:lnTo>
                  <a:pt x="28520" y="52670"/>
                </a:lnTo>
                <a:lnTo>
                  <a:pt x="28510" y="52580"/>
                </a:lnTo>
                <a:lnTo>
                  <a:pt x="28540" y="52490"/>
                </a:lnTo>
                <a:lnTo>
                  <a:pt x="28600" y="52450"/>
                </a:lnTo>
                <a:lnTo>
                  <a:pt x="28670" y="52430"/>
                </a:lnTo>
                <a:lnTo>
                  <a:pt x="28750" y="52300"/>
                </a:lnTo>
                <a:lnTo>
                  <a:pt x="28840" y="52190"/>
                </a:lnTo>
                <a:lnTo>
                  <a:pt x="28940" y="52050"/>
                </a:lnTo>
                <a:lnTo>
                  <a:pt x="28980" y="51890"/>
                </a:lnTo>
                <a:lnTo>
                  <a:pt x="29110" y="51700"/>
                </a:lnTo>
                <a:lnTo>
                  <a:pt x="29390" y="51600"/>
                </a:lnTo>
                <a:lnTo>
                  <a:pt x="29630" y="51440"/>
                </a:lnTo>
                <a:lnTo>
                  <a:pt x="29660" y="51060"/>
                </a:lnTo>
                <a:lnTo>
                  <a:pt x="29610" y="50980"/>
                </a:lnTo>
                <a:lnTo>
                  <a:pt x="29420" y="50870"/>
                </a:lnTo>
                <a:lnTo>
                  <a:pt x="29380" y="50810"/>
                </a:lnTo>
                <a:lnTo>
                  <a:pt x="29390" y="50730"/>
                </a:lnTo>
                <a:lnTo>
                  <a:pt x="29420" y="50690"/>
                </a:lnTo>
                <a:lnTo>
                  <a:pt x="29460" y="50660"/>
                </a:lnTo>
                <a:lnTo>
                  <a:pt x="29470" y="50620"/>
                </a:lnTo>
                <a:lnTo>
                  <a:pt x="29460" y="50470"/>
                </a:lnTo>
                <a:lnTo>
                  <a:pt x="29380" y="50130"/>
                </a:lnTo>
                <a:lnTo>
                  <a:pt x="29500" y="49950"/>
                </a:lnTo>
                <a:lnTo>
                  <a:pt x="29750" y="49830"/>
                </a:lnTo>
                <a:lnTo>
                  <a:pt x="29960" y="49680"/>
                </a:lnTo>
                <a:lnTo>
                  <a:pt x="29950" y="49400"/>
                </a:lnTo>
                <a:lnTo>
                  <a:pt x="29840" y="49310"/>
                </a:lnTo>
                <a:lnTo>
                  <a:pt x="29530" y="49270"/>
                </a:lnTo>
                <a:lnTo>
                  <a:pt x="29400" y="49020"/>
                </a:lnTo>
                <a:lnTo>
                  <a:pt x="29250" y="49020"/>
                </a:lnTo>
                <a:lnTo>
                  <a:pt x="28940" y="49120"/>
                </a:lnTo>
                <a:lnTo>
                  <a:pt x="28840" y="48990"/>
                </a:lnTo>
                <a:lnTo>
                  <a:pt x="28690" y="48370"/>
                </a:lnTo>
                <a:lnTo>
                  <a:pt x="28600" y="48140"/>
                </a:lnTo>
                <a:lnTo>
                  <a:pt x="28670" y="48010"/>
                </a:lnTo>
                <a:lnTo>
                  <a:pt x="28710" y="47860"/>
                </a:lnTo>
                <a:lnTo>
                  <a:pt x="28710" y="47710"/>
                </a:lnTo>
                <a:lnTo>
                  <a:pt x="28700" y="47540"/>
                </a:lnTo>
                <a:lnTo>
                  <a:pt x="29040" y="47190"/>
                </a:lnTo>
                <a:lnTo>
                  <a:pt x="29350" y="47000"/>
                </a:lnTo>
                <a:lnTo>
                  <a:pt x="29750" y="46910"/>
                </a:lnTo>
                <a:lnTo>
                  <a:pt x="34930" y="46600"/>
                </a:lnTo>
                <a:lnTo>
                  <a:pt x="37030" y="47210"/>
                </a:lnTo>
                <a:lnTo>
                  <a:pt x="37350" y="47240"/>
                </a:lnTo>
                <a:lnTo>
                  <a:pt x="37780" y="47220"/>
                </a:lnTo>
                <a:lnTo>
                  <a:pt x="39880" y="46710"/>
                </a:lnTo>
                <a:lnTo>
                  <a:pt x="40310" y="46730"/>
                </a:lnTo>
                <a:lnTo>
                  <a:pt x="40480" y="47110"/>
                </a:lnTo>
                <a:lnTo>
                  <a:pt x="40650" y="47380"/>
                </a:lnTo>
                <a:lnTo>
                  <a:pt x="40670" y="47450"/>
                </a:lnTo>
                <a:lnTo>
                  <a:pt x="40690" y="47520"/>
                </a:lnTo>
                <a:lnTo>
                  <a:pt x="40740" y="47960"/>
                </a:lnTo>
                <a:lnTo>
                  <a:pt x="40810" y="48040"/>
                </a:lnTo>
                <a:lnTo>
                  <a:pt x="40940" y="48130"/>
                </a:lnTo>
                <a:lnTo>
                  <a:pt x="41470" y="48360"/>
                </a:lnTo>
                <a:lnTo>
                  <a:pt x="41840" y="48470"/>
                </a:lnTo>
                <a:lnTo>
                  <a:pt x="42080" y="48630"/>
                </a:lnTo>
                <a:lnTo>
                  <a:pt x="42330" y="48980"/>
                </a:lnTo>
                <a:lnTo>
                  <a:pt x="42750" y="48730"/>
                </a:lnTo>
                <a:lnTo>
                  <a:pt x="42790" y="48660"/>
                </a:lnTo>
                <a:lnTo>
                  <a:pt x="42840" y="48570"/>
                </a:lnTo>
                <a:lnTo>
                  <a:pt x="42840" y="48510"/>
                </a:lnTo>
                <a:lnTo>
                  <a:pt x="42800" y="48250"/>
                </a:lnTo>
                <a:lnTo>
                  <a:pt x="42810" y="48140"/>
                </a:lnTo>
                <a:lnTo>
                  <a:pt x="42860" y="47990"/>
                </a:lnTo>
                <a:lnTo>
                  <a:pt x="43260" y="47620"/>
                </a:lnTo>
                <a:lnTo>
                  <a:pt x="43710" y="47280"/>
                </a:lnTo>
                <a:lnTo>
                  <a:pt x="43870" y="47260"/>
                </a:lnTo>
                <a:lnTo>
                  <a:pt x="44060" y="47300"/>
                </a:lnTo>
                <a:lnTo>
                  <a:pt x="45150" y="47730"/>
                </a:lnTo>
                <a:lnTo>
                  <a:pt x="45410" y="47630"/>
                </a:lnTo>
                <a:lnTo>
                  <a:pt x="45670" y="47490"/>
                </a:lnTo>
                <a:lnTo>
                  <a:pt x="45940" y="47310"/>
                </a:lnTo>
                <a:lnTo>
                  <a:pt x="46140" y="47240"/>
                </a:lnTo>
                <a:lnTo>
                  <a:pt x="46290" y="47210"/>
                </a:lnTo>
                <a:lnTo>
                  <a:pt x="46710" y="47200"/>
                </a:lnTo>
                <a:lnTo>
                  <a:pt x="46880" y="47720"/>
                </a:lnTo>
                <a:lnTo>
                  <a:pt x="46920" y="47960"/>
                </a:lnTo>
                <a:lnTo>
                  <a:pt x="46840" y="48900"/>
                </a:lnTo>
                <a:lnTo>
                  <a:pt x="46860" y="49050"/>
                </a:lnTo>
                <a:lnTo>
                  <a:pt x="46890" y="49140"/>
                </a:lnTo>
                <a:lnTo>
                  <a:pt x="46940" y="49190"/>
                </a:lnTo>
                <a:lnTo>
                  <a:pt x="47000" y="49230"/>
                </a:lnTo>
                <a:lnTo>
                  <a:pt x="47080" y="49250"/>
                </a:lnTo>
                <a:lnTo>
                  <a:pt x="47170" y="49270"/>
                </a:lnTo>
                <a:lnTo>
                  <a:pt x="47300" y="49390"/>
                </a:lnTo>
                <a:lnTo>
                  <a:pt x="47460" y="49600"/>
                </a:lnTo>
                <a:lnTo>
                  <a:pt x="47720" y="50140"/>
                </a:lnTo>
                <a:lnTo>
                  <a:pt x="47820" y="50390"/>
                </a:lnTo>
                <a:lnTo>
                  <a:pt x="47860" y="50570"/>
                </a:lnTo>
                <a:lnTo>
                  <a:pt x="47830" y="50640"/>
                </a:lnTo>
                <a:lnTo>
                  <a:pt x="47790" y="50680"/>
                </a:lnTo>
                <a:lnTo>
                  <a:pt x="47730" y="50720"/>
                </a:lnTo>
                <a:lnTo>
                  <a:pt x="47590" y="50740"/>
                </a:lnTo>
                <a:lnTo>
                  <a:pt x="47460" y="50740"/>
                </a:lnTo>
                <a:lnTo>
                  <a:pt x="47520" y="51010"/>
                </a:lnTo>
                <a:lnTo>
                  <a:pt x="47560" y="51060"/>
                </a:lnTo>
                <a:lnTo>
                  <a:pt x="47750" y="51300"/>
                </a:lnTo>
                <a:lnTo>
                  <a:pt x="47640" y="52210"/>
                </a:lnTo>
                <a:lnTo>
                  <a:pt x="47670" y="52500"/>
                </a:lnTo>
                <a:lnTo>
                  <a:pt x="47750" y="52610"/>
                </a:lnTo>
                <a:lnTo>
                  <a:pt x="47800" y="52640"/>
                </a:lnTo>
                <a:lnTo>
                  <a:pt x="47940" y="52690"/>
                </a:lnTo>
                <a:lnTo>
                  <a:pt x="48050" y="52810"/>
                </a:lnTo>
                <a:lnTo>
                  <a:pt x="48080" y="52900"/>
                </a:lnTo>
                <a:lnTo>
                  <a:pt x="48070" y="52980"/>
                </a:lnTo>
                <a:lnTo>
                  <a:pt x="48020" y="53040"/>
                </a:lnTo>
                <a:lnTo>
                  <a:pt x="47910" y="53140"/>
                </a:lnTo>
                <a:lnTo>
                  <a:pt x="47860" y="53210"/>
                </a:lnTo>
                <a:lnTo>
                  <a:pt x="47870" y="53270"/>
                </a:lnTo>
                <a:lnTo>
                  <a:pt x="47900" y="53330"/>
                </a:lnTo>
                <a:lnTo>
                  <a:pt x="48010" y="53420"/>
                </a:lnTo>
                <a:lnTo>
                  <a:pt x="48050" y="53480"/>
                </a:lnTo>
                <a:lnTo>
                  <a:pt x="48100" y="53520"/>
                </a:lnTo>
                <a:lnTo>
                  <a:pt x="48160" y="53560"/>
                </a:lnTo>
                <a:lnTo>
                  <a:pt x="48370" y="53640"/>
                </a:lnTo>
                <a:lnTo>
                  <a:pt x="48450" y="53700"/>
                </a:lnTo>
                <a:lnTo>
                  <a:pt x="48520" y="53790"/>
                </a:lnTo>
                <a:lnTo>
                  <a:pt x="48620" y="53950"/>
                </a:lnTo>
                <a:lnTo>
                  <a:pt x="48640" y="54040"/>
                </a:lnTo>
                <a:lnTo>
                  <a:pt x="48590" y="54130"/>
                </a:lnTo>
                <a:lnTo>
                  <a:pt x="48850" y="54160"/>
                </a:lnTo>
                <a:lnTo>
                  <a:pt x="48770" y="54380"/>
                </a:lnTo>
                <a:lnTo>
                  <a:pt x="48620" y="54680"/>
                </a:lnTo>
                <a:lnTo>
                  <a:pt x="48690" y="54980"/>
                </a:lnTo>
                <a:lnTo>
                  <a:pt x="49210" y="54980"/>
                </a:lnTo>
                <a:lnTo>
                  <a:pt x="49360" y="55050"/>
                </a:lnTo>
                <a:lnTo>
                  <a:pt x="49430" y="55350"/>
                </a:lnTo>
                <a:lnTo>
                  <a:pt x="49510" y="55350"/>
                </a:lnTo>
                <a:lnTo>
                  <a:pt x="49580" y="55570"/>
                </a:lnTo>
                <a:lnTo>
                  <a:pt x="49950" y="55650"/>
                </a:lnTo>
                <a:lnTo>
                  <a:pt x="50400" y="55570"/>
                </a:lnTo>
                <a:lnTo>
                  <a:pt x="50700" y="55420"/>
                </a:lnTo>
                <a:lnTo>
                  <a:pt x="50770" y="55570"/>
                </a:lnTo>
                <a:lnTo>
                  <a:pt x="50850" y="55570"/>
                </a:lnTo>
                <a:lnTo>
                  <a:pt x="50920" y="55870"/>
                </a:lnTo>
                <a:lnTo>
                  <a:pt x="50920" y="56470"/>
                </a:lnTo>
                <a:lnTo>
                  <a:pt x="51070" y="56850"/>
                </a:lnTo>
                <a:lnTo>
                  <a:pt x="51580" y="56890"/>
                </a:lnTo>
                <a:lnTo>
                  <a:pt x="51290" y="57300"/>
                </a:lnTo>
                <a:lnTo>
                  <a:pt x="50990" y="57750"/>
                </a:lnTo>
                <a:lnTo>
                  <a:pt x="50920" y="58040"/>
                </a:lnTo>
                <a:lnTo>
                  <a:pt x="50920" y="58570"/>
                </a:lnTo>
                <a:lnTo>
                  <a:pt x="50920" y="59020"/>
                </a:lnTo>
                <a:lnTo>
                  <a:pt x="50770" y="59090"/>
                </a:lnTo>
                <a:lnTo>
                  <a:pt x="50620" y="59240"/>
                </a:lnTo>
                <a:lnTo>
                  <a:pt x="50620" y="59390"/>
                </a:lnTo>
                <a:lnTo>
                  <a:pt x="50700" y="59540"/>
                </a:lnTo>
                <a:lnTo>
                  <a:pt x="50850" y="59620"/>
                </a:lnTo>
                <a:lnTo>
                  <a:pt x="50990" y="59770"/>
                </a:lnTo>
                <a:lnTo>
                  <a:pt x="51070" y="59770"/>
                </a:lnTo>
                <a:lnTo>
                  <a:pt x="51140" y="59770"/>
                </a:lnTo>
                <a:lnTo>
                  <a:pt x="51440" y="59840"/>
                </a:lnTo>
                <a:lnTo>
                  <a:pt x="51660" y="60140"/>
                </a:lnTo>
                <a:lnTo>
                  <a:pt x="51660" y="60510"/>
                </a:lnTo>
                <a:lnTo>
                  <a:pt x="51740" y="60590"/>
                </a:lnTo>
                <a:lnTo>
                  <a:pt x="51810" y="60740"/>
                </a:lnTo>
                <a:lnTo>
                  <a:pt x="51960" y="60960"/>
                </a:lnTo>
                <a:lnTo>
                  <a:pt x="52110" y="61260"/>
                </a:lnTo>
                <a:lnTo>
                  <a:pt x="52260" y="61710"/>
                </a:lnTo>
                <a:lnTo>
                  <a:pt x="52260" y="61930"/>
                </a:lnTo>
                <a:lnTo>
                  <a:pt x="52180" y="62380"/>
                </a:lnTo>
                <a:lnTo>
                  <a:pt x="52180" y="62510"/>
                </a:lnTo>
                <a:lnTo>
                  <a:pt x="51890" y="62610"/>
                </a:lnTo>
                <a:lnTo>
                  <a:pt x="51370" y="62610"/>
                </a:lnTo>
                <a:lnTo>
                  <a:pt x="50850" y="62610"/>
                </a:lnTo>
                <a:lnTo>
                  <a:pt x="50180" y="62980"/>
                </a:lnTo>
                <a:lnTo>
                  <a:pt x="49810" y="63350"/>
                </a:lnTo>
                <a:lnTo>
                  <a:pt x="49140" y="63880"/>
                </a:lnTo>
                <a:lnTo>
                  <a:pt x="48770" y="64250"/>
                </a:lnTo>
                <a:lnTo>
                  <a:pt x="48170" y="64400"/>
                </a:lnTo>
                <a:lnTo>
                  <a:pt x="47870" y="64550"/>
                </a:lnTo>
                <a:lnTo>
                  <a:pt x="47500" y="64780"/>
                </a:lnTo>
                <a:lnTo>
                  <a:pt x="46980" y="64780"/>
                </a:lnTo>
                <a:lnTo>
                  <a:pt x="46390" y="64780"/>
                </a:lnTo>
                <a:lnTo>
                  <a:pt x="45790" y="64630"/>
                </a:lnTo>
                <a:lnTo>
                  <a:pt x="45350" y="64630"/>
                </a:lnTo>
                <a:lnTo>
                  <a:pt x="44610" y="64630"/>
                </a:lnTo>
                <a:lnTo>
                  <a:pt x="44090" y="64630"/>
                </a:lnTo>
                <a:lnTo>
                  <a:pt x="43640" y="64630"/>
                </a:lnTo>
                <a:lnTo>
                  <a:pt x="43270" y="64550"/>
                </a:lnTo>
                <a:lnTo>
                  <a:pt x="43200" y="64550"/>
                </a:lnTo>
                <a:lnTo>
                  <a:pt x="43200" y="65000"/>
                </a:lnTo>
                <a:lnTo>
                  <a:pt x="43120" y="65370"/>
                </a:lnTo>
                <a:lnTo>
                  <a:pt x="43050" y="66120"/>
                </a:lnTo>
                <a:lnTo>
                  <a:pt x="42600" y="66120"/>
                </a:lnTo>
                <a:lnTo>
                  <a:pt x="42600" y="66490"/>
                </a:lnTo>
                <a:lnTo>
                  <a:pt x="42450" y="67020"/>
                </a:lnTo>
                <a:lnTo>
                  <a:pt x="42230" y="67170"/>
                </a:lnTo>
                <a:lnTo>
                  <a:pt x="42080" y="67390"/>
                </a:lnTo>
                <a:lnTo>
                  <a:pt x="41710" y="67390"/>
                </a:lnTo>
                <a:lnTo>
                  <a:pt x="41340" y="67390"/>
                </a:lnTo>
                <a:lnTo>
                  <a:pt x="40970" y="67320"/>
                </a:lnTo>
                <a:lnTo>
                  <a:pt x="40520" y="67320"/>
                </a:lnTo>
                <a:lnTo>
                  <a:pt x="40150" y="67320"/>
                </a:lnTo>
                <a:lnTo>
                  <a:pt x="39850" y="67240"/>
                </a:lnTo>
                <a:lnTo>
                  <a:pt x="39560" y="67240"/>
                </a:lnTo>
                <a:lnTo>
                  <a:pt x="39180" y="67470"/>
                </a:lnTo>
                <a:lnTo>
                  <a:pt x="38660" y="67910"/>
                </a:lnTo>
                <a:lnTo>
                  <a:pt x="38220" y="68060"/>
                </a:lnTo>
                <a:lnTo>
                  <a:pt x="38210" y="68070"/>
                </a:lnTo>
                <a:lnTo>
                  <a:pt x="38180" y="67660"/>
                </a:lnTo>
                <a:lnTo>
                  <a:pt x="37830" y="67720"/>
                </a:lnTo>
                <a:lnTo>
                  <a:pt x="36970" y="68070"/>
                </a:lnTo>
                <a:lnTo>
                  <a:pt x="36730" y="68070"/>
                </a:lnTo>
                <a:lnTo>
                  <a:pt x="36480" y="68000"/>
                </a:lnTo>
                <a:lnTo>
                  <a:pt x="35770" y="67570"/>
                </a:lnTo>
                <a:lnTo>
                  <a:pt x="35610" y="67510"/>
                </a:lnTo>
                <a:lnTo>
                  <a:pt x="35500" y="67570"/>
                </a:lnTo>
                <a:lnTo>
                  <a:pt x="34450" y="68360"/>
                </a:lnTo>
                <a:lnTo>
                  <a:pt x="34300" y="68440"/>
                </a:lnTo>
                <a:lnTo>
                  <a:pt x="34160" y="68470"/>
                </a:lnTo>
                <a:lnTo>
                  <a:pt x="32130" y="68490"/>
                </a:lnTo>
                <a:lnTo>
                  <a:pt x="31970" y="68440"/>
                </a:lnTo>
                <a:lnTo>
                  <a:pt x="31770" y="68300"/>
                </a:lnTo>
                <a:lnTo>
                  <a:pt x="30140" y="66340"/>
                </a:lnTo>
                <a:lnTo>
                  <a:pt x="29850" y="65600"/>
                </a:lnTo>
                <a:lnTo>
                  <a:pt x="29850" y="65520"/>
                </a:lnTo>
                <a:lnTo>
                  <a:pt x="29910" y="65410"/>
                </a:lnTo>
                <a:lnTo>
                  <a:pt x="29980" y="65360"/>
                </a:lnTo>
                <a:lnTo>
                  <a:pt x="30050" y="65320"/>
                </a:lnTo>
                <a:lnTo>
                  <a:pt x="30120" y="65310"/>
                </a:lnTo>
                <a:lnTo>
                  <a:pt x="30260" y="65260"/>
                </a:lnTo>
                <a:lnTo>
                  <a:pt x="30320" y="65230"/>
                </a:lnTo>
                <a:lnTo>
                  <a:pt x="30350" y="65180"/>
                </a:lnTo>
                <a:lnTo>
                  <a:pt x="30370" y="65110"/>
                </a:lnTo>
                <a:lnTo>
                  <a:pt x="30370" y="65010"/>
                </a:lnTo>
                <a:lnTo>
                  <a:pt x="30370" y="64890"/>
                </a:lnTo>
                <a:lnTo>
                  <a:pt x="30340" y="64730"/>
                </a:lnTo>
                <a:lnTo>
                  <a:pt x="30230" y="64480"/>
                </a:lnTo>
                <a:lnTo>
                  <a:pt x="29750" y="6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Vallée du Band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020" y="34790"/>
                </a:moveTo>
                <a:lnTo>
                  <a:pt x="73080" y="34870"/>
                </a:lnTo>
                <a:lnTo>
                  <a:pt x="73170" y="35180"/>
                </a:lnTo>
                <a:lnTo>
                  <a:pt x="73140" y="35380"/>
                </a:lnTo>
                <a:lnTo>
                  <a:pt x="72750" y="35680"/>
                </a:lnTo>
                <a:lnTo>
                  <a:pt x="72640" y="35870"/>
                </a:lnTo>
                <a:lnTo>
                  <a:pt x="72400" y="35950"/>
                </a:lnTo>
                <a:lnTo>
                  <a:pt x="72320" y="36020"/>
                </a:lnTo>
                <a:lnTo>
                  <a:pt x="72350" y="36280"/>
                </a:lnTo>
                <a:lnTo>
                  <a:pt x="72870" y="36570"/>
                </a:lnTo>
                <a:lnTo>
                  <a:pt x="73000" y="36850"/>
                </a:lnTo>
                <a:lnTo>
                  <a:pt x="72940" y="37040"/>
                </a:lnTo>
                <a:lnTo>
                  <a:pt x="72850" y="37300"/>
                </a:lnTo>
                <a:lnTo>
                  <a:pt x="72550" y="37400"/>
                </a:lnTo>
                <a:lnTo>
                  <a:pt x="72360" y="37430"/>
                </a:lnTo>
                <a:lnTo>
                  <a:pt x="72320" y="37390"/>
                </a:lnTo>
                <a:lnTo>
                  <a:pt x="72220" y="37570"/>
                </a:lnTo>
                <a:lnTo>
                  <a:pt x="72250" y="37690"/>
                </a:lnTo>
                <a:lnTo>
                  <a:pt x="72340" y="37770"/>
                </a:lnTo>
                <a:lnTo>
                  <a:pt x="72410" y="37880"/>
                </a:lnTo>
                <a:lnTo>
                  <a:pt x="72450" y="37900"/>
                </a:lnTo>
                <a:lnTo>
                  <a:pt x="72500" y="37900"/>
                </a:lnTo>
                <a:lnTo>
                  <a:pt x="72560" y="37910"/>
                </a:lnTo>
                <a:lnTo>
                  <a:pt x="72610" y="37970"/>
                </a:lnTo>
                <a:lnTo>
                  <a:pt x="72610" y="38080"/>
                </a:lnTo>
                <a:lnTo>
                  <a:pt x="72570" y="38140"/>
                </a:lnTo>
                <a:lnTo>
                  <a:pt x="72530" y="38180"/>
                </a:lnTo>
                <a:lnTo>
                  <a:pt x="72510" y="38230"/>
                </a:lnTo>
                <a:lnTo>
                  <a:pt x="72470" y="38360"/>
                </a:lnTo>
                <a:lnTo>
                  <a:pt x="72410" y="38400"/>
                </a:lnTo>
                <a:lnTo>
                  <a:pt x="72410" y="38440"/>
                </a:lnTo>
                <a:lnTo>
                  <a:pt x="72560" y="38600"/>
                </a:lnTo>
                <a:lnTo>
                  <a:pt x="72630" y="38710"/>
                </a:lnTo>
                <a:lnTo>
                  <a:pt x="72650" y="38850"/>
                </a:lnTo>
                <a:lnTo>
                  <a:pt x="72620" y="39000"/>
                </a:lnTo>
                <a:lnTo>
                  <a:pt x="72510" y="39150"/>
                </a:lnTo>
                <a:lnTo>
                  <a:pt x="72300" y="39190"/>
                </a:lnTo>
                <a:lnTo>
                  <a:pt x="71600" y="39180"/>
                </a:lnTo>
                <a:lnTo>
                  <a:pt x="71450" y="39200"/>
                </a:lnTo>
                <a:lnTo>
                  <a:pt x="71460" y="39340"/>
                </a:lnTo>
                <a:lnTo>
                  <a:pt x="71520" y="39540"/>
                </a:lnTo>
                <a:lnTo>
                  <a:pt x="71540" y="39680"/>
                </a:lnTo>
                <a:lnTo>
                  <a:pt x="71610" y="39780"/>
                </a:lnTo>
                <a:lnTo>
                  <a:pt x="71940" y="39980"/>
                </a:lnTo>
                <a:lnTo>
                  <a:pt x="72030" y="40120"/>
                </a:lnTo>
                <a:lnTo>
                  <a:pt x="71990" y="40290"/>
                </a:lnTo>
                <a:lnTo>
                  <a:pt x="71780" y="40590"/>
                </a:lnTo>
                <a:lnTo>
                  <a:pt x="71730" y="40760"/>
                </a:lnTo>
                <a:lnTo>
                  <a:pt x="71770" y="40930"/>
                </a:lnTo>
                <a:lnTo>
                  <a:pt x="71880" y="40970"/>
                </a:lnTo>
                <a:lnTo>
                  <a:pt x="72020" y="40980"/>
                </a:lnTo>
                <a:lnTo>
                  <a:pt x="72170" y="41060"/>
                </a:lnTo>
                <a:lnTo>
                  <a:pt x="72710" y="41730"/>
                </a:lnTo>
                <a:lnTo>
                  <a:pt x="72890" y="41890"/>
                </a:lnTo>
                <a:lnTo>
                  <a:pt x="72860" y="41970"/>
                </a:lnTo>
                <a:lnTo>
                  <a:pt x="72750" y="42120"/>
                </a:lnTo>
                <a:lnTo>
                  <a:pt x="72690" y="42180"/>
                </a:lnTo>
                <a:lnTo>
                  <a:pt x="72370" y="42080"/>
                </a:lnTo>
                <a:lnTo>
                  <a:pt x="72130" y="42270"/>
                </a:lnTo>
                <a:lnTo>
                  <a:pt x="71980" y="42620"/>
                </a:lnTo>
                <a:lnTo>
                  <a:pt x="71910" y="43140"/>
                </a:lnTo>
                <a:lnTo>
                  <a:pt x="69830" y="43560"/>
                </a:lnTo>
                <a:lnTo>
                  <a:pt x="69530" y="43650"/>
                </a:lnTo>
                <a:lnTo>
                  <a:pt x="69420" y="43740"/>
                </a:lnTo>
                <a:lnTo>
                  <a:pt x="69350" y="43810"/>
                </a:lnTo>
                <a:lnTo>
                  <a:pt x="69030" y="44290"/>
                </a:lnTo>
                <a:lnTo>
                  <a:pt x="68230" y="45170"/>
                </a:lnTo>
                <a:lnTo>
                  <a:pt x="67970" y="45370"/>
                </a:lnTo>
                <a:lnTo>
                  <a:pt x="66860" y="45920"/>
                </a:lnTo>
                <a:lnTo>
                  <a:pt x="66490" y="46240"/>
                </a:lnTo>
                <a:lnTo>
                  <a:pt x="66280" y="46330"/>
                </a:lnTo>
                <a:lnTo>
                  <a:pt x="66050" y="46390"/>
                </a:lnTo>
                <a:lnTo>
                  <a:pt x="65880" y="46410"/>
                </a:lnTo>
                <a:lnTo>
                  <a:pt x="65700" y="46400"/>
                </a:lnTo>
                <a:lnTo>
                  <a:pt x="65410" y="46290"/>
                </a:lnTo>
                <a:lnTo>
                  <a:pt x="65260" y="46280"/>
                </a:lnTo>
                <a:lnTo>
                  <a:pt x="65160" y="46280"/>
                </a:lnTo>
                <a:lnTo>
                  <a:pt x="64610" y="46400"/>
                </a:lnTo>
                <a:lnTo>
                  <a:pt x="64480" y="46950"/>
                </a:lnTo>
                <a:lnTo>
                  <a:pt x="64500" y="47190"/>
                </a:lnTo>
                <a:lnTo>
                  <a:pt x="64540" y="47270"/>
                </a:lnTo>
                <a:lnTo>
                  <a:pt x="64580" y="47420"/>
                </a:lnTo>
                <a:lnTo>
                  <a:pt x="64800" y="49100"/>
                </a:lnTo>
                <a:lnTo>
                  <a:pt x="64760" y="49260"/>
                </a:lnTo>
                <a:lnTo>
                  <a:pt x="64690" y="49350"/>
                </a:lnTo>
                <a:lnTo>
                  <a:pt x="64600" y="49340"/>
                </a:lnTo>
                <a:lnTo>
                  <a:pt x="64150" y="49220"/>
                </a:lnTo>
                <a:lnTo>
                  <a:pt x="64060" y="49220"/>
                </a:lnTo>
                <a:lnTo>
                  <a:pt x="63980" y="49220"/>
                </a:lnTo>
                <a:lnTo>
                  <a:pt x="63900" y="49250"/>
                </a:lnTo>
                <a:lnTo>
                  <a:pt x="63820" y="49310"/>
                </a:lnTo>
                <a:lnTo>
                  <a:pt x="63740" y="49400"/>
                </a:lnTo>
                <a:lnTo>
                  <a:pt x="63610" y="49590"/>
                </a:lnTo>
                <a:lnTo>
                  <a:pt x="63460" y="49750"/>
                </a:lnTo>
                <a:lnTo>
                  <a:pt x="63380" y="49820"/>
                </a:lnTo>
                <a:lnTo>
                  <a:pt x="63020" y="50070"/>
                </a:lnTo>
                <a:lnTo>
                  <a:pt x="62720" y="50440"/>
                </a:lnTo>
                <a:lnTo>
                  <a:pt x="61590" y="50480"/>
                </a:lnTo>
                <a:lnTo>
                  <a:pt x="61230" y="50440"/>
                </a:lnTo>
                <a:lnTo>
                  <a:pt x="61150" y="50390"/>
                </a:lnTo>
                <a:lnTo>
                  <a:pt x="60890" y="50130"/>
                </a:lnTo>
                <a:lnTo>
                  <a:pt x="60710" y="50020"/>
                </a:lnTo>
                <a:lnTo>
                  <a:pt x="60590" y="49980"/>
                </a:lnTo>
                <a:lnTo>
                  <a:pt x="60480" y="49970"/>
                </a:lnTo>
                <a:lnTo>
                  <a:pt x="59650" y="50020"/>
                </a:lnTo>
                <a:lnTo>
                  <a:pt x="59430" y="50080"/>
                </a:lnTo>
                <a:lnTo>
                  <a:pt x="59270" y="50160"/>
                </a:lnTo>
                <a:lnTo>
                  <a:pt x="59020" y="50470"/>
                </a:lnTo>
                <a:lnTo>
                  <a:pt x="58810" y="50860"/>
                </a:lnTo>
                <a:lnTo>
                  <a:pt x="58700" y="50970"/>
                </a:lnTo>
                <a:lnTo>
                  <a:pt x="58520" y="51070"/>
                </a:lnTo>
                <a:lnTo>
                  <a:pt x="57730" y="51370"/>
                </a:lnTo>
                <a:lnTo>
                  <a:pt x="57530" y="51490"/>
                </a:lnTo>
                <a:lnTo>
                  <a:pt x="57440" y="51560"/>
                </a:lnTo>
                <a:lnTo>
                  <a:pt x="57360" y="51640"/>
                </a:lnTo>
                <a:lnTo>
                  <a:pt x="57290" y="51720"/>
                </a:lnTo>
                <a:lnTo>
                  <a:pt x="57240" y="51810"/>
                </a:lnTo>
                <a:lnTo>
                  <a:pt x="57150" y="51990"/>
                </a:lnTo>
                <a:lnTo>
                  <a:pt x="57120" y="52080"/>
                </a:lnTo>
                <a:lnTo>
                  <a:pt x="57030" y="52190"/>
                </a:lnTo>
                <a:lnTo>
                  <a:pt x="56880" y="52310"/>
                </a:lnTo>
                <a:lnTo>
                  <a:pt x="55300" y="53080"/>
                </a:lnTo>
                <a:lnTo>
                  <a:pt x="55050" y="53370"/>
                </a:lnTo>
                <a:lnTo>
                  <a:pt x="54890" y="53700"/>
                </a:lnTo>
                <a:lnTo>
                  <a:pt x="54820" y="53800"/>
                </a:lnTo>
                <a:lnTo>
                  <a:pt x="54730" y="53820"/>
                </a:lnTo>
                <a:lnTo>
                  <a:pt x="54630" y="53820"/>
                </a:lnTo>
                <a:lnTo>
                  <a:pt x="54520" y="53830"/>
                </a:lnTo>
                <a:lnTo>
                  <a:pt x="54340" y="53910"/>
                </a:lnTo>
                <a:lnTo>
                  <a:pt x="54230" y="54020"/>
                </a:lnTo>
                <a:lnTo>
                  <a:pt x="53970" y="54350"/>
                </a:lnTo>
                <a:lnTo>
                  <a:pt x="53870" y="54420"/>
                </a:lnTo>
                <a:lnTo>
                  <a:pt x="53770" y="54450"/>
                </a:lnTo>
                <a:lnTo>
                  <a:pt x="53500" y="54400"/>
                </a:lnTo>
                <a:lnTo>
                  <a:pt x="53410" y="54410"/>
                </a:lnTo>
                <a:lnTo>
                  <a:pt x="52960" y="54530"/>
                </a:lnTo>
                <a:lnTo>
                  <a:pt x="52830" y="54550"/>
                </a:lnTo>
                <a:lnTo>
                  <a:pt x="52730" y="54540"/>
                </a:lnTo>
                <a:lnTo>
                  <a:pt x="52640" y="54510"/>
                </a:lnTo>
                <a:lnTo>
                  <a:pt x="52550" y="54460"/>
                </a:lnTo>
                <a:lnTo>
                  <a:pt x="52470" y="54400"/>
                </a:lnTo>
                <a:lnTo>
                  <a:pt x="52220" y="54130"/>
                </a:lnTo>
                <a:lnTo>
                  <a:pt x="51930" y="53710"/>
                </a:lnTo>
                <a:lnTo>
                  <a:pt x="51870" y="53630"/>
                </a:lnTo>
                <a:lnTo>
                  <a:pt x="51780" y="53560"/>
                </a:lnTo>
                <a:lnTo>
                  <a:pt x="51650" y="53510"/>
                </a:lnTo>
                <a:lnTo>
                  <a:pt x="51550" y="53510"/>
                </a:lnTo>
                <a:lnTo>
                  <a:pt x="51450" y="53520"/>
                </a:lnTo>
                <a:lnTo>
                  <a:pt x="50860" y="53770"/>
                </a:lnTo>
                <a:lnTo>
                  <a:pt x="49240" y="54180"/>
                </a:lnTo>
                <a:lnTo>
                  <a:pt x="49010" y="54180"/>
                </a:lnTo>
                <a:lnTo>
                  <a:pt x="48850" y="54160"/>
                </a:lnTo>
                <a:lnTo>
                  <a:pt x="48590" y="54130"/>
                </a:lnTo>
                <a:lnTo>
                  <a:pt x="48640" y="54040"/>
                </a:lnTo>
                <a:lnTo>
                  <a:pt x="48620" y="53950"/>
                </a:lnTo>
                <a:lnTo>
                  <a:pt x="48520" y="53790"/>
                </a:lnTo>
                <a:lnTo>
                  <a:pt x="48450" y="53700"/>
                </a:lnTo>
                <a:lnTo>
                  <a:pt x="48370" y="53640"/>
                </a:lnTo>
                <a:lnTo>
                  <a:pt x="48160" y="53560"/>
                </a:lnTo>
                <a:lnTo>
                  <a:pt x="48100" y="53520"/>
                </a:lnTo>
                <a:lnTo>
                  <a:pt x="48050" y="53480"/>
                </a:lnTo>
                <a:lnTo>
                  <a:pt x="48010" y="53420"/>
                </a:lnTo>
                <a:lnTo>
                  <a:pt x="47900" y="53330"/>
                </a:lnTo>
                <a:lnTo>
                  <a:pt x="47870" y="53270"/>
                </a:lnTo>
                <a:lnTo>
                  <a:pt x="47860" y="53210"/>
                </a:lnTo>
                <a:lnTo>
                  <a:pt x="47910" y="53140"/>
                </a:lnTo>
                <a:lnTo>
                  <a:pt x="48020" y="53040"/>
                </a:lnTo>
                <a:lnTo>
                  <a:pt x="48070" y="52980"/>
                </a:lnTo>
                <a:lnTo>
                  <a:pt x="48080" y="52900"/>
                </a:lnTo>
                <a:lnTo>
                  <a:pt x="48050" y="52810"/>
                </a:lnTo>
                <a:lnTo>
                  <a:pt x="47940" y="52690"/>
                </a:lnTo>
                <a:lnTo>
                  <a:pt x="47800" y="52640"/>
                </a:lnTo>
                <a:lnTo>
                  <a:pt x="47750" y="52610"/>
                </a:lnTo>
                <a:lnTo>
                  <a:pt x="47670" y="52500"/>
                </a:lnTo>
                <a:lnTo>
                  <a:pt x="47640" y="52210"/>
                </a:lnTo>
                <a:lnTo>
                  <a:pt x="47750" y="51300"/>
                </a:lnTo>
                <a:lnTo>
                  <a:pt x="47560" y="51060"/>
                </a:lnTo>
                <a:lnTo>
                  <a:pt x="47520" y="51010"/>
                </a:lnTo>
                <a:lnTo>
                  <a:pt x="47460" y="50740"/>
                </a:lnTo>
                <a:lnTo>
                  <a:pt x="47590" y="50740"/>
                </a:lnTo>
                <a:lnTo>
                  <a:pt x="47730" y="50720"/>
                </a:lnTo>
                <a:lnTo>
                  <a:pt x="47790" y="50680"/>
                </a:lnTo>
                <a:lnTo>
                  <a:pt x="47830" y="50640"/>
                </a:lnTo>
                <a:lnTo>
                  <a:pt x="47860" y="50570"/>
                </a:lnTo>
                <a:lnTo>
                  <a:pt x="47820" y="50390"/>
                </a:lnTo>
                <a:lnTo>
                  <a:pt x="47720" y="50140"/>
                </a:lnTo>
                <a:lnTo>
                  <a:pt x="47460" y="49600"/>
                </a:lnTo>
                <a:lnTo>
                  <a:pt x="47300" y="49390"/>
                </a:lnTo>
                <a:lnTo>
                  <a:pt x="47170" y="49270"/>
                </a:lnTo>
                <a:lnTo>
                  <a:pt x="47080" y="49250"/>
                </a:lnTo>
                <a:lnTo>
                  <a:pt x="47000" y="49230"/>
                </a:lnTo>
                <a:lnTo>
                  <a:pt x="46940" y="49190"/>
                </a:lnTo>
                <a:lnTo>
                  <a:pt x="46890" y="49140"/>
                </a:lnTo>
                <a:lnTo>
                  <a:pt x="46860" y="49050"/>
                </a:lnTo>
                <a:lnTo>
                  <a:pt x="46840" y="48900"/>
                </a:lnTo>
                <a:lnTo>
                  <a:pt x="46920" y="47960"/>
                </a:lnTo>
                <a:lnTo>
                  <a:pt x="46880" y="47720"/>
                </a:lnTo>
                <a:lnTo>
                  <a:pt x="46710" y="47200"/>
                </a:lnTo>
                <a:lnTo>
                  <a:pt x="46940" y="47060"/>
                </a:lnTo>
                <a:lnTo>
                  <a:pt x="47020" y="46960"/>
                </a:lnTo>
                <a:lnTo>
                  <a:pt x="47160" y="46760"/>
                </a:lnTo>
                <a:lnTo>
                  <a:pt x="47200" y="46630"/>
                </a:lnTo>
                <a:lnTo>
                  <a:pt x="47210" y="46520"/>
                </a:lnTo>
                <a:lnTo>
                  <a:pt x="47140" y="46300"/>
                </a:lnTo>
                <a:lnTo>
                  <a:pt x="47100" y="46150"/>
                </a:lnTo>
                <a:lnTo>
                  <a:pt x="47090" y="45970"/>
                </a:lnTo>
                <a:lnTo>
                  <a:pt x="47100" y="45880"/>
                </a:lnTo>
                <a:lnTo>
                  <a:pt x="47160" y="45640"/>
                </a:lnTo>
                <a:lnTo>
                  <a:pt x="47190" y="45580"/>
                </a:lnTo>
                <a:lnTo>
                  <a:pt x="47390" y="45300"/>
                </a:lnTo>
                <a:lnTo>
                  <a:pt x="47450" y="45160"/>
                </a:lnTo>
                <a:lnTo>
                  <a:pt x="47490" y="45000"/>
                </a:lnTo>
                <a:lnTo>
                  <a:pt x="47500" y="44920"/>
                </a:lnTo>
                <a:lnTo>
                  <a:pt x="47500" y="44840"/>
                </a:lnTo>
                <a:lnTo>
                  <a:pt x="47480" y="44750"/>
                </a:lnTo>
                <a:lnTo>
                  <a:pt x="47430" y="44610"/>
                </a:lnTo>
                <a:lnTo>
                  <a:pt x="47370" y="44350"/>
                </a:lnTo>
                <a:lnTo>
                  <a:pt x="47370" y="44220"/>
                </a:lnTo>
                <a:lnTo>
                  <a:pt x="47490" y="43550"/>
                </a:lnTo>
                <a:lnTo>
                  <a:pt x="47500" y="43540"/>
                </a:lnTo>
                <a:lnTo>
                  <a:pt x="47620" y="43500"/>
                </a:lnTo>
                <a:lnTo>
                  <a:pt x="47840" y="43470"/>
                </a:lnTo>
                <a:lnTo>
                  <a:pt x="47970" y="43470"/>
                </a:lnTo>
                <a:lnTo>
                  <a:pt x="48440" y="43500"/>
                </a:lnTo>
                <a:lnTo>
                  <a:pt x="49050" y="43410"/>
                </a:lnTo>
                <a:lnTo>
                  <a:pt x="49420" y="43250"/>
                </a:lnTo>
                <a:lnTo>
                  <a:pt x="50240" y="42710"/>
                </a:lnTo>
                <a:lnTo>
                  <a:pt x="50320" y="42610"/>
                </a:lnTo>
                <a:lnTo>
                  <a:pt x="50360" y="42530"/>
                </a:lnTo>
                <a:lnTo>
                  <a:pt x="50370" y="42410"/>
                </a:lnTo>
                <a:lnTo>
                  <a:pt x="50350" y="42190"/>
                </a:lnTo>
                <a:lnTo>
                  <a:pt x="50430" y="42160"/>
                </a:lnTo>
                <a:lnTo>
                  <a:pt x="50590" y="42120"/>
                </a:lnTo>
                <a:lnTo>
                  <a:pt x="51010" y="42130"/>
                </a:lnTo>
                <a:lnTo>
                  <a:pt x="51240" y="42180"/>
                </a:lnTo>
                <a:lnTo>
                  <a:pt x="51360" y="41970"/>
                </a:lnTo>
                <a:lnTo>
                  <a:pt x="51560" y="41930"/>
                </a:lnTo>
                <a:lnTo>
                  <a:pt x="51800" y="41990"/>
                </a:lnTo>
                <a:lnTo>
                  <a:pt x="51990" y="42090"/>
                </a:lnTo>
                <a:lnTo>
                  <a:pt x="52100" y="41890"/>
                </a:lnTo>
                <a:lnTo>
                  <a:pt x="52280" y="41940"/>
                </a:lnTo>
                <a:lnTo>
                  <a:pt x="52390" y="41810"/>
                </a:lnTo>
                <a:lnTo>
                  <a:pt x="52420" y="41610"/>
                </a:lnTo>
                <a:lnTo>
                  <a:pt x="52260" y="41280"/>
                </a:lnTo>
                <a:lnTo>
                  <a:pt x="52450" y="41210"/>
                </a:lnTo>
                <a:lnTo>
                  <a:pt x="52660" y="41200"/>
                </a:lnTo>
                <a:lnTo>
                  <a:pt x="52870" y="41200"/>
                </a:lnTo>
                <a:lnTo>
                  <a:pt x="53060" y="40900"/>
                </a:lnTo>
                <a:lnTo>
                  <a:pt x="53040" y="40530"/>
                </a:lnTo>
                <a:lnTo>
                  <a:pt x="52770" y="39840"/>
                </a:lnTo>
                <a:lnTo>
                  <a:pt x="53060" y="39840"/>
                </a:lnTo>
                <a:lnTo>
                  <a:pt x="52940" y="39590"/>
                </a:lnTo>
                <a:lnTo>
                  <a:pt x="52750" y="39480"/>
                </a:lnTo>
                <a:lnTo>
                  <a:pt x="52550" y="39420"/>
                </a:lnTo>
                <a:lnTo>
                  <a:pt x="52400" y="39340"/>
                </a:lnTo>
                <a:lnTo>
                  <a:pt x="52340" y="39260"/>
                </a:lnTo>
                <a:lnTo>
                  <a:pt x="52200" y="38950"/>
                </a:lnTo>
                <a:lnTo>
                  <a:pt x="52140" y="38880"/>
                </a:lnTo>
                <a:lnTo>
                  <a:pt x="52070" y="38840"/>
                </a:lnTo>
                <a:lnTo>
                  <a:pt x="51910" y="38760"/>
                </a:lnTo>
                <a:lnTo>
                  <a:pt x="51620" y="38560"/>
                </a:lnTo>
                <a:lnTo>
                  <a:pt x="51530" y="38520"/>
                </a:lnTo>
                <a:lnTo>
                  <a:pt x="50850" y="38360"/>
                </a:lnTo>
                <a:lnTo>
                  <a:pt x="50820" y="38300"/>
                </a:lnTo>
                <a:lnTo>
                  <a:pt x="50800" y="38210"/>
                </a:lnTo>
                <a:lnTo>
                  <a:pt x="50770" y="38120"/>
                </a:lnTo>
                <a:lnTo>
                  <a:pt x="50710" y="38080"/>
                </a:lnTo>
                <a:lnTo>
                  <a:pt x="50220" y="38080"/>
                </a:lnTo>
                <a:lnTo>
                  <a:pt x="50110" y="38050"/>
                </a:lnTo>
                <a:lnTo>
                  <a:pt x="50040" y="37980"/>
                </a:lnTo>
                <a:lnTo>
                  <a:pt x="49990" y="37910"/>
                </a:lnTo>
                <a:lnTo>
                  <a:pt x="49930" y="37880"/>
                </a:lnTo>
                <a:lnTo>
                  <a:pt x="49770" y="37780"/>
                </a:lnTo>
                <a:lnTo>
                  <a:pt x="49380" y="37300"/>
                </a:lnTo>
                <a:lnTo>
                  <a:pt x="49250" y="37190"/>
                </a:lnTo>
                <a:lnTo>
                  <a:pt x="49200" y="37160"/>
                </a:lnTo>
                <a:lnTo>
                  <a:pt x="49280" y="37100"/>
                </a:lnTo>
                <a:lnTo>
                  <a:pt x="49410" y="37030"/>
                </a:lnTo>
                <a:lnTo>
                  <a:pt x="49540" y="37000"/>
                </a:lnTo>
                <a:lnTo>
                  <a:pt x="49660" y="37010"/>
                </a:lnTo>
                <a:lnTo>
                  <a:pt x="49930" y="37100"/>
                </a:lnTo>
                <a:lnTo>
                  <a:pt x="50270" y="37130"/>
                </a:lnTo>
                <a:lnTo>
                  <a:pt x="50400" y="37080"/>
                </a:lnTo>
                <a:lnTo>
                  <a:pt x="50560" y="36900"/>
                </a:lnTo>
                <a:lnTo>
                  <a:pt x="49400" y="36240"/>
                </a:lnTo>
                <a:lnTo>
                  <a:pt x="49320" y="36000"/>
                </a:lnTo>
                <a:lnTo>
                  <a:pt x="49440" y="35890"/>
                </a:lnTo>
                <a:lnTo>
                  <a:pt x="49430" y="35770"/>
                </a:lnTo>
                <a:lnTo>
                  <a:pt x="49410" y="35690"/>
                </a:lnTo>
                <a:lnTo>
                  <a:pt x="49350" y="35640"/>
                </a:lnTo>
                <a:lnTo>
                  <a:pt x="49280" y="35640"/>
                </a:lnTo>
                <a:lnTo>
                  <a:pt x="49210" y="35660"/>
                </a:lnTo>
                <a:lnTo>
                  <a:pt x="49140" y="35660"/>
                </a:lnTo>
                <a:lnTo>
                  <a:pt x="49080" y="35630"/>
                </a:lnTo>
                <a:lnTo>
                  <a:pt x="49030" y="35590"/>
                </a:lnTo>
                <a:lnTo>
                  <a:pt x="48980" y="35550"/>
                </a:lnTo>
                <a:lnTo>
                  <a:pt x="48950" y="35500"/>
                </a:lnTo>
                <a:lnTo>
                  <a:pt x="48940" y="35420"/>
                </a:lnTo>
                <a:lnTo>
                  <a:pt x="48940" y="35340"/>
                </a:lnTo>
                <a:lnTo>
                  <a:pt x="48950" y="35260"/>
                </a:lnTo>
                <a:lnTo>
                  <a:pt x="48960" y="34860"/>
                </a:lnTo>
                <a:lnTo>
                  <a:pt x="48920" y="34790"/>
                </a:lnTo>
                <a:lnTo>
                  <a:pt x="48870" y="34730"/>
                </a:lnTo>
                <a:lnTo>
                  <a:pt x="48810" y="34700"/>
                </a:lnTo>
                <a:lnTo>
                  <a:pt x="48740" y="34670"/>
                </a:lnTo>
                <a:lnTo>
                  <a:pt x="48670" y="34650"/>
                </a:lnTo>
                <a:lnTo>
                  <a:pt x="48590" y="34640"/>
                </a:lnTo>
                <a:lnTo>
                  <a:pt x="48520" y="34650"/>
                </a:lnTo>
                <a:lnTo>
                  <a:pt x="48450" y="34680"/>
                </a:lnTo>
                <a:lnTo>
                  <a:pt x="48340" y="34760"/>
                </a:lnTo>
                <a:lnTo>
                  <a:pt x="48270" y="34770"/>
                </a:lnTo>
                <a:lnTo>
                  <a:pt x="48220" y="34740"/>
                </a:lnTo>
                <a:lnTo>
                  <a:pt x="48080" y="34590"/>
                </a:lnTo>
                <a:lnTo>
                  <a:pt x="48040" y="34540"/>
                </a:lnTo>
                <a:lnTo>
                  <a:pt x="48020" y="34460"/>
                </a:lnTo>
                <a:lnTo>
                  <a:pt x="48020" y="34230"/>
                </a:lnTo>
                <a:lnTo>
                  <a:pt x="48040" y="34180"/>
                </a:lnTo>
                <a:lnTo>
                  <a:pt x="48100" y="34160"/>
                </a:lnTo>
                <a:lnTo>
                  <a:pt x="48160" y="34130"/>
                </a:lnTo>
                <a:lnTo>
                  <a:pt x="48190" y="34010"/>
                </a:lnTo>
                <a:lnTo>
                  <a:pt x="48190" y="33900"/>
                </a:lnTo>
                <a:lnTo>
                  <a:pt x="48240" y="33640"/>
                </a:lnTo>
                <a:lnTo>
                  <a:pt x="48220" y="33550"/>
                </a:lnTo>
                <a:lnTo>
                  <a:pt x="48190" y="33470"/>
                </a:lnTo>
                <a:lnTo>
                  <a:pt x="48150" y="33420"/>
                </a:lnTo>
                <a:lnTo>
                  <a:pt x="48130" y="33350"/>
                </a:lnTo>
                <a:lnTo>
                  <a:pt x="48140" y="33290"/>
                </a:lnTo>
                <a:lnTo>
                  <a:pt x="48230" y="33230"/>
                </a:lnTo>
                <a:lnTo>
                  <a:pt x="48380" y="33230"/>
                </a:lnTo>
                <a:lnTo>
                  <a:pt x="48450" y="33210"/>
                </a:lnTo>
                <a:lnTo>
                  <a:pt x="48500" y="33160"/>
                </a:lnTo>
                <a:lnTo>
                  <a:pt x="48490" y="33080"/>
                </a:lnTo>
                <a:lnTo>
                  <a:pt x="48450" y="33030"/>
                </a:lnTo>
                <a:lnTo>
                  <a:pt x="48310" y="32960"/>
                </a:lnTo>
                <a:lnTo>
                  <a:pt x="48280" y="32900"/>
                </a:lnTo>
                <a:lnTo>
                  <a:pt x="48230" y="32750"/>
                </a:lnTo>
                <a:lnTo>
                  <a:pt x="48190" y="32690"/>
                </a:lnTo>
                <a:lnTo>
                  <a:pt x="48140" y="32650"/>
                </a:lnTo>
                <a:lnTo>
                  <a:pt x="48070" y="32620"/>
                </a:lnTo>
                <a:lnTo>
                  <a:pt x="47990" y="32640"/>
                </a:lnTo>
                <a:lnTo>
                  <a:pt x="47930" y="32690"/>
                </a:lnTo>
                <a:lnTo>
                  <a:pt x="47890" y="32800"/>
                </a:lnTo>
                <a:lnTo>
                  <a:pt x="47820" y="32860"/>
                </a:lnTo>
                <a:lnTo>
                  <a:pt x="47770" y="32860"/>
                </a:lnTo>
                <a:lnTo>
                  <a:pt x="47760" y="32780"/>
                </a:lnTo>
                <a:lnTo>
                  <a:pt x="47760" y="32660"/>
                </a:lnTo>
                <a:lnTo>
                  <a:pt x="47900" y="32150"/>
                </a:lnTo>
                <a:lnTo>
                  <a:pt x="48100" y="31650"/>
                </a:lnTo>
                <a:lnTo>
                  <a:pt x="48180" y="31550"/>
                </a:lnTo>
                <a:lnTo>
                  <a:pt x="48290" y="31520"/>
                </a:lnTo>
                <a:lnTo>
                  <a:pt x="48380" y="31520"/>
                </a:lnTo>
                <a:lnTo>
                  <a:pt x="48460" y="31540"/>
                </a:lnTo>
                <a:lnTo>
                  <a:pt x="48570" y="31620"/>
                </a:lnTo>
                <a:lnTo>
                  <a:pt x="48650" y="31640"/>
                </a:lnTo>
                <a:lnTo>
                  <a:pt x="48910" y="31670"/>
                </a:lnTo>
                <a:lnTo>
                  <a:pt x="49070" y="31700"/>
                </a:lnTo>
                <a:lnTo>
                  <a:pt x="49150" y="31700"/>
                </a:lnTo>
                <a:lnTo>
                  <a:pt x="49220" y="31690"/>
                </a:lnTo>
                <a:lnTo>
                  <a:pt x="49290" y="31660"/>
                </a:lnTo>
                <a:lnTo>
                  <a:pt x="49420" y="31600"/>
                </a:lnTo>
                <a:lnTo>
                  <a:pt x="49480" y="31570"/>
                </a:lnTo>
                <a:lnTo>
                  <a:pt x="49530" y="31520"/>
                </a:lnTo>
                <a:lnTo>
                  <a:pt x="49730" y="31330"/>
                </a:lnTo>
                <a:lnTo>
                  <a:pt x="49790" y="31290"/>
                </a:lnTo>
                <a:lnTo>
                  <a:pt x="49850" y="31260"/>
                </a:lnTo>
                <a:lnTo>
                  <a:pt x="49920" y="31230"/>
                </a:lnTo>
                <a:lnTo>
                  <a:pt x="50080" y="31200"/>
                </a:lnTo>
                <a:lnTo>
                  <a:pt x="50330" y="31180"/>
                </a:lnTo>
                <a:lnTo>
                  <a:pt x="50420" y="31190"/>
                </a:lnTo>
                <a:lnTo>
                  <a:pt x="50530" y="31210"/>
                </a:lnTo>
                <a:lnTo>
                  <a:pt x="50670" y="31280"/>
                </a:lnTo>
                <a:lnTo>
                  <a:pt x="50820" y="31300"/>
                </a:lnTo>
                <a:lnTo>
                  <a:pt x="50900" y="31290"/>
                </a:lnTo>
                <a:lnTo>
                  <a:pt x="50980" y="31240"/>
                </a:lnTo>
                <a:lnTo>
                  <a:pt x="51110" y="31240"/>
                </a:lnTo>
                <a:lnTo>
                  <a:pt x="51260" y="31190"/>
                </a:lnTo>
                <a:lnTo>
                  <a:pt x="51350" y="31160"/>
                </a:lnTo>
                <a:lnTo>
                  <a:pt x="51460" y="31020"/>
                </a:lnTo>
                <a:lnTo>
                  <a:pt x="51430" y="30840"/>
                </a:lnTo>
                <a:lnTo>
                  <a:pt x="51350" y="30810"/>
                </a:lnTo>
                <a:lnTo>
                  <a:pt x="51140" y="30670"/>
                </a:lnTo>
                <a:lnTo>
                  <a:pt x="51000" y="30510"/>
                </a:lnTo>
                <a:lnTo>
                  <a:pt x="51090" y="30440"/>
                </a:lnTo>
                <a:lnTo>
                  <a:pt x="51450" y="30330"/>
                </a:lnTo>
                <a:lnTo>
                  <a:pt x="51370" y="29780"/>
                </a:lnTo>
                <a:lnTo>
                  <a:pt x="51720" y="29560"/>
                </a:lnTo>
                <a:lnTo>
                  <a:pt x="51520" y="29400"/>
                </a:lnTo>
                <a:lnTo>
                  <a:pt x="51430" y="29360"/>
                </a:lnTo>
                <a:lnTo>
                  <a:pt x="51430" y="29270"/>
                </a:lnTo>
                <a:lnTo>
                  <a:pt x="51580" y="29260"/>
                </a:lnTo>
                <a:lnTo>
                  <a:pt x="51730" y="29270"/>
                </a:lnTo>
                <a:lnTo>
                  <a:pt x="51870" y="29310"/>
                </a:lnTo>
                <a:lnTo>
                  <a:pt x="52000" y="29360"/>
                </a:lnTo>
                <a:lnTo>
                  <a:pt x="51770" y="28930"/>
                </a:lnTo>
                <a:lnTo>
                  <a:pt x="50920" y="28370"/>
                </a:lnTo>
                <a:lnTo>
                  <a:pt x="50940" y="27990"/>
                </a:lnTo>
                <a:lnTo>
                  <a:pt x="51260" y="28050"/>
                </a:lnTo>
                <a:lnTo>
                  <a:pt x="51480" y="27850"/>
                </a:lnTo>
                <a:lnTo>
                  <a:pt x="51620" y="27530"/>
                </a:lnTo>
                <a:lnTo>
                  <a:pt x="51800" y="26900"/>
                </a:lnTo>
                <a:lnTo>
                  <a:pt x="51800" y="26650"/>
                </a:lnTo>
                <a:lnTo>
                  <a:pt x="51710" y="26440"/>
                </a:lnTo>
                <a:lnTo>
                  <a:pt x="51520" y="26230"/>
                </a:lnTo>
                <a:lnTo>
                  <a:pt x="51950" y="26250"/>
                </a:lnTo>
                <a:lnTo>
                  <a:pt x="52220" y="25990"/>
                </a:lnTo>
                <a:lnTo>
                  <a:pt x="52360" y="25570"/>
                </a:lnTo>
                <a:lnTo>
                  <a:pt x="52400" y="25110"/>
                </a:lnTo>
                <a:lnTo>
                  <a:pt x="52480" y="24730"/>
                </a:lnTo>
                <a:lnTo>
                  <a:pt x="52690" y="24350"/>
                </a:lnTo>
                <a:lnTo>
                  <a:pt x="53170" y="23780"/>
                </a:lnTo>
                <a:lnTo>
                  <a:pt x="53480" y="23850"/>
                </a:lnTo>
                <a:lnTo>
                  <a:pt x="54120" y="23750"/>
                </a:lnTo>
                <a:lnTo>
                  <a:pt x="54290" y="23750"/>
                </a:lnTo>
                <a:lnTo>
                  <a:pt x="54380" y="23770"/>
                </a:lnTo>
                <a:lnTo>
                  <a:pt x="54460" y="23850"/>
                </a:lnTo>
                <a:lnTo>
                  <a:pt x="54540" y="23980"/>
                </a:lnTo>
                <a:lnTo>
                  <a:pt x="54890" y="24800"/>
                </a:lnTo>
                <a:lnTo>
                  <a:pt x="54930" y="24880"/>
                </a:lnTo>
                <a:lnTo>
                  <a:pt x="54980" y="24950"/>
                </a:lnTo>
                <a:lnTo>
                  <a:pt x="55100" y="25030"/>
                </a:lnTo>
                <a:lnTo>
                  <a:pt x="55200" y="25060"/>
                </a:lnTo>
                <a:lnTo>
                  <a:pt x="55290" y="25070"/>
                </a:lnTo>
                <a:lnTo>
                  <a:pt x="55370" y="25050"/>
                </a:lnTo>
                <a:lnTo>
                  <a:pt x="55430" y="25020"/>
                </a:lnTo>
                <a:lnTo>
                  <a:pt x="55480" y="24980"/>
                </a:lnTo>
                <a:lnTo>
                  <a:pt x="55590" y="24870"/>
                </a:lnTo>
                <a:lnTo>
                  <a:pt x="55670" y="24770"/>
                </a:lnTo>
                <a:lnTo>
                  <a:pt x="55740" y="24720"/>
                </a:lnTo>
                <a:lnTo>
                  <a:pt x="55850" y="24700"/>
                </a:lnTo>
                <a:lnTo>
                  <a:pt x="57300" y="24940"/>
                </a:lnTo>
                <a:lnTo>
                  <a:pt x="57510" y="25000"/>
                </a:lnTo>
                <a:lnTo>
                  <a:pt x="57670" y="25090"/>
                </a:lnTo>
                <a:lnTo>
                  <a:pt x="57710" y="25250"/>
                </a:lnTo>
                <a:lnTo>
                  <a:pt x="57760" y="25690"/>
                </a:lnTo>
                <a:lnTo>
                  <a:pt x="57760" y="25890"/>
                </a:lnTo>
                <a:lnTo>
                  <a:pt x="57770" y="25990"/>
                </a:lnTo>
                <a:lnTo>
                  <a:pt x="57800" y="26100"/>
                </a:lnTo>
                <a:lnTo>
                  <a:pt x="57880" y="26240"/>
                </a:lnTo>
                <a:lnTo>
                  <a:pt x="57930" y="26310"/>
                </a:lnTo>
                <a:lnTo>
                  <a:pt x="58070" y="26440"/>
                </a:lnTo>
                <a:lnTo>
                  <a:pt x="58120" y="26500"/>
                </a:lnTo>
                <a:lnTo>
                  <a:pt x="58150" y="26560"/>
                </a:lnTo>
                <a:lnTo>
                  <a:pt x="58320" y="26980"/>
                </a:lnTo>
                <a:lnTo>
                  <a:pt x="58390" y="27070"/>
                </a:lnTo>
                <a:lnTo>
                  <a:pt x="58460" y="27130"/>
                </a:lnTo>
                <a:lnTo>
                  <a:pt x="58540" y="27160"/>
                </a:lnTo>
                <a:lnTo>
                  <a:pt x="58670" y="27220"/>
                </a:lnTo>
                <a:lnTo>
                  <a:pt x="58830" y="27360"/>
                </a:lnTo>
                <a:lnTo>
                  <a:pt x="58890" y="27390"/>
                </a:lnTo>
                <a:lnTo>
                  <a:pt x="59110" y="27420"/>
                </a:lnTo>
                <a:lnTo>
                  <a:pt x="59170" y="27450"/>
                </a:lnTo>
                <a:lnTo>
                  <a:pt x="59280" y="27520"/>
                </a:lnTo>
                <a:lnTo>
                  <a:pt x="59420" y="27540"/>
                </a:lnTo>
                <a:lnTo>
                  <a:pt x="59480" y="27580"/>
                </a:lnTo>
                <a:lnTo>
                  <a:pt x="59530" y="27620"/>
                </a:lnTo>
                <a:lnTo>
                  <a:pt x="59570" y="27680"/>
                </a:lnTo>
                <a:lnTo>
                  <a:pt x="59590" y="27800"/>
                </a:lnTo>
                <a:lnTo>
                  <a:pt x="59590" y="27960"/>
                </a:lnTo>
                <a:lnTo>
                  <a:pt x="59410" y="29270"/>
                </a:lnTo>
                <a:lnTo>
                  <a:pt x="59410" y="29280"/>
                </a:lnTo>
                <a:lnTo>
                  <a:pt x="59410" y="29290"/>
                </a:lnTo>
                <a:lnTo>
                  <a:pt x="59420" y="29310"/>
                </a:lnTo>
                <a:lnTo>
                  <a:pt x="59400" y="29410"/>
                </a:lnTo>
                <a:lnTo>
                  <a:pt x="59340" y="29560"/>
                </a:lnTo>
                <a:lnTo>
                  <a:pt x="59160" y="29830"/>
                </a:lnTo>
                <a:lnTo>
                  <a:pt x="59050" y="29940"/>
                </a:lnTo>
                <a:lnTo>
                  <a:pt x="58950" y="29980"/>
                </a:lnTo>
                <a:lnTo>
                  <a:pt x="58840" y="30050"/>
                </a:lnTo>
                <a:lnTo>
                  <a:pt x="58840" y="30580"/>
                </a:lnTo>
                <a:lnTo>
                  <a:pt x="63990" y="30750"/>
                </a:lnTo>
                <a:lnTo>
                  <a:pt x="64160" y="30660"/>
                </a:lnTo>
                <a:lnTo>
                  <a:pt x="64330" y="30600"/>
                </a:lnTo>
                <a:lnTo>
                  <a:pt x="64430" y="30600"/>
                </a:lnTo>
                <a:lnTo>
                  <a:pt x="64550" y="30640"/>
                </a:lnTo>
                <a:lnTo>
                  <a:pt x="65060" y="30830"/>
                </a:lnTo>
                <a:lnTo>
                  <a:pt x="65110" y="30870"/>
                </a:lnTo>
                <a:lnTo>
                  <a:pt x="65160" y="30930"/>
                </a:lnTo>
                <a:lnTo>
                  <a:pt x="65230" y="31050"/>
                </a:lnTo>
                <a:lnTo>
                  <a:pt x="65350" y="31130"/>
                </a:lnTo>
                <a:lnTo>
                  <a:pt x="65540" y="31210"/>
                </a:lnTo>
                <a:lnTo>
                  <a:pt x="66020" y="31320"/>
                </a:lnTo>
                <a:lnTo>
                  <a:pt x="66220" y="31400"/>
                </a:lnTo>
                <a:lnTo>
                  <a:pt x="66340" y="31470"/>
                </a:lnTo>
                <a:lnTo>
                  <a:pt x="66480" y="31720"/>
                </a:lnTo>
                <a:lnTo>
                  <a:pt x="66530" y="31780"/>
                </a:lnTo>
                <a:lnTo>
                  <a:pt x="66580" y="31820"/>
                </a:lnTo>
                <a:lnTo>
                  <a:pt x="66830" y="31960"/>
                </a:lnTo>
                <a:lnTo>
                  <a:pt x="66940" y="32050"/>
                </a:lnTo>
                <a:lnTo>
                  <a:pt x="66980" y="32110"/>
                </a:lnTo>
                <a:lnTo>
                  <a:pt x="67020" y="32170"/>
                </a:lnTo>
                <a:lnTo>
                  <a:pt x="67060" y="32320"/>
                </a:lnTo>
                <a:lnTo>
                  <a:pt x="67180" y="33180"/>
                </a:lnTo>
                <a:lnTo>
                  <a:pt x="67200" y="33260"/>
                </a:lnTo>
                <a:lnTo>
                  <a:pt x="67240" y="33340"/>
                </a:lnTo>
                <a:lnTo>
                  <a:pt x="67310" y="33420"/>
                </a:lnTo>
                <a:lnTo>
                  <a:pt x="67380" y="33450"/>
                </a:lnTo>
                <a:lnTo>
                  <a:pt x="67470" y="33460"/>
                </a:lnTo>
                <a:lnTo>
                  <a:pt x="67800" y="33390"/>
                </a:lnTo>
                <a:lnTo>
                  <a:pt x="67910" y="33370"/>
                </a:lnTo>
                <a:lnTo>
                  <a:pt x="68070" y="33370"/>
                </a:lnTo>
                <a:lnTo>
                  <a:pt x="68160" y="33400"/>
                </a:lnTo>
                <a:lnTo>
                  <a:pt x="68230" y="33450"/>
                </a:lnTo>
                <a:lnTo>
                  <a:pt x="68260" y="33510"/>
                </a:lnTo>
                <a:lnTo>
                  <a:pt x="68290" y="33680"/>
                </a:lnTo>
                <a:lnTo>
                  <a:pt x="68340" y="33770"/>
                </a:lnTo>
                <a:lnTo>
                  <a:pt x="68420" y="33850"/>
                </a:lnTo>
                <a:lnTo>
                  <a:pt x="68700" y="34010"/>
                </a:lnTo>
                <a:lnTo>
                  <a:pt x="68770" y="34080"/>
                </a:lnTo>
                <a:lnTo>
                  <a:pt x="68840" y="34230"/>
                </a:lnTo>
                <a:lnTo>
                  <a:pt x="68890" y="34310"/>
                </a:lnTo>
                <a:lnTo>
                  <a:pt x="68990" y="34400"/>
                </a:lnTo>
                <a:lnTo>
                  <a:pt x="69080" y="34430"/>
                </a:lnTo>
                <a:lnTo>
                  <a:pt x="69170" y="34440"/>
                </a:lnTo>
                <a:lnTo>
                  <a:pt x="69240" y="34420"/>
                </a:lnTo>
                <a:lnTo>
                  <a:pt x="69400" y="34360"/>
                </a:lnTo>
                <a:lnTo>
                  <a:pt x="69490" y="34330"/>
                </a:lnTo>
                <a:lnTo>
                  <a:pt x="69630" y="34320"/>
                </a:lnTo>
                <a:lnTo>
                  <a:pt x="69720" y="34340"/>
                </a:lnTo>
                <a:lnTo>
                  <a:pt x="69790" y="34380"/>
                </a:lnTo>
                <a:lnTo>
                  <a:pt x="69900" y="34510"/>
                </a:lnTo>
                <a:lnTo>
                  <a:pt x="70010" y="34600"/>
                </a:lnTo>
                <a:lnTo>
                  <a:pt x="70100" y="34620"/>
                </a:lnTo>
                <a:lnTo>
                  <a:pt x="70190" y="34620"/>
                </a:lnTo>
                <a:lnTo>
                  <a:pt x="70270" y="34610"/>
                </a:lnTo>
                <a:lnTo>
                  <a:pt x="70350" y="34590"/>
                </a:lnTo>
                <a:lnTo>
                  <a:pt x="70470" y="34580"/>
                </a:lnTo>
                <a:lnTo>
                  <a:pt x="70630" y="34590"/>
                </a:lnTo>
                <a:lnTo>
                  <a:pt x="70940" y="34660"/>
                </a:lnTo>
                <a:lnTo>
                  <a:pt x="71110" y="34680"/>
                </a:lnTo>
                <a:lnTo>
                  <a:pt x="71240" y="34670"/>
                </a:lnTo>
                <a:lnTo>
                  <a:pt x="71480" y="34610"/>
                </a:lnTo>
                <a:lnTo>
                  <a:pt x="71600" y="34600"/>
                </a:lnTo>
                <a:lnTo>
                  <a:pt x="71780" y="34600"/>
                </a:lnTo>
                <a:lnTo>
                  <a:pt x="72000" y="34660"/>
                </a:lnTo>
                <a:lnTo>
                  <a:pt x="72050" y="34680"/>
                </a:lnTo>
                <a:lnTo>
                  <a:pt x="72090" y="34710"/>
                </a:lnTo>
                <a:lnTo>
                  <a:pt x="72230" y="34870"/>
                </a:lnTo>
                <a:lnTo>
                  <a:pt x="72300" y="34940"/>
                </a:lnTo>
                <a:lnTo>
                  <a:pt x="72380" y="34960"/>
                </a:lnTo>
                <a:lnTo>
                  <a:pt x="72450" y="34950"/>
                </a:lnTo>
                <a:lnTo>
                  <a:pt x="72670" y="34870"/>
                </a:lnTo>
                <a:lnTo>
                  <a:pt x="72810" y="34830"/>
                </a:lnTo>
                <a:lnTo>
                  <a:pt x="73020" y="3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Woro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150" y="28200"/>
                </a:moveTo>
                <a:lnTo>
                  <a:pt x="19320" y="28240"/>
                </a:lnTo>
                <a:lnTo>
                  <a:pt x="19670" y="28730"/>
                </a:lnTo>
                <a:lnTo>
                  <a:pt x="20310" y="29930"/>
                </a:lnTo>
                <a:lnTo>
                  <a:pt x="20400" y="30060"/>
                </a:lnTo>
                <a:lnTo>
                  <a:pt x="20500" y="30150"/>
                </a:lnTo>
                <a:lnTo>
                  <a:pt x="20620" y="30230"/>
                </a:lnTo>
                <a:lnTo>
                  <a:pt x="20880" y="30360"/>
                </a:lnTo>
                <a:lnTo>
                  <a:pt x="21320" y="30510"/>
                </a:lnTo>
                <a:lnTo>
                  <a:pt x="22140" y="31230"/>
                </a:lnTo>
                <a:lnTo>
                  <a:pt x="22240" y="31340"/>
                </a:lnTo>
                <a:lnTo>
                  <a:pt x="22630" y="31960"/>
                </a:lnTo>
                <a:lnTo>
                  <a:pt x="22680" y="32020"/>
                </a:lnTo>
                <a:lnTo>
                  <a:pt x="22730" y="32050"/>
                </a:lnTo>
                <a:lnTo>
                  <a:pt x="23250" y="32350"/>
                </a:lnTo>
                <a:lnTo>
                  <a:pt x="23870" y="33080"/>
                </a:lnTo>
                <a:lnTo>
                  <a:pt x="23990" y="33160"/>
                </a:lnTo>
                <a:lnTo>
                  <a:pt x="24150" y="33240"/>
                </a:lnTo>
                <a:lnTo>
                  <a:pt x="24460" y="33440"/>
                </a:lnTo>
                <a:lnTo>
                  <a:pt x="24560" y="33520"/>
                </a:lnTo>
                <a:lnTo>
                  <a:pt x="24630" y="33600"/>
                </a:lnTo>
                <a:lnTo>
                  <a:pt x="24770" y="33850"/>
                </a:lnTo>
                <a:lnTo>
                  <a:pt x="25150" y="34370"/>
                </a:lnTo>
                <a:lnTo>
                  <a:pt x="25340" y="34560"/>
                </a:lnTo>
                <a:lnTo>
                  <a:pt x="25460" y="34630"/>
                </a:lnTo>
                <a:lnTo>
                  <a:pt x="25590" y="34690"/>
                </a:lnTo>
                <a:lnTo>
                  <a:pt x="25740" y="34740"/>
                </a:lnTo>
                <a:lnTo>
                  <a:pt x="25850" y="34790"/>
                </a:lnTo>
                <a:lnTo>
                  <a:pt x="26200" y="35030"/>
                </a:lnTo>
                <a:lnTo>
                  <a:pt x="26330" y="35140"/>
                </a:lnTo>
                <a:lnTo>
                  <a:pt x="26410" y="35230"/>
                </a:lnTo>
                <a:lnTo>
                  <a:pt x="26450" y="35310"/>
                </a:lnTo>
                <a:lnTo>
                  <a:pt x="26500" y="35450"/>
                </a:lnTo>
                <a:lnTo>
                  <a:pt x="26620" y="35660"/>
                </a:lnTo>
                <a:lnTo>
                  <a:pt x="27080" y="36080"/>
                </a:lnTo>
                <a:lnTo>
                  <a:pt x="27010" y="35540"/>
                </a:lnTo>
                <a:lnTo>
                  <a:pt x="26900" y="35250"/>
                </a:lnTo>
                <a:lnTo>
                  <a:pt x="26750" y="34980"/>
                </a:lnTo>
                <a:lnTo>
                  <a:pt x="26570" y="34850"/>
                </a:lnTo>
                <a:lnTo>
                  <a:pt x="26740" y="34780"/>
                </a:lnTo>
                <a:lnTo>
                  <a:pt x="26760" y="34710"/>
                </a:lnTo>
                <a:lnTo>
                  <a:pt x="26660" y="34660"/>
                </a:lnTo>
                <a:lnTo>
                  <a:pt x="26470" y="34650"/>
                </a:lnTo>
                <a:lnTo>
                  <a:pt x="26600" y="34390"/>
                </a:lnTo>
                <a:lnTo>
                  <a:pt x="26650" y="34110"/>
                </a:lnTo>
                <a:lnTo>
                  <a:pt x="26670" y="33580"/>
                </a:lnTo>
                <a:lnTo>
                  <a:pt x="26840" y="32890"/>
                </a:lnTo>
                <a:lnTo>
                  <a:pt x="26860" y="32650"/>
                </a:lnTo>
                <a:lnTo>
                  <a:pt x="26890" y="32530"/>
                </a:lnTo>
                <a:lnTo>
                  <a:pt x="27010" y="32410"/>
                </a:lnTo>
                <a:lnTo>
                  <a:pt x="27050" y="32300"/>
                </a:lnTo>
                <a:lnTo>
                  <a:pt x="27020" y="32190"/>
                </a:lnTo>
                <a:lnTo>
                  <a:pt x="26890" y="31940"/>
                </a:lnTo>
                <a:lnTo>
                  <a:pt x="26860" y="31860"/>
                </a:lnTo>
                <a:lnTo>
                  <a:pt x="26850" y="31600"/>
                </a:lnTo>
                <a:lnTo>
                  <a:pt x="26790" y="31380"/>
                </a:lnTo>
                <a:lnTo>
                  <a:pt x="26670" y="31210"/>
                </a:lnTo>
                <a:lnTo>
                  <a:pt x="26470" y="31130"/>
                </a:lnTo>
                <a:lnTo>
                  <a:pt x="26570" y="31010"/>
                </a:lnTo>
                <a:lnTo>
                  <a:pt x="26640" y="30880"/>
                </a:lnTo>
                <a:lnTo>
                  <a:pt x="26670" y="30730"/>
                </a:lnTo>
                <a:lnTo>
                  <a:pt x="26670" y="30540"/>
                </a:lnTo>
                <a:lnTo>
                  <a:pt x="26760" y="30370"/>
                </a:lnTo>
                <a:lnTo>
                  <a:pt x="26760" y="30290"/>
                </a:lnTo>
                <a:lnTo>
                  <a:pt x="26620" y="30250"/>
                </a:lnTo>
                <a:lnTo>
                  <a:pt x="26510" y="30240"/>
                </a:lnTo>
                <a:lnTo>
                  <a:pt x="26450" y="30210"/>
                </a:lnTo>
                <a:lnTo>
                  <a:pt x="26420" y="30150"/>
                </a:lnTo>
                <a:lnTo>
                  <a:pt x="26430" y="30090"/>
                </a:lnTo>
                <a:lnTo>
                  <a:pt x="26460" y="30060"/>
                </a:lnTo>
                <a:lnTo>
                  <a:pt x="26650" y="30060"/>
                </a:lnTo>
                <a:lnTo>
                  <a:pt x="27000" y="29950"/>
                </a:lnTo>
                <a:lnTo>
                  <a:pt x="27200" y="29800"/>
                </a:lnTo>
                <a:lnTo>
                  <a:pt x="27420" y="29600"/>
                </a:lnTo>
                <a:lnTo>
                  <a:pt x="27600" y="29490"/>
                </a:lnTo>
                <a:lnTo>
                  <a:pt x="27720" y="29330"/>
                </a:lnTo>
                <a:lnTo>
                  <a:pt x="27750" y="29280"/>
                </a:lnTo>
                <a:lnTo>
                  <a:pt x="27750" y="29270"/>
                </a:lnTo>
                <a:lnTo>
                  <a:pt x="27770" y="29240"/>
                </a:lnTo>
                <a:lnTo>
                  <a:pt x="27810" y="29210"/>
                </a:lnTo>
                <a:lnTo>
                  <a:pt x="27880" y="29170"/>
                </a:lnTo>
                <a:lnTo>
                  <a:pt x="27970" y="29170"/>
                </a:lnTo>
                <a:lnTo>
                  <a:pt x="28100" y="29200"/>
                </a:lnTo>
                <a:lnTo>
                  <a:pt x="28170" y="29240"/>
                </a:lnTo>
                <a:lnTo>
                  <a:pt x="28210" y="29260"/>
                </a:lnTo>
                <a:lnTo>
                  <a:pt x="28220" y="29270"/>
                </a:lnTo>
                <a:lnTo>
                  <a:pt x="28220" y="29280"/>
                </a:lnTo>
                <a:lnTo>
                  <a:pt x="28260" y="29310"/>
                </a:lnTo>
                <a:lnTo>
                  <a:pt x="28310" y="29340"/>
                </a:lnTo>
                <a:lnTo>
                  <a:pt x="28370" y="29380"/>
                </a:lnTo>
                <a:lnTo>
                  <a:pt x="28460" y="29390"/>
                </a:lnTo>
                <a:lnTo>
                  <a:pt x="28700" y="29370"/>
                </a:lnTo>
                <a:lnTo>
                  <a:pt x="28780" y="29380"/>
                </a:lnTo>
                <a:lnTo>
                  <a:pt x="28840" y="29410"/>
                </a:lnTo>
                <a:lnTo>
                  <a:pt x="28890" y="29470"/>
                </a:lnTo>
                <a:lnTo>
                  <a:pt x="29050" y="29700"/>
                </a:lnTo>
                <a:lnTo>
                  <a:pt x="29090" y="29750"/>
                </a:lnTo>
                <a:lnTo>
                  <a:pt x="29150" y="29800"/>
                </a:lnTo>
                <a:lnTo>
                  <a:pt x="29220" y="29830"/>
                </a:lnTo>
                <a:lnTo>
                  <a:pt x="29290" y="29860"/>
                </a:lnTo>
                <a:lnTo>
                  <a:pt x="29370" y="29870"/>
                </a:lnTo>
                <a:lnTo>
                  <a:pt x="29460" y="29880"/>
                </a:lnTo>
                <a:lnTo>
                  <a:pt x="29690" y="29860"/>
                </a:lnTo>
                <a:lnTo>
                  <a:pt x="30090" y="29770"/>
                </a:lnTo>
                <a:lnTo>
                  <a:pt x="30190" y="29790"/>
                </a:lnTo>
                <a:lnTo>
                  <a:pt x="30260" y="29830"/>
                </a:lnTo>
                <a:lnTo>
                  <a:pt x="30320" y="29880"/>
                </a:lnTo>
                <a:lnTo>
                  <a:pt x="30400" y="29910"/>
                </a:lnTo>
                <a:lnTo>
                  <a:pt x="30500" y="29920"/>
                </a:lnTo>
                <a:lnTo>
                  <a:pt x="30660" y="29910"/>
                </a:lnTo>
                <a:lnTo>
                  <a:pt x="30750" y="29940"/>
                </a:lnTo>
                <a:lnTo>
                  <a:pt x="30820" y="29980"/>
                </a:lnTo>
                <a:lnTo>
                  <a:pt x="30920" y="30070"/>
                </a:lnTo>
                <a:lnTo>
                  <a:pt x="30970" y="30100"/>
                </a:lnTo>
                <a:lnTo>
                  <a:pt x="31020" y="30100"/>
                </a:lnTo>
                <a:lnTo>
                  <a:pt x="31050" y="30010"/>
                </a:lnTo>
                <a:lnTo>
                  <a:pt x="31050" y="29920"/>
                </a:lnTo>
                <a:lnTo>
                  <a:pt x="30980" y="29280"/>
                </a:lnTo>
                <a:lnTo>
                  <a:pt x="30980" y="29270"/>
                </a:lnTo>
                <a:lnTo>
                  <a:pt x="30970" y="29070"/>
                </a:lnTo>
                <a:lnTo>
                  <a:pt x="30980" y="28970"/>
                </a:lnTo>
                <a:lnTo>
                  <a:pt x="31010" y="28860"/>
                </a:lnTo>
                <a:lnTo>
                  <a:pt x="31100" y="28730"/>
                </a:lnTo>
                <a:lnTo>
                  <a:pt x="31140" y="28620"/>
                </a:lnTo>
                <a:lnTo>
                  <a:pt x="31160" y="28530"/>
                </a:lnTo>
                <a:lnTo>
                  <a:pt x="31250" y="28450"/>
                </a:lnTo>
                <a:lnTo>
                  <a:pt x="31390" y="28370"/>
                </a:lnTo>
                <a:lnTo>
                  <a:pt x="31950" y="28240"/>
                </a:lnTo>
                <a:lnTo>
                  <a:pt x="32120" y="28180"/>
                </a:lnTo>
                <a:lnTo>
                  <a:pt x="32300" y="28060"/>
                </a:lnTo>
                <a:lnTo>
                  <a:pt x="32430" y="28000"/>
                </a:lnTo>
                <a:lnTo>
                  <a:pt x="32770" y="27900"/>
                </a:lnTo>
                <a:lnTo>
                  <a:pt x="33290" y="27590"/>
                </a:lnTo>
                <a:lnTo>
                  <a:pt x="33800" y="27660"/>
                </a:lnTo>
                <a:lnTo>
                  <a:pt x="33680" y="27750"/>
                </a:lnTo>
                <a:lnTo>
                  <a:pt x="33670" y="27890"/>
                </a:lnTo>
                <a:lnTo>
                  <a:pt x="33830" y="28070"/>
                </a:lnTo>
                <a:lnTo>
                  <a:pt x="33940" y="28170"/>
                </a:lnTo>
                <a:lnTo>
                  <a:pt x="33990" y="28200"/>
                </a:lnTo>
                <a:lnTo>
                  <a:pt x="34070" y="28230"/>
                </a:lnTo>
                <a:lnTo>
                  <a:pt x="35270" y="28320"/>
                </a:lnTo>
                <a:lnTo>
                  <a:pt x="35400" y="28270"/>
                </a:lnTo>
                <a:lnTo>
                  <a:pt x="35550" y="28190"/>
                </a:lnTo>
                <a:lnTo>
                  <a:pt x="35790" y="27980"/>
                </a:lnTo>
                <a:lnTo>
                  <a:pt x="35880" y="27850"/>
                </a:lnTo>
                <a:lnTo>
                  <a:pt x="35900" y="27740"/>
                </a:lnTo>
                <a:lnTo>
                  <a:pt x="35780" y="27480"/>
                </a:lnTo>
                <a:lnTo>
                  <a:pt x="35760" y="27410"/>
                </a:lnTo>
                <a:lnTo>
                  <a:pt x="35760" y="27330"/>
                </a:lnTo>
                <a:lnTo>
                  <a:pt x="35770" y="27250"/>
                </a:lnTo>
                <a:lnTo>
                  <a:pt x="35810" y="27190"/>
                </a:lnTo>
                <a:lnTo>
                  <a:pt x="35850" y="27130"/>
                </a:lnTo>
                <a:lnTo>
                  <a:pt x="35900" y="27090"/>
                </a:lnTo>
                <a:lnTo>
                  <a:pt x="35990" y="27060"/>
                </a:lnTo>
                <a:lnTo>
                  <a:pt x="36090" y="27030"/>
                </a:lnTo>
                <a:lnTo>
                  <a:pt x="36290" y="27030"/>
                </a:lnTo>
                <a:lnTo>
                  <a:pt x="36400" y="27060"/>
                </a:lnTo>
                <a:lnTo>
                  <a:pt x="36480" y="27090"/>
                </a:lnTo>
                <a:lnTo>
                  <a:pt x="36630" y="27230"/>
                </a:lnTo>
                <a:lnTo>
                  <a:pt x="36710" y="27350"/>
                </a:lnTo>
                <a:lnTo>
                  <a:pt x="36760" y="27460"/>
                </a:lnTo>
                <a:lnTo>
                  <a:pt x="36880" y="27760"/>
                </a:lnTo>
                <a:lnTo>
                  <a:pt x="36950" y="27890"/>
                </a:lnTo>
                <a:lnTo>
                  <a:pt x="37030" y="28000"/>
                </a:lnTo>
                <a:lnTo>
                  <a:pt x="37130" y="28100"/>
                </a:lnTo>
                <a:lnTo>
                  <a:pt x="37190" y="28150"/>
                </a:lnTo>
                <a:lnTo>
                  <a:pt x="37250" y="28180"/>
                </a:lnTo>
                <a:lnTo>
                  <a:pt x="37330" y="28200"/>
                </a:lnTo>
                <a:lnTo>
                  <a:pt x="37460" y="28140"/>
                </a:lnTo>
                <a:lnTo>
                  <a:pt x="37610" y="28020"/>
                </a:lnTo>
                <a:lnTo>
                  <a:pt x="37890" y="27690"/>
                </a:lnTo>
                <a:lnTo>
                  <a:pt x="38150" y="27340"/>
                </a:lnTo>
                <a:lnTo>
                  <a:pt x="38230" y="27270"/>
                </a:lnTo>
                <a:lnTo>
                  <a:pt x="38390" y="27200"/>
                </a:lnTo>
                <a:lnTo>
                  <a:pt x="38500" y="27200"/>
                </a:lnTo>
                <a:lnTo>
                  <a:pt x="38600" y="27180"/>
                </a:lnTo>
                <a:lnTo>
                  <a:pt x="38670" y="27120"/>
                </a:lnTo>
                <a:lnTo>
                  <a:pt x="38760" y="26970"/>
                </a:lnTo>
                <a:lnTo>
                  <a:pt x="38840" y="26650"/>
                </a:lnTo>
                <a:lnTo>
                  <a:pt x="38900" y="26500"/>
                </a:lnTo>
                <a:lnTo>
                  <a:pt x="38930" y="26440"/>
                </a:lnTo>
                <a:lnTo>
                  <a:pt x="39080" y="26340"/>
                </a:lnTo>
                <a:lnTo>
                  <a:pt x="39460" y="26260"/>
                </a:lnTo>
                <a:lnTo>
                  <a:pt x="39740" y="26340"/>
                </a:lnTo>
                <a:lnTo>
                  <a:pt x="39820" y="26340"/>
                </a:lnTo>
                <a:lnTo>
                  <a:pt x="39930" y="26350"/>
                </a:lnTo>
                <a:lnTo>
                  <a:pt x="40090" y="26380"/>
                </a:lnTo>
                <a:lnTo>
                  <a:pt x="40390" y="26560"/>
                </a:lnTo>
                <a:lnTo>
                  <a:pt x="40730" y="26990"/>
                </a:lnTo>
                <a:lnTo>
                  <a:pt x="40790" y="27110"/>
                </a:lnTo>
                <a:lnTo>
                  <a:pt x="40800" y="27200"/>
                </a:lnTo>
                <a:lnTo>
                  <a:pt x="40800" y="27280"/>
                </a:lnTo>
                <a:lnTo>
                  <a:pt x="40790" y="27360"/>
                </a:lnTo>
                <a:lnTo>
                  <a:pt x="40750" y="27430"/>
                </a:lnTo>
                <a:lnTo>
                  <a:pt x="40710" y="27490"/>
                </a:lnTo>
                <a:lnTo>
                  <a:pt x="40550" y="27630"/>
                </a:lnTo>
                <a:lnTo>
                  <a:pt x="40470" y="27740"/>
                </a:lnTo>
                <a:lnTo>
                  <a:pt x="40260" y="28140"/>
                </a:lnTo>
                <a:lnTo>
                  <a:pt x="40240" y="28220"/>
                </a:lnTo>
                <a:lnTo>
                  <a:pt x="40230" y="28300"/>
                </a:lnTo>
                <a:lnTo>
                  <a:pt x="40230" y="28380"/>
                </a:lnTo>
                <a:lnTo>
                  <a:pt x="40240" y="28460"/>
                </a:lnTo>
                <a:lnTo>
                  <a:pt x="40270" y="28530"/>
                </a:lnTo>
                <a:lnTo>
                  <a:pt x="40330" y="28670"/>
                </a:lnTo>
                <a:lnTo>
                  <a:pt x="40480" y="28880"/>
                </a:lnTo>
                <a:lnTo>
                  <a:pt x="40520" y="28960"/>
                </a:lnTo>
                <a:lnTo>
                  <a:pt x="40590" y="29170"/>
                </a:lnTo>
                <a:lnTo>
                  <a:pt x="40620" y="29230"/>
                </a:lnTo>
                <a:lnTo>
                  <a:pt x="40650" y="29270"/>
                </a:lnTo>
                <a:lnTo>
                  <a:pt x="40660" y="29280"/>
                </a:lnTo>
                <a:lnTo>
                  <a:pt x="41580" y="29880"/>
                </a:lnTo>
                <a:lnTo>
                  <a:pt x="41850" y="30010"/>
                </a:lnTo>
                <a:lnTo>
                  <a:pt x="41920" y="30060"/>
                </a:lnTo>
                <a:lnTo>
                  <a:pt x="41970" y="30130"/>
                </a:lnTo>
                <a:lnTo>
                  <a:pt x="42000" y="30260"/>
                </a:lnTo>
                <a:lnTo>
                  <a:pt x="42020" y="30440"/>
                </a:lnTo>
                <a:lnTo>
                  <a:pt x="42040" y="30520"/>
                </a:lnTo>
                <a:lnTo>
                  <a:pt x="42290" y="31040"/>
                </a:lnTo>
                <a:lnTo>
                  <a:pt x="44440" y="34410"/>
                </a:lnTo>
                <a:lnTo>
                  <a:pt x="44550" y="34480"/>
                </a:lnTo>
                <a:lnTo>
                  <a:pt x="47460" y="35550"/>
                </a:lnTo>
                <a:lnTo>
                  <a:pt x="49320" y="36000"/>
                </a:lnTo>
                <a:lnTo>
                  <a:pt x="49400" y="36240"/>
                </a:lnTo>
                <a:lnTo>
                  <a:pt x="50560" y="36900"/>
                </a:lnTo>
                <a:lnTo>
                  <a:pt x="50400" y="37080"/>
                </a:lnTo>
                <a:lnTo>
                  <a:pt x="50270" y="37130"/>
                </a:lnTo>
                <a:lnTo>
                  <a:pt x="49930" y="37100"/>
                </a:lnTo>
                <a:lnTo>
                  <a:pt x="49660" y="37010"/>
                </a:lnTo>
                <a:lnTo>
                  <a:pt x="49540" y="37000"/>
                </a:lnTo>
                <a:lnTo>
                  <a:pt x="49410" y="37030"/>
                </a:lnTo>
                <a:lnTo>
                  <a:pt x="49280" y="37100"/>
                </a:lnTo>
                <a:lnTo>
                  <a:pt x="49200" y="37160"/>
                </a:lnTo>
                <a:lnTo>
                  <a:pt x="49250" y="37190"/>
                </a:lnTo>
                <a:lnTo>
                  <a:pt x="49380" y="37300"/>
                </a:lnTo>
                <a:lnTo>
                  <a:pt x="49770" y="37780"/>
                </a:lnTo>
                <a:lnTo>
                  <a:pt x="49930" y="37880"/>
                </a:lnTo>
                <a:lnTo>
                  <a:pt x="49990" y="37910"/>
                </a:lnTo>
                <a:lnTo>
                  <a:pt x="50040" y="37980"/>
                </a:lnTo>
                <a:lnTo>
                  <a:pt x="50110" y="38050"/>
                </a:lnTo>
                <a:lnTo>
                  <a:pt x="50220" y="38080"/>
                </a:lnTo>
                <a:lnTo>
                  <a:pt x="50710" y="38080"/>
                </a:lnTo>
                <a:lnTo>
                  <a:pt x="50770" y="38120"/>
                </a:lnTo>
                <a:lnTo>
                  <a:pt x="50800" y="38210"/>
                </a:lnTo>
                <a:lnTo>
                  <a:pt x="50820" y="38300"/>
                </a:lnTo>
                <a:lnTo>
                  <a:pt x="50850" y="38360"/>
                </a:lnTo>
                <a:lnTo>
                  <a:pt x="51530" y="38520"/>
                </a:lnTo>
                <a:lnTo>
                  <a:pt x="51620" y="38560"/>
                </a:lnTo>
                <a:lnTo>
                  <a:pt x="51910" y="38760"/>
                </a:lnTo>
                <a:lnTo>
                  <a:pt x="52070" y="38840"/>
                </a:lnTo>
                <a:lnTo>
                  <a:pt x="52140" y="38880"/>
                </a:lnTo>
                <a:lnTo>
                  <a:pt x="52200" y="38950"/>
                </a:lnTo>
                <a:lnTo>
                  <a:pt x="52340" y="39260"/>
                </a:lnTo>
                <a:lnTo>
                  <a:pt x="52400" y="39340"/>
                </a:lnTo>
                <a:lnTo>
                  <a:pt x="52550" y="39420"/>
                </a:lnTo>
                <a:lnTo>
                  <a:pt x="52750" y="39480"/>
                </a:lnTo>
                <a:lnTo>
                  <a:pt x="52940" y="39590"/>
                </a:lnTo>
                <a:lnTo>
                  <a:pt x="53060" y="39840"/>
                </a:lnTo>
                <a:lnTo>
                  <a:pt x="52770" y="39840"/>
                </a:lnTo>
                <a:lnTo>
                  <a:pt x="53040" y="40530"/>
                </a:lnTo>
                <a:lnTo>
                  <a:pt x="53060" y="40900"/>
                </a:lnTo>
                <a:lnTo>
                  <a:pt x="52870" y="41200"/>
                </a:lnTo>
                <a:lnTo>
                  <a:pt x="52660" y="41200"/>
                </a:lnTo>
                <a:lnTo>
                  <a:pt x="52450" y="41210"/>
                </a:lnTo>
                <a:lnTo>
                  <a:pt x="52260" y="41280"/>
                </a:lnTo>
                <a:lnTo>
                  <a:pt x="52420" y="41610"/>
                </a:lnTo>
                <a:lnTo>
                  <a:pt x="52390" y="41810"/>
                </a:lnTo>
                <a:lnTo>
                  <a:pt x="52280" y="41940"/>
                </a:lnTo>
                <a:lnTo>
                  <a:pt x="52100" y="41890"/>
                </a:lnTo>
                <a:lnTo>
                  <a:pt x="51990" y="42090"/>
                </a:lnTo>
                <a:lnTo>
                  <a:pt x="51800" y="41990"/>
                </a:lnTo>
                <a:lnTo>
                  <a:pt x="51560" y="41930"/>
                </a:lnTo>
                <a:lnTo>
                  <a:pt x="51360" y="41970"/>
                </a:lnTo>
                <a:lnTo>
                  <a:pt x="51240" y="42180"/>
                </a:lnTo>
                <a:lnTo>
                  <a:pt x="51010" y="42130"/>
                </a:lnTo>
                <a:lnTo>
                  <a:pt x="50590" y="42120"/>
                </a:lnTo>
                <a:lnTo>
                  <a:pt x="50430" y="42160"/>
                </a:lnTo>
                <a:lnTo>
                  <a:pt x="50350" y="42190"/>
                </a:lnTo>
                <a:lnTo>
                  <a:pt x="50370" y="42410"/>
                </a:lnTo>
                <a:lnTo>
                  <a:pt x="50360" y="42530"/>
                </a:lnTo>
                <a:lnTo>
                  <a:pt x="50320" y="42610"/>
                </a:lnTo>
                <a:lnTo>
                  <a:pt x="50240" y="42710"/>
                </a:lnTo>
                <a:lnTo>
                  <a:pt x="49420" y="43250"/>
                </a:lnTo>
                <a:lnTo>
                  <a:pt x="49050" y="43410"/>
                </a:lnTo>
                <a:lnTo>
                  <a:pt x="48440" y="43500"/>
                </a:lnTo>
                <a:lnTo>
                  <a:pt x="47970" y="43470"/>
                </a:lnTo>
                <a:lnTo>
                  <a:pt x="47840" y="43470"/>
                </a:lnTo>
                <a:lnTo>
                  <a:pt x="47620" y="43500"/>
                </a:lnTo>
                <a:lnTo>
                  <a:pt x="47500" y="43540"/>
                </a:lnTo>
                <a:lnTo>
                  <a:pt x="47490" y="43550"/>
                </a:lnTo>
                <a:lnTo>
                  <a:pt x="47370" y="44220"/>
                </a:lnTo>
                <a:lnTo>
                  <a:pt x="47370" y="44350"/>
                </a:lnTo>
                <a:lnTo>
                  <a:pt x="47430" y="44610"/>
                </a:lnTo>
                <a:lnTo>
                  <a:pt x="47480" y="44750"/>
                </a:lnTo>
                <a:lnTo>
                  <a:pt x="47500" y="44840"/>
                </a:lnTo>
                <a:lnTo>
                  <a:pt x="47500" y="44920"/>
                </a:lnTo>
                <a:lnTo>
                  <a:pt x="47490" y="45000"/>
                </a:lnTo>
                <a:lnTo>
                  <a:pt x="47450" y="45160"/>
                </a:lnTo>
                <a:lnTo>
                  <a:pt x="47390" y="45300"/>
                </a:lnTo>
                <a:lnTo>
                  <a:pt x="47190" y="45580"/>
                </a:lnTo>
                <a:lnTo>
                  <a:pt x="47160" y="45640"/>
                </a:lnTo>
                <a:lnTo>
                  <a:pt x="47100" y="45880"/>
                </a:lnTo>
                <a:lnTo>
                  <a:pt x="47090" y="45970"/>
                </a:lnTo>
                <a:lnTo>
                  <a:pt x="47100" y="46150"/>
                </a:lnTo>
                <a:lnTo>
                  <a:pt x="47140" y="46300"/>
                </a:lnTo>
                <a:lnTo>
                  <a:pt x="47210" y="46520"/>
                </a:lnTo>
                <a:lnTo>
                  <a:pt x="47200" y="46630"/>
                </a:lnTo>
                <a:lnTo>
                  <a:pt x="47160" y="46760"/>
                </a:lnTo>
                <a:lnTo>
                  <a:pt x="47020" y="46960"/>
                </a:lnTo>
                <a:lnTo>
                  <a:pt x="46940" y="47060"/>
                </a:lnTo>
                <a:lnTo>
                  <a:pt x="46710" y="47200"/>
                </a:lnTo>
                <a:lnTo>
                  <a:pt x="46290" y="47210"/>
                </a:lnTo>
                <a:lnTo>
                  <a:pt x="46140" y="47240"/>
                </a:lnTo>
                <a:lnTo>
                  <a:pt x="45940" y="47310"/>
                </a:lnTo>
                <a:lnTo>
                  <a:pt x="45670" y="47490"/>
                </a:lnTo>
                <a:lnTo>
                  <a:pt x="45410" y="47630"/>
                </a:lnTo>
                <a:lnTo>
                  <a:pt x="45150" y="47730"/>
                </a:lnTo>
                <a:lnTo>
                  <a:pt x="44060" y="47300"/>
                </a:lnTo>
                <a:lnTo>
                  <a:pt x="43870" y="47260"/>
                </a:lnTo>
                <a:lnTo>
                  <a:pt x="43710" y="47280"/>
                </a:lnTo>
                <a:lnTo>
                  <a:pt x="43260" y="47620"/>
                </a:lnTo>
                <a:lnTo>
                  <a:pt x="42860" y="47990"/>
                </a:lnTo>
                <a:lnTo>
                  <a:pt x="42810" y="48140"/>
                </a:lnTo>
                <a:lnTo>
                  <a:pt x="42800" y="48250"/>
                </a:lnTo>
                <a:lnTo>
                  <a:pt x="42840" y="48510"/>
                </a:lnTo>
                <a:lnTo>
                  <a:pt x="42840" y="48570"/>
                </a:lnTo>
                <a:lnTo>
                  <a:pt x="42790" y="48660"/>
                </a:lnTo>
                <a:lnTo>
                  <a:pt x="42750" y="48730"/>
                </a:lnTo>
                <a:lnTo>
                  <a:pt x="42330" y="48980"/>
                </a:lnTo>
                <a:lnTo>
                  <a:pt x="42080" y="48630"/>
                </a:lnTo>
                <a:lnTo>
                  <a:pt x="41840" y="48470"/>
                </a:lnTo>
                <a:lnTo>
                  <a:pt x="41470" y="48360"/>
                </a:lnTo>
                <a:lnTo>
                  <a:pt x="40940" y="48130"/>
                </a:lnTo>
                <a:lnTo>
                  <a:pt x="40810" y="48040"/>
                </a:lnTo>
                <a:lnTo>
                  <a:pt x="40740" y="47960"/>
                </a:lnTo>
                <a:lnTo>
                  <a:pt x="40690" y="47520"/>
                </a:lnTo>
                <a:lnTo>
                  <a:pt x="40670" y="47450"/>
                </a:lnTo>
                <a:lnTo>
                  <a:pt x="40650" y="47380"/>
                </a:lnTo>
                <a:lnTo>
                  <a:pt x="40480" y="47110"/>
                </a:lnTo>
                <a:lnTo>
                  <a:pt x="40310" y="46730"/>
                </a:lnTo>
                <a:lnTo>
                  <a:pt x="39880" y="46710"/>
                </a:lnTo>
                <a:lnTo>
                  <a:pt x="37780" y="47220"/>
                </a:lnTo>
                <a:lnTo>
                  <a:pt x="37350" y="47240"/>
                </a:lnTo>
                <a:lnTo>
                  <a:pt x="37030" y="47210"/>
                </a:lnTo>
                <a:lnTo>
                  <a:pt x="34930" y="46600"/>
                </a:lnTo>
                <a:lnTo>
                  <a:pt x="29750" y="46910"/>
                </a:lnTo>
                <a:lnTo>
                  <a:pt x="29350" y="47000"/>
                </a:lnTo>
                <a:lnTo>
                  <a:pt x="29040" y="47190"/>
                </a:lnTo>
                <a:lnTo>
                  <a:pt x="28700" y="47540"/>
                </a:lnTo>
                <a:lnTo>
                  <a:pt x="28550" y="47170"/>
                </a:lnTo>
                <a:lnTo>
                  <a:pt x="28460" y="46680"/>
                </a:lnTo>
                <a:lnTo>
                  <a:pt x="28400" y="45750"/>
                </a:lnTo>
                <a:lnTo>
                  <a:pt x="28370" y="45640"/>
                </a:lnTo>
                <a:lnTo>
                  <a:pt x="28250" y="45490"/>
                </a:lnTo>
                <a:lnTo>
                  <a:pt x="28220" y="45350"/>
                </a:lnTo>
                <a:lnTo>
                  <a:pt x="28240" y="45120"/>
                </a:lnTo>
                <a:lnTo>
                  <a:pt x="28260" y="45020"/>
                </a:lnTo>
                <a:lnTo>
                  <a:pt x="28320" y="44920"/>
                </a:lnTo>
                <a:lnTo>
                  <a:pt x="28460" y="44740"/>
                </a:lnTo>
                <a:lnTo>
                  <a:pt x="28600" y="44600"/>
                </a:lnTo>
                <a:lnTo>
                  <a:pt x="28700" y="44430"/>
                </a:lnTo>
                <a:lnTo>
                  <a:pt x="28700" y="44140"/>
                </a:lnTo>
                <a:lnTo>
                  <a:pt x="28530" y="43700"/>
                </a:lnTo>
                <a:lnTo>
                  <a:pt x="26750" y="43710"/>
                </a:lnTo>
                <a:lnTo>
                  <a:pt x="26330" y="43620"/>
                </a:lnTo>
                <a:lnTo>
                  <a:pt x="26210" y="43360"/>
                </a:lnTo>
                <a:lnTo>
                  <a:pt x="25730" y="42590"/>
                </a:lnTo>
                <a:lnTo>
                  <a:pt x="25680" y="42530"/>
                </a:lnTo>
                <a:lnTo>
                  <a:pt x="25630" y="42480"/>
                </a:lnTo>
                <a:lnTo>
                  <a:pt x="25110" y="42150"/>
                </a:lnTo>
                <a:lnTo>
                  <a:pt x="24870" y="42030"/>
                </a:lnTo>
                <a:lnTo>
                  <a:pt x="24380" y="41910"/>
                </a:lnTo>
                <a:lnTo>
                  <a:pt x="24270" y="41870"/>
                </a:lnTo>
                <a:lnTo>
                  <a:pt x="24190" y="41820"/>
                </a:lnTo>
                <a:lnTo>
                  <a:pt x="24150" y="41760"/>
                </a:lnTo>
                <a:lnTo>
                  <a:pt x="24080" y="41630"/>
                </a:lnTo>
                <a:lnTo>
                  <a:pt x="24030" y="41570"/>
                </a:lnTo>
                <a:lnTo>
                  <a:pt x="23950" y="41490"/>
                </a:lnTo>
                <a:lnTo>
                  <a:pt x="23800" y="41390"/>
                </a:lnTo>
                <a:lnTo>
                  <a:pt x="23590" y="41200"/>
                </a:lnTo>
                <a:lnTo>
                  <a:pt x="23490" y="41170"/>
                </a:lnTo>
                <a:lnTo>
                  <a:pt x="23370" y="41170"/>
                </a:lnTo>
                <a:lnTo>
                  <a:pt x="23290" y="41210"/>
                </a:lnTo>
                <a:lnTo>
                  <a:pt x="23240" y="41270"/>
                </a:lnTo>
                <a:lnTo>
                  <a:pt x="23150" y="41370"/>
                </a:lnTo>
                <a:lnTo>
                  <a:pt x="23060" y="41470"/>
                </a:lnTo>
                <a:lnTo>
                  <a:pt x="22830" y="41630"/>
                </a:lnTo>
                <a:lnTo>
                  <a:pt x="22730" y="41720"/>
                </a:lnTo>
                <a:lnTo>
                  <a:pt x="22690" y="41770"/>
                </a:lnTo>
                <a:lnTo>
                  <a:pt x="22660" y="41820"/>
                </a:lnTo>
                <a:lnTo>
                  <a:pt x="22610" y="41910"/>
                </a:lnTo>
                <a:lnTo>
                  <a:pt x="22480" y="42390"/>
                </a:lnTo>
                <a:lnTo>
                  <a:pt x="22460" y="42750"/>
                </a:lnTo>
                <a:lnTo>
                  <a:pt x="22480" y="42840"/>
                </a:lnTo>
                <a:lnTo>
                  <a:pt x="22500" y="42910"/>
                </a:lnTo>
                <a:lnTo>
                  <a:pt x="22540" y="42970"/>
                </a:lnTo>
                <a:lnTo>
                  <a:pt x="22630" y="43060"/>
                </a:lnTo>
                <a:lnTo>
                  <a:pt x="22650" y="43100"/>
                </a:lnTo>
                <a:lnTo>
                  <a:pt x="22660" y="43130"/>
                </a:lnTo>
                <a:lnTo>
                  <a:pt x="22640" y="43150"/>
                </a:lnTo>
                <a:lnTo>
                  <a:pt x="22580" y="43250"/>
                </a:lnTo>
                <a:lnTo>
                  <a:pt x="22550" y="43310"/>
                </a:lnTo>
                <a:lnTo>
                  <a:pt x="22540" y="43390"/>
                </a:lnTo>
                <a:lnTo>
                  <a:pt x="22540" y="43470"/>
                </a:lnTo>
                <a:lnTo>
                  <a:pt x="22560" y="43520"/>
                </a:lnTo>
                <a:lnTo>
                  <a:pt x="22570" y="43550"/>
                </a:lnTo>
                <a:lnTo>
                  <a:pt x="22660" y="43700"/>
                </a:lnTo>
                <a:lnTo>
                  <a:pt x="22670" y="43740"/>
                </a:lnTo>
                <a:lnTo>
                  <a:pt x="22690" y="43810"/>
                </a:lnTo>
                <a:lnTo>
                  <a:pt x="22700" y="44250"/>
                </a:lnTo>
                <a:lnTo>
                  <a:pt x="22720" y="44320"/>
                </a:lnTo>
                <a:lnTo>
                  <a:pt x="22720" y="44400"/>
                </a:lnTo>
                <a:lnTo>
                  <a:pt x="22700" y="44470"/>
                </a:lnTo>
                <a:lnTo>
                  <a:pt x="22600" y="44560"/>
                </a:lnTo>
                <a:lnTo>
                  <a:pt x="22530" y="44610"/>
                </a:lnTo>
                <a:lnTo>
                  <a:pt x="22480" y="44650"/>
                </a:lnTo>
                <a:lnTo>
                  <a:pt x="22470" y="44710"/>
                </a:lnTo>
                <a:lnTo>
                  <a:pt x="22490" y="44770"/>
                </a:lnTo>
                <a:lnTo>
                  <a:pt x="22520" y="44820"/>
                </a:lnTo>
                <a:lnTo>
                  <a:pt x="22530" y="44880"/>
                </a:lnTo>
                <a:lnTo>
                  <a:pt x="22510" y="44920"/>
                </a:lnTo>
                <a:lnTo>
                  <a:pt x="22460" y="44950"/>
                </a:lnTo>
                <a:lnTo>
                  <a:pt x="22410" y="44990"/>
                </a:lnTo>
                <a:lnTo>
                  <a:pt x="22370" y="45040"/>
                </a:lnTo>
                <a:lnTo>
                  <a:pt x="22320" y="45100"/>
                </a:lnTo>
                <a:lnTo>
                  <a:pt x="22260" y="45170"/>
                </a:lnTo>
                <a:lnTo>
                  <a:pt x="22170" y="45180"/>
                </a:lnTo>
                <a:lnTo>
                  <a:pt x="22100" y="45200"/>
                </a:lnTo>
                <a:lnTo>
                  <a:pt x="22040" y="45240"/>
                </a:lnTo>
                <a:lnTo>
                  <a:pt x="21900" y="45360"/>
                </a:lnTo>
                <a:lnTo>
                  <a:pt x="21770" y="45450"/>
                </a:lnTo>
                <a:lnTo>
                  <a:pt x="21670" y="45470"/>
                </a:lnTo>
                <a:lnTo>
                  <a:pt x="21560" y="45480"/>
                </a:lnTo>
                <a:lnTo>
                  <a:pt x="21440" y="45460"/>
                </a:lnTo>
                <a:lnTo>
                  <a:pt x="21320" y="45510"/>
                </a:lnTo>
                <a:lnTo>
                  <a:pt x="21210" y="45520"/>
                </a:lnTo>
                <a:lnTo>
                  <a:pt x="21150" y="45510"/>
                </a:lnTo>
                <a:lnTo>
                  <a:pt x="21110" y="45440"/>
                </a:lnTo>
                <a:lnTo>
                  <a:pt x="21080" y="45370"/>
                </a:lnTo>
                <a:lnTo>
                  <a:pt x="21030" y="45330"/>
                </a:lnTo>
                <a:lnTo>
                  <a:pt x="20990" y="45330"/>
                </a:lnTo>
                <a:lnTo>
                  <a:pt x="20940" y="45370"/>
                </a:lnTo>
                <a:lnTo>
                  <a:pt x="20900" y="45430"/>
                </a:lnTo>
                <a:lnTo>
                  <a:pt x="20820" y="45480"/>
                </a:lnTo>
                <a:lnTo>
                  <a:pt x="20670" y="45640"/>
                </a:lnTo>
                <a:lnTo>
                  <a:pt x="20450" y="45750"/>
                </a:lnTo>
                <a:lnTo>
                  <a:pt x="20350" y="45790"/>
                </a:lnTo>
                <a:lnTo>
                  <a:pt x="20280" y="45790"/>
                </a:lnTo>
                <a:lnTo>
                  <a:pt x="20240" y="45750"/>
                </a:lnTo>
                <a:lnTo>
                  <a:pt x="20200" y="45690"/>
                </a:lnTo>
                <a:lnTo>
                  <a:pt x="20150" y="45640"/>
                </a:lnTo>
                <a:lnTo>
                  <a:pt x="20100" y="45630"/>
                </a:lnTo>
                <a:lnTo>
                  <a:pt x="19990" y="45730"/>
                </a:lnTo>
                <a:lnTo>
                  <a:pt x="19940" y="45750"/>
                </a:lnTo>
                <a:lnTo>
                  <a:pt x="19890" y="45720"/>
                </a:lnTo>
                <a:lnTo>
                  <a:pt x="19850" y="45580"/>
                </a:lnTo>
                <a:lnTo>
                  <a:pt x="19800" y="45520"/>
                </a:lnTo>
                <a:lnTo>
                  <a:pt x="19720" y="45470"/>
                </a:lnTo>
                <a:lnTo>
                  <a:pt x="19660" y="45420"/>
                </a:lnTo>
                <a:lnTo>
                  <a:pt x="19610" y="45350"/>
                </a:lnTo>
                <a:lnTo>
                  <a:pt x="19500" y="45270"/>
                </a:lnTo>
                <a:lnTo>
                  <a:pt x="19260" y="45190"/>
                </a:lnTo>
                <a:lnTo>
                  <a:pt x="18970" y="45140"/>
                </a:lnTo>
                <a:lnTo>
                  <a:pt x="18820" y="45100"/>
                </a:lnTo>
                <a:lnTo>
                  <a:pt x="18750" y="45040"/>
                </a:lnTo>
                <a:lnTo>
                  <a:pt x="18720" y="44970"/>
                </a:lnTo>
                <a:lnTo>
                  <a:pt x="18610" y="44790"/>
                </a:lnTo>
                <a:lnTo>
                  <a:pt x="18560" y="44740"/>
                </a:lnTo>
                <a:lnTo>
                  <a:pt x="18460" y="44650"/>
                </a:lnTo>
                <a:lnTo>
                  <a:pt x="18430" y="44580"/>
                </a:lnTo>
                <a:lnTo>
                  <a:pt x="18400" y="44510"/>
                </a:lnTo>
                <a:lnTo>
                  <a:pt x="18370" y="44440"/>
                </a:lnTo>
                <a:lnTo>
                  <a:pt x="18290" y="44400"/>
                </a:lnTo>
                <a:lnTo>
                  <a:pt x="18230" y="44350"/>
                </a:lnTo>
                <a:lnTo>
                  <a:pt x="18130" y="44260"/>
                </a:lnTo>
                <a:lnTo>
                  <a:pt x="18070" y="44220"/>
                </a:lnTo>
                <a:lnTo>
                  <a:pt x="17990" y="44190"/>
                </a:lnTo>
                <a:lnTo>
                  <a:pt x="17920" y="44150"/>
                </a:lnTo>
                <a:lnTo>
                  <a:pt x="17820" y="44120"/>
                </a:lnTo>
                <a:lnTo>
                  <a:pt x="17770" y="44090"/>
                </a:lnTo>
                <a:lnTo>
                  <a:pt x="17770" y="44030"/>
                </a:lnTo>
                <a:lnTo>
                  <a:pt x="17790" y="43970"/>
                </a:lnTo>
                <a:lnTo>
                  <a:pt x="17810" y="43910"/>
                </a:lnTo>
                <a:lnTo>
                  <a:pt x="17800" y="43850"/>
                </a:lnTo>
                <a:lnTo>
                  <a:pt x="17710" y="43750"/>
                </a:lnTo>
                <a:lnTo>
                  <a:pt x="17680" y="43680"/>
                </a:lnTo>
                <a:lnTo>
                  <a:pt x="17660" y="43620"/>
                </a:lnTo>
                <a:lnTo>
                  <a:pt x="17640" y="43550"/>
                </a:lnTo>
                <a:lnTo>
                  <a:pt x="17630" y="43540"/>
                </a:lnTo>
                <a:lnTo>
                  <a:pt x="17430" y="43350"/>
                </a:lnTo>
                <a:lnTo>
                  <a:pt x="17240" y="43280"/>
                </a:lnTo>
                <a:lnTo>
                  <a:pt x="17140" y="43290"/>
                </a:lnTo>
                <a:lnTo>
                  <a:pt x="17080" y="43350"/>
                </a:lnTo>
                <a:lnTo>
                  <a:pt x="17030" y="43430"/>
                </a:lnTo>
                <a:lnTo>
                  <a:pt x="16940" y="43450"/>
                </a:lnTo>
                <a:lnTo>
                  <a:pt x="16610" y="43390"/>
                </a:lnTo>
                <a:lnTo>
                  <a:pt x="16350" y="43280"/>
                </a:lnTo>
                <a:lnTo>
                  <a:pt x="16080" y="43160"/>
                </a:lnTo>
                <a:lnTo>
                  <a:pt x="16050" y="43020"/>
                </a:lnTo>
                <a:lnTo>
                  <a:pt x="15880" y="42710"/>
                </a:lnTo>
                <a:lnTo>
                  <a:pt x="15640" y="42450"/>
                </a:lnTo>
                <a:lnTo>
                  <a:pt x="15380" y="42290"/>
                </a:lnTo>
                <a:lnTo>
                  <a:pt x="15300" y="42080"/>
                </a:lnTo>
                <a:lnTo>
                  <a:pt x="15290" y="41870"/>
                </a:lnTo>
                <a:lnTo>
                  <a:pt x="15380" y="41440"/>
                </a:lnTo>
                <a:lnTo>
                  <a:pt x="15480" y="41260"/>
                </a:lnTo>
                <a:lnTo>
                  <a:pt x="15570" y="41060"/>
                </a:lnTo>
                <a:lnTo>
                  <a:pt x="15550" y="40920"/>
                </a:lnTo>
                <a:lnTo>
                  <a:pt x="15380" y="40930"/>
                </a:lnTo>
                <a:lnTo>
                  <a:pt x="14530" y="41220"/>
                </a:lnTo>
                <a:lnTo>
                  <a:pt x="14390" y="41240"/>
                </a:lnTo>
                <a:lnTo>
                  <a:pt x="13020" y="40820"/>
                </a:lnTo>
                <a:lnTo>
                  <a:pt x="11850" y="40040"/>
                </a:lnTo>
                <a:lnTo>
                  <a:pt x="11870" y="39890"/>
                </a:lnTo>
                <a:lnTo>
                  <a:pt x="12100" y="39650"/>
                </a:lnTo>
                <a:lnTo>
                  <a:pt x="12140" y="39480"/>
                </a:lnTo>
                <a:lnTo>
                  <a:pt x="12100" y="39220"/>
                </a:lnTo>
                <a:lnTo>
                  <a:pt x="12100" y="38950"/>
                </a:lnTo>
                <a:lnTo>
                  <a:pt x="12280" y="38140"/>
                </a:lnTo>
                <a:lnTo>
                  <a:pt x="12260" y="37840"/>
                </a:lnTo>
                <a:lnTo>
                  <a:pt x="12180" y="37660"/>
                </a:lnTo>
                <a:lnTo>
                  <a:pt x="12080" y="37510"/>
                </a:lnTo>
                <a:lnTo>
                  <a:pt x="12010" y="37350"/>
                </a:lnTo>
                <a:lnTo>
                  <a:pt x="12010" y="37180"/>
                </a:lnTo>
                <a:lnTo>
                  <a:pt x="12090" y="37080"/>
                </a:lnTo>
                <a:lnTo>
                  <a:pt x="12770" y="36530"/>
                </a:lnTo>
                <a:lnTo>
                  <a:pt x="12970" y="36510"/>
                </a:lnTo>
                <a:lnTo>
                  <a:pt x="13480" y="36610"/>
                </a:lnTo>
                <a:lnTo>
                  <a:pt x="13760" y="36580"/>
                </a:lnTo>
                <a:lnTo>
                  <a:pt x="14230" y="36390"/>
                </a:lnTo>
                <a:lnTo>
                  <a:pt x="14520" y="36370"/>
                </a:lnTo>
                <a:lnTo>
                  <a:pt x="14640" y="36410"/>
                </a:lnTo>
                <a:lnTo>
                  <a:pt x="14790" y="36550"/>
                </a:lnTo>
                <a:lnTo>
                  <a:pt x="14880" y="36590"/>
                </a:lnTo>
                <a:lnTo>
                  <a:pt x="15000" y="36600"/>
                </a:lnTo>
                <a:lnTo>
                  <a:pt x="15250" y="36580"/>
                </a:lnTo>
                <a:lnTo>
                  <a:pt x="15380" y="36600"/>
                </a:lnTo>
                <a:lnTo>
                  <a:pt x="15800" y="36490"/>
                </a:lnTo>
                <a:lnTo>
                  <a:pt x="16020" y="36460"/>
                </a:lnTo>
                <a:lnTo>
                  <a:pt x="16220" y="36500"/>
                </a:lnTo>
                <a:lnTo>
                  <a:pt x="16390" y="36640"/>
                </a:lnTo>
                <a:lnTo>
                  <a:pt x="16490" y="36830"/>
                </a:lnTo>
                <a:lnTo>
                  <a:pt x="16570" y="37030"/>
                </a:lnTo>
                <a:lnTo>
                  <a:pt x="16670" y="37220"/>
                </a:lnTo>
                <a:lnTo>
                  <a:pt x="16830" y="37360"/>
                </a:lnTo>
                <a:lnTo>
                  <a:pt x="17030" y="37470"/>
                </a:lnTo>
                <a:lnTo>
                  <a:pt x="17260" y="37540"/>
                </a:lnTo>
                <a:lnTo>
                  <a:pt x="17500" y="37550"/>
                </a:lnTo>
                <a:lnTo>
                  <a:pt x="17740" y="37440"/>
                </a:lnTo>
                <a:lnTo>
                  <a:pt x="17760" y="37240"/>
                </a:lnTo>
                <a:lnTo>
                  <a:pt x="17720" y="37000"/>
                </a:lnTo>
                <a:lnTo>
                  <a:pt x="17780" y="36780"/>
                </a:lnTo>
                <a:lnTo>
                  <a:pt x="18090" y="36730"/>
                </a:lnTo>
                <a:lnTo>
                  <a:pt x="18390" y="37140"/>
                </a:lnTo>
                <a:lnTo>
                  <a:pt x="18830" y="38040"/>
                </a:lnTo>
                <a:lnTo>
                  <a:pt x="19150" y="38240"/>
                </a:lnTo>
                <a:lnTo>
                  <a:pt x="19540" y="38290"/>
                </a:lnTo>
                <a:lnTo>
                  <a:pt x="20360" y="38200"/>
                </a:lnTo>
                <a:lnTo>
                  <a:pt x="20070" y="37600"/>
                </a:lnTo>
                <a:lnTo>
                  <a:pt x="19980" y="37290"/>
                </a:lnTo>
                <a:lnTo>
                  <a:pt x="20020" y="36950"/>
                </a:lnTo>
                <a:lnTo>
                  <a:pt x="20130" y="36590"/>
                </a:lnTo>
                <a:lnTo>
                  <a:pt x="20130" y="36350"/>
                </a:lnTo>
                <a:lnTo>
                  <a:pt x="19950" y="35750"/>
                </a:lnTo>
                <a:lnTo>
                  <a:pt x="19920" y="35450"/>
                </a:lnTo>
                <a:lnTo>
                  <a:pt x="19950" y="34900"/>
                </a:lnTo>
                <a:lnTo>
                  <a:pt x="19880" y="34640"/>
                </a:lnTo>
                <a:lnTo>
                  <a:pt x="19780" y="34510"/>
                </a:lnTo>
                <a:lnTo>
                  <a:pt x="19380" y="34250"/>
                </a:lnTo>
                <a:lnTo>
                  <a:pt x="19250" y="34090"/>
                </a:lnTo>
                <a:lnTo>
                  <a:pt x="18910" y="33480"/>
                </a:lnTo>
                <a:lnTo>
                  <a:pt x="18820" y="33360"/>
                </a:lnTo>
                <a:lnTo>
                  <a:pt x="18550" y="33120"/>
                </a:lnTo>
                <a:lnTo>
                  <a:pt x="18480" y="33040"/>
                </a:lnTo>
                <a:lnTo>
                  <a:pt x="18370" y="32860"/>
                </a:lnTo>
                <a:lnTo>
                  <a:pt x="18280" y="32800"/>
                </a:lnTo>
                <a:lnTo>
                  <a:pt x="18200" y="32800"/>
                </a:lnTo>
                <a:lnTo>
                  <a:pt x="18050" y="32870"/>
                </a:lnTo>
                <a:lnTo>
                  <a:pt x="17980" y="32880"/>
                </a:lnTo>
                <a:lnTo>
                  <a:pt x="17140" y="32620"/>
                </a:lnTo>
                <a:lnTo>
                  <a:pt x="16830" y="32590"/>
                </a:lnTo>
                <a:lnTo>
                  <a:pt x="16180" y="32390"/>
                </a:lnTo>
                <a:lnTo>
                  <a:pt x="16040" y="31950"/>
                </a:lnTo>
                <a:lnTo>
                  <a:pt x="16300" y="30710"/>
                </a:lnTo>
                <a:lnTo>
                  <a:pt x="16360" y="30010"/>
                </a:lnTo>
                <a:lnTo>
                  <a:pt x="16420" y="29670"/>
                </a:lnTo>
                <a:lnTo>
                  <a:pt x="16560" y="29330"/>
                </a:lnTo>
                <a:lnTo>
                  <a:pt x="16770" y="29100"/>
                </a:lnTo>
                <a:lnTo>
                  <a:pt x="18040" y="28450"/>
                </a:lnTo>
                <a:lnTo>
                  <a:pt x="18310" y="28420"/>
                </a:lnTo>
                <a:lnTo>
                  <a:pt x="18590" y="28420"/>
                </a:lnTo>
                <a:lnTo>
                  <a:pt x="18930" y="28370"/>
                </a:lnTo>
                <a:lnTo>
                  <a:pt x="19150" y="28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Yamoussouk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80" y="62510"/>
                </a:moveTo>
                <a:lnTo>
                  <a:pt x="52180" y="62380"/>
                </a:lnTo>
                <a:lnTo>
                  <a:pt x="52260" y="61930"/>
                </a:lnTo>
                <a:lnTo>
                  <a:pt x="52260" y="61710"/>
                </a:lnTo>
                <a:lnTo>
                  <a:pt x="52110" y="61260"/>
                </a:lnTo>
                <a:lnTo>
                  <a:pt x="51960" y="60960"/>
                </a:lnTo>
                <a:lnTo>
                  <a:pt x="51810" y="60740"/>
                </a:lnTo>
                <a:lnTo>
                  <a:pt x="51740" y="60590"/>
                </a:lnTo>
                <a:lnTo>
                  <a:pt x="51660" y="60510"/>
                </a:lnTo>
                <a:lnTo>
                  <a:pt x="51660" y="60140"/>
                </a:lnTo>
                <a:lnTo>
                  <a:pt x="51440" y="59840"/>
                </a:lnTo>
                <a:lnTo>
                  <a:pt x="51140" y="59770"/>
                </a:lnTo>
                <a:lnTo>
                  <a:pt x="51070" y="59770"/>
                </a:lnTo>
                <a:lnTo>
                  <a:pt x="50990" y="59770"/>
                </a:lnTo>
                <a:lnTo>
                  <a:pt x="50850" y="59620"/>
                </a:lnTo>
                <a:lnTo>
                  <a:pt x="50700" y="59540"/>
                </a:lnTo>
                <a:lnTo>
                  <a:pt x="50620" y="59390"/>
                </a:lnTo>
                <a:lnTo>
                  <a:pt x="50620" y="59240"/>
                </a:lnTo>
                <a:lnTo>
                  <a:pt x="50770" y="59090"/>
                </a:lnTo>
                <a:lnTo>
                  <a:pt x="50920" y="59020"/>
                </a:lnTo>
                <a:lnTo>
                  <a:pt x="50920" y="58570"/>
                </a:lnTo>
                <a:lnTo>
                  <a:pt x="50920" y="58040"/>
                </a:lnTo>
                <a:lnTo>
                  <a:pt x="50990" y="57750"/>
                </a:lnTo>
                <a:lnTo>
                  <a:pt x="51290" y="57300"/>
                </a:lnTo>
                <a:lnTo>
                  <a:pt x="51580" y="56890"/>
                </a:lnTo>
                <a:lnTo>
                  <a:pt x="51890" y="56920"/>
                </a:lnTo>
                <a:lnTo>
                  <a:pt x="52330" y="57070"/>
                </a:lnTo>
                <a:lnTo>
                  <a:pt x="52630" y="57000"/>
                </a:lnTo>
                <a:lnTo>
                  <a:pt x="53820" y="56620"/>
                </a:lnTo>
                <a:lnTo>
                  <a:pt x="54710" y="56620"/>
                </a:lnTo>
                <a:lnTo>
                  <a:pt x="55380" y="56620"/>
                </a:lnTo>
                <a:lnTo>
                  <a:pt x="55380" y="57000"/>
                </a:lnTo>
                <a:lnTo>
                  <a:pt x="55970" y="57070"/>
                </a:lnTo>
                <a:lnTo>
                  <a:pt x="56270" y="57520"/>
                </a:lnTo>
                <a:lnTo>
                  <a:pt x="56490" y="57890"/>
                </a:lnTo>
                <a:lnTo>
                  <a:pt x="56640" y="58040"/>
                </a:lnTo>
                <a:lnTo>
                  <a:pt x="57010" y="58040"/>
                </a:lnTo>
                <a:lnTo>
                  <a:pt x="57530" y="58270"/>
                </a:lnTo>
                <a:lnTo>
                  <a:pt x="57460" y="58940"/>
                </a:lnTo>
                <a:lnTo>
                  <a:pt x="57680" y="59540"/>
                </a:lnTo>
                <a:lnTo>
                  <a:pt x="58050" y="59620"/>
                </a:lnTo>
                <a:lnTo>
                  <a:pt x="57900" y="60140"/>
                </a:lnTo>
                <a:lnTo>
                  <a:pt x="57380" y="60660"/>
                </a:lnTo>
                <a:lnTo>
                  <a:pt x="56940" y="60890"/>
                </a:lnTo>
                <a:lnTo>
                  <a:pt x="56490" y="61190"/>
                </a:lnTo>
                <a:lnTo>
                  <a:pt x="56340" y="61410"/>
                </a:lnTo>
                <a:lnTo>
                  <a:pt x="55750" y="61410"/>
                </a:lnTo>
                <a:lnTo>
                  <a:pt x="55380" y="61260"/>
                </a:lnTo>
                <a:lnTo>
                  <a:pt x="55150" y="61190"/>
                </a:lnTo>
                <a:lnTo>
                  <a:pt x="55000" y="61260"/>
                </a:lnTo>
                <a:lnTo>
                  <a:pt x="54930" y="61340"/>
                </a:lnTo>
                <a:lnTo>
                  <a:pt x="54780" y="61340"/>
                </a:lnTo>
                <a:lnTo>
                  <a:pt x="54780" y="61560"/>
                </a:lnTo>
                <a:lnTo>
                  <a:pt x="54710" y="61710"/>
                </a:lnTo>
                <a:lnTo>
                  <a:pt x="54710" y="61930"/>
                </a:lnTo>
                <a:lnTo>
                  <a:pt x="54860" y="62310"/>
                </a:lnTo>
                <a:lnTo>
                  <a:pt x="54860" y="62910"/>
                </a:lnTo>
                <a:lnTo>
                  <a:pt x="54480" y="62680"/>
                </a:lnTo>
                <a:lnTo>
                  <a:pt x="54260" y="62680"/>
                </a:lnTo>
                <a:lnTo>
                  <a:pt x="54190" y="63060"/>
                </a:lnTo>
                <a:lnTo>
                  <a:pt x="54040" y="63580"/>
                </a:lnTo>
                <a:lnTo>
                  <a:pt x="53960" y="63800"/>
                </a:lnTo>
                <a:lnTo>
                  <a:pt x="53820" y="64030"/>
                </a:lnTo>
                <a:lnTo>
                  <a:pt x="53670" y="64330"/>
                </a:lnTo>
                <a:lnTo>
                  <a:pt x="53740" y="63950"/>
                </a:lnTo>
                <a:lnTo>
                  <a:pt x="53670" y="63650"/>
                </a:lnTo>
                <a:lnTo>
                  <a:pt x="53300" y="63580"/>
                </a:lnTo>
                <a:lnTo>
                  <a:pt x="53000" y="63500"/>
                </a:lnTo>
                <a:lnTo>
                  <a:pt x="52550" y="63500"/>
                </a:lnTo>
                <a:lnTo>
                  <a:pt x="52330" y="63430"/>
                </a:lnTo>
                <a:lnTo>
                  <a:pt x="52110" y="63210"/>
                </a:lnTo>
                <a:lnTo>
                  <a:pt x="52260" y="62760"/>
                </a:lnTo>
                <a:lnTo>
                  <a:pt x="52330" y="62460"/>
                </a:lnTo>
                <a:lnTo>
                  <a:pt x="52180" y="6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Gôh-Djibo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580" y="66740"/>
                </a:moveTo>
                <a:lnTo>
                  <a:pt x="54780" y="66790"/>
                </a:lnTo>
                <a:lnTo>
                  <a:pt x="55000" y="66940"/>
                </a:lnTo>
                <a:lnTo>
                  <a:pt x="54780" y="67840"/>
                </a:lnTo>
                <a:lnTo>
                  <a:pt x="54630" y="68440"/>
                </a:lnTo>
                <a:lnTo>
                  <a:pt x="54560" y="68660"/>
                </a:lnTo>
                <a:lnTo>
                  <a:pt x="54710" y="68960"/>
                </a:lnTo>
                <a:lnTo>
                  <a:pt x="55080" y="69180"/>
                </a:lnTo>
                <a:lnTo>
                  <a:pt x="55450" y="69630"/>
                </a:lnTo>
                <a:lnTo>
                  <a:pt x="55820" y="69930"/>
                </a:lnTo>
                <a:lnTo>
                  <a:pt x="56340" y="69930"/>
                </a:lnTo>
                <a:lnTo>
                  <a:pt x="56790" y="69930"/>
                </a:lnTo>
                <a:lnTo>
                  <a:pt x="57160" y="69930"/>
                </a:lnTo>
                <a:lnTo>
                  <a:pt x="57600" y="70010"/>
                </a:lnTo>
                <a:lnTo>
                  <a:pt x="57980" y="70080"/>
                </a:lnTo>
                <a:lnTo>
                  <a:pt x="58120" y="70380"/>
                </a:lnTo>
                <a:lnTo>
                  <a:pt x="58120" y="70900"/>
                </a:lnTo>
                <a:lnTo>
                  <a:pt x="57980" y="71350"/>
                </a:lnTo>
                <a:lnTo>
                  <a:pt x="57600" y="71650"/>
                </a:lnTo>
                <a:lnTo>
                  <a:pt x="57600" y="72170"/>
                </a:lnTo>
                <a:lnTo>
                  <a:pt x="57600" y="72620"/>
                </a:lnTo>
                <a:lnTo>
                  <a:pt x="57680" y="73290"/>
                </a:lnTo>
                <a:lnTo>
                  <a:pt x="57980" y="73670"/>
                </a:lnTo>
                <a:lnTo>
                  <a:pt x="58570" y="73960"/>
                </a:lnTo>
                <a:lnTo>
                  <a:pt x="58640" y="74110"/>
                </a:lnTo>
                <a:lnTo>
                  <a:pt x="58640" y="74190"/>
                </a:lnTo>
                <a:lnTo>
                  <a:pt x="58790" y="74340"/>
                </a:lnTo>
                <a:lnTo>
                  <a:pt x="58940" y="74790"/>
                </a:lnTo>
                <a:lnTo>
                  <a:pt x="58570" y="75610"/>
                </a:lnTo>
                <a:lnTo>
                  <a:pt x="58050" y="76650"/>
                </a:lnTo>
                <a:lnTo>
                  <a:pt x="58050" y="77020"/>
                </a:lnTo>
                <a:lnTo>
                  <a:pt x="57830" y="77620"/>
                </a:lnTo>
                <a:lnTo>
                  <a:pt x="57830" y="77850"/>
                </a:lnTo>
                <a:lnTo>
                  <a:pt x="58050" y="78220"/>
                </a:lnTo>
                <a:lnTo>
                  <a:pt x="58050" y="78820"/>
                </a:lnTo>
                <a:lnTo>
                  <a:pt x="57750" y="79190"/>
                </a:lnTo>
                <a:lnTo>
                  <a:pt x="57530" y="80160"/>
                </a:lnTo>
                <a:lnTo>
                  <a:pt x="57160" y="80760"/>
                </a:lnTo>
                <a:lnTo>
                  <a:pt x="57080" y="81430"/>
                </a:lnTo>
                <a:lnTo>
                  <a:pt x="57080" y="82320"/>
                </a:lnTo>
                <a:lnTo>
                  <a:pt x="57160" y="82920"/>
                </a:lnTo>
                <a:lnTo>
                  <a:pt x="57000" y="83210"/>
                </a:lnTo>
                <a:lnTo>
                  <a:pt x="56780" y="83280"/>
                </a:lnTo>
                <a:lnTo>
                  <a:pt x="56550" y="83410"/>
                </a:lnTo>
                <a:lnTo>
                  <a:pt x="56400" y="83530"/>
                </a:lnTo>
                <a:lnTo>
                  <a:pt x="56350" y="83570"/>
                </a:lnTo>
                <a:lnTo>
                  <a:pt x="56300" y="83520"/>
                </a:lnTo>
                <a:lnTo>
                  <a:pt x="56120" y="83370"/>
                </a:lnTo>
                <a:lnTo>
                  <a:pt x="55710" y="83160"/>
                </a:lnTo>
                <a:lnTo>
                  <a:pt x="55240" y="83060"/>
                </a:lnTo>
                <a:lnTo>
                  <a:pt x="54890" y="83150"/>
                </a:lnTo>
                <a:lnTo>
                  <a:pt x="54810" y="83170"/>
                </a:lnTo>
                <a:lnTo>
                  <a:pt x="54760" y="83110"/>
                </a:lnTo>
                <a:lnTo>
                  <a:pt x="54660" y="83040"/>
                </a:lnTo>
                <a:lnTo>
                  <a:pt x="54640" y="83010"/>
                </a:lnTo>
                <a:lnTo>
                  <a:pt x="54610" y="82970"/>
                </a:lnTo>
                <a:lnTo>
                  <a:pt x="54520" y="82970"/>
                </a:lnTo>
                <a:lnTo>
                  <a:pt x="54370" y="83130"/>
                </a:lnTo>
                <a:lnTo>
                  <a:pt x="54120" y="83060"/>
                </a:lnTo>
                <a:lnTo>
                  <a:pt x="53850" y="82940"/>
                </a:lnTo>
                <a:lnTo>
                  <a:pt x="53640" y="82970"/>
                </a:lnTo>
                <a:lnTo>
                  <a:pt x="53550" y="82970"/>
                </a:lnTo>
                <a:lnTo>
                  <a:pt x="53400" y="82900"/>
                </a:lnTo>
                <a:lnTo>
                  <a:pt x="53320" y="82960"/>
                </a:lnTo>
                <a:lnTo>
                  <a:pt x="53310" y="83100"/>
                </a:lnTo>
                <a:lnTo>
                  <a:pt x="53370" y="83270"/>
                </a:lnTo>
                <a:lnTo>
                  <a:pt x="53320" y="83250"/>
                </a:lnTo>
                <a:lnTo>
                  <a:pt x="53160" y="83170"/>
                </a:lnTo>
                <a:lnTo>
                  <a:pt x="53170" y="83320"/>
                </a:lnTo>
                <a:lnTo>
                  <a:pt x="53160" y="83370"/>
                </a:lnTo>
                <a:lnTo>
                  <a:pt x="53280" y="83330"/>
                </a:lnTo>
                <a:lnTo>
                  <a:pt x="53300" y="83380"/>
                </a:lnTo>
                <a:lnTo>
                  <a:pt x="53360" y="83460"/>
                </a:lnTo>
                <a:lnTo>
                  <a:pt x="53370" y="83470"/>
                </a:lnTo>
                <a:lnTo>
                  <a:pt x="53470" y="83420"/>
                </a:lnTo>
                <a:lnTo>
                  <a:pt x="53540" y="83390"/>
                </a:lnTo>
                <a:lnTo>
                  <a:pt x="53740" y="83370"/>
                </a:lnTo>
                <a:lnTo>
                  <a:pt x="53740" y="83470"/>
                </a:lnTo>
                <a:lnTo>
                  <a:pt x="53630" y="83590"/>
                </a:lnTo>
                <a:lnTo>
                  <a:pt x="53300" y="83760"/>
                </a:lnTo>
                <a:lnTo>
                  <a:pt x="53160" y="83850"/>
                </a:lnTo>
                <a:lnTo>
                  <a:pt x="53160" y="83570"/>
                </a:lnTo>
                <a:lnTo>
                  <a:pt x="53050" y="83890"/>
                </a:lnTo>
                <a:lnTo>
                  <a:pt x="52330" y="83590"/>
                </a:lnTo>
                <a:lnTo>
                  <a:pt x="51960" y="83520"/>
                </a:lnTo>
                <a:lnTo>
                  <a:pt x="51570" y="83290"/>
                </a:lnTo>
                <a:lnTo>
                  <a:pt x="51440" y="83220"/>
                </a:lnTo>
                <a:lnTo>
                  <a:pt x="51440" y="82470"/>
                </a:lnTo>
                <a:lnTo>
                  <a:pt x="51440" y="81870"/>
                </a:lnTo>
                <a:lnTo>
                  <a:pt x="51440" y="81580"/>
                </a:lnTo>
                <a:lnTo>
                  <a:pt x="51440" y="80980"/>
                </a:lnTo>
                <a:lnTo>
                  <a:pt x="51370" y="80310"/>
                </a:lnTo>
                <a:lnTo>
                  <a:pt x="51370" y="80080"/>
                </a:lnTo>
                <a:lnTo>
                  <a:pt x="51370" y="79940"/>
                </a:lnTo>
                <a:lnTo>
                  <a:pt x="51070" y="80160"/>
                </a:lnTo>
                <a:lnTo>
                  <a:pt x="50770" y="80310"/>
                </a:lnTo>
                <a:lnTo>
                  <a:pt x="50470" y="80230"/>
                </a:lnTo>
                <a:lnTo>
                  <a:pt x="50400" y="79860"/>
                </a:lnTo>
                <a:lnTo>
                  <a:pt x="50180" y="79640"/>
                </a:lnTo>
                <a:lnTo>
                  <a:pt x="49950" y="79040"/>
                </a:lnTo>
                <a:lnTo>
                  <a:pt x="49660" y="78670"/>
                </a:lnTo>
                <a:lnTo>
                  <a:pt x="49430" y="78520"/>
                </a:lnTo>
                <a:lnTo>
                  <a:pt x="49430" y="78370"/>
                </a:lnTo>
                <a:lnTo>
                  <a:pt x="49290" y="77920"/>
                </a:lnTo>
                <a:lnTo>
                  <a:pt x="48770" y="78070"/>
                </a:lnTo>
                <a:lnTo>
                  <a:pt x="48250" y="77850"/>
                </a:lnTo>
                <a:lnTo>
                  <a:pt x="47730" y="77470"/>
                </a:lnTo>
                <a:lnTo>
                  <a:pt x="47350" y="77250"/>
                </a:lnTo>
                <a:lnTo>
                  <a:pt x="46610" y="77920"/>
                </a:lnTo>
                <a:lnTo>
                  <a:pt x="46250" y="78270"/>
                </a:lnTo>
                <a:lnTo>
                  <a:pt x="46240" y="78240"/>
                </a:lnTo>
                <a:lnTo>
                  <a:pt x="44480" y="78840"/>
                </a:lnTo>
                <a:lnTo>
                  <a:pt x="44260" y="78870"/>
                </a:lnTo>
                <a:lnTo>
                  <a:pt x="44220" y="78820"/>
                </a:lnTo>
                <a:lnTo>
                  <a:pt x="44180" y="78740"/>
                </a:lnTo>
                <a:lnTo>
                  <a:pt x="44120" y="78670"/>
                </a:lnTo>
                <a:lnTo>
                  <a:pt x="43970" y="78610"/>
                </a:lnTo>
                <a:lnTo>
                  <a:pt x="43890" y="78560"/>
                </a:lnTo>
                <a:lnTo>
                  <a:pt x="43840" y="78510"/>
                </a:lnTo>
                <a:lnTo>
                  <a:pt x="43780" y="78430"/>
                </a:lnTo>
                <a:lnTo>
                  <a:pt x="43690" y="78340"/>
                </a:lnTo>
                <a:lnTo>
                  <a:pt x="43640" y="78280"/>
                </a:lnTo>
                <a:lnTo>
                  <a:pt x="43610" y="78220"/>
                </a:lnTo>
                <a:lnTo>
                  <a:pt x="43550" y="77930"/>
                </a:lnTo>
                <a:lnTo>
                  <a:pt x="43520" y="77870"/>
                </a:lnTo>
                <a:lnTo>
                  <a:pt x="43490" y="77810"/>
                </a:lnTo>
                <a:lnTo>
                  <a:pt x="43460" y="77750"/>
                </a:lnTo>
                <a:lnTo>
                  <a:pt x="43440" y="77590"/>
                </a:lnTo>
                <a:lnTo>
                  <a:pt x="43440" y="77510"/>
                </a:lnTo>
                <a:lnTo>
                  <a:pt x="43460" y="77440"/>
                </a:lnTo>
                <a:lnTo>
                  <a:pt x="43490" y="77380"/>
                </a:lnTo>
                <a:lnTo>
                  <a:pt x="43510" y="77310"/>
                </a:lnTo>
                <a:lnTo>
                  <a:pt x="43520" y="77170"/>
                </a:lnTo>
                <a:lnTo>
                  <a:pt x="43370" y="76930"/>
                </a:lnTo>
                <a:lnTo>
                  <a:pt x="43320" y="76870"/>
                </a:lnTo>
                <a:lnTo>
                  <a:pt x="43270" y="76790"/>
                </a:lnTo>
                <a:lnTo>
                  <a:pt x="43190" y="76710"/>
                </a:lnTo>
                <a:lnTo>
                  <a:pt x="43100" y="76550"/>
                </a:lnTo>
                <a:lnTo>
                  <a:pt x="43060" y="76390"/>
                </a:lnTo>
                <a:lnTo>
                  <a:pt x="43020" y="76350"/>
                </a:lnTo>
                <a:lnTo>
                  <a:pt x="42950" y="76320"/>
                </a:lnTo>
                <a:lnTo>
                  <a:pt x="42890" y="76270"/>
                </a:lnTo>
                <a:lnTo>
                  <a:pt x="42870" y="76180"/>
                </a:lnTo>
                <a:lnTo>
                  <a:pt x="42870" y="76100"/>
                </a:lnTo>
                <a:lnTo>
                  <a:pt x="42900" y="75940"/>
                </a:lnTo>
                <a:lnTo>
                  <a:pt x="42880" y="75870"/>
                </a:lnTo>
                <a:lnTo>
                  <a:pt x="42850" y="75800"/>
                </a:lnTo>
                <a:lnTo>
                  <a:pt x="42810" y="75750"/>
                </a:lnTo>
                <a:lnTo>
                  <a:pt x="42500" y="75490"/>
                </a:lnTo>
                <a:lnTo>
                  <a:pt x="42380" y="75230"/>
                </a:lnTo>
                <a:lnTo>
                  <a:pt x="42330" y="75150"/>
                </a:lnTo>
                <a:lnTo>
                  <a:pt x="41990" y="74940"/>
                </a:lnTo>
                <a:lnTo>
                  <a:pt x="41880" y="74900"/>
                </a:lnTo>
                <a:lnTo>
                  <a:pt x="41560" y="74910"/>
                </a:lnTo>
                <a:lnTo>
                  <a:pt x="40740" y="75140"/>
                </a:lnTo>
                <a:lnTo>
                  <a:pt x="40320" y="74200"/>
                </a:lnTo>
                <a:lnTo>
                  <a:pt x="40240" y="74070"/>
                </a:lnTo>
                <a:lnTo>
                  <a:pt x="40170" y="73990"/>
                </a:lnTo>
                <a:lnTo>
                  <a:pt x="40120" y="73950"/>
                </a:lnTo>
                <a:lnTo>
                  <a:pt x="40010" y="73860"/>
                </a:lnTo>
                <a:lnTo>
                  <a:pt x="39960" y="73770"/>
                </a:lnTo>
                <a:lnTo>
                  <a:pt x="39920" y="73640"/>
                </a:lnTo>
                <a:lnTo>
                  <a:pt x="39850" y="72840"/>
                </a:lnTo>
                <a:lnTo>
                  <a:pt x="39820" y="72730"/>
                </a:lnTo>
                <a:lnTo>
                  <a:pt x="39780" y="72600"/>
                </a:lnTo>
                <a:lnTo>
                  <a:pt x="39660" y="72390"/>
                </a:lnTo>
                <a:lnTo>
                  <a:pt x="39600" y="72280"/>
                </a:lnTo>
                <a:lnTo>
                  <a:pt x="39480" y="72150"/>
                </a:lnTo>
                <a:lnTo>
                  <a:pt x="39300" y="71990"/>
                </a:lnTo>
                <a:lnTo>
                  <a:pt x="39300" y="71980"/>
                </a:lnTo>
                <a:lnTo>
                  <a:pt x="39260" y="71960"/>
                </a:lnTo>
                <a:lnTo>
                  <a:pt x="39180" y="71880"/>
                </a:lnTo>
                <a:lnTo>
                  <a:pt x="39090" y="71770"/>
                </a:lnTo>
                <a:lnTo>
                  <a:pt x="38820" y="71280"/>
                </a:lnTo>
                <a:lnTo>
                  <a:pt x="38540" y="70520"/>
                </a:lnTo>
                <a:lnTo>
                  <a:pt x="38360" y="69850"/>
                </a:lnTo>
                <a:lnTo>
                  <a:pt x="38210" y="68070"/>
                </a:lnTo>
                <a:lnTo>
                  <a:pt x="38220" y="68060"/>
                </a:lnTo>
                <a:lnTo>
                  <a:pt x="38660" y="67910"/>
                </a:lnTo>
                <a:lnTo>
                  <a:pt x="39180" y="67470"/>
                </a:lnTo>
                <a:lnTo>
                  <a:pt x="39560" y="67240"/>
                </a:lnTo>
                <a:lnTo>
                  <a:pt x="39850" y="67240"/>
                </a:lnTo>
                <a:lnTo>
                  <a:pt x="40150" y="67320"/>
                </a:lnTo>
                <a:lnTo>
                  <a:pt x="40520" y="67320"/>
                </a:lnTo>
                <a:lnTo>
                  <a:pt x="40970" y="67320"/>
                </a:lnTo>
                <a:lnTo>
                  <a:pt x="41340" y="67390"/>
                </a:lnTo>
                <a:lnTo>
                  <a:pt x="41710" y="67390"/>
                </a:lnTo>
                <a:lnTo>
                  <a:pt x="42080" y="67390"/>
                </a:lnTo>
                <a:lnTo>
                  <a:pt x="42230" y="67170"/>
                </a:lnTo>
                <a:lnTo>
                  <a:pt x="42450" y="67020"/>
                </a:lnTo>
                <a:lnTo>
                  <a:pt x="42600" y="66490"/>
                </a:lnTo>
                <a:lnTo>
                  <a:pt x="42600" y="66120"/>
                </a:lnTo>
                <a:lnTo>
                  <a:pt x="43050" y="66120"/>
                </a:lnTo>
                <a:lnTo>
                  <a:pt x="43120" y="65370"/>
                </a:lnTo>
                <a:lnTo>
                  <a:pt x="43200" y="65000"/>
                </a:lnTo>
                <a:lnTo>
                  <a:pt x="43200" y="64550"/>
                </a:lnTo>
                <a:lnTo>
                  <a:pt x="43270" y="64550"/>
                </a:lnTo>
                <a:lnTo>
                  <a:pt x="43640" y="64630"/>
                </a:lnTo>
                <a:lnTo>
                  <a:pt x="44090" y="64630"/>
                </a:lnTo>
                <a:lnTo>
                  <a:pt x="44610" y="64630"/>
                </a:lnTo>
                <a:lnTo>
                  <a:pt x="45350" y="64630"/>
                </a:lnTo>
                <a:lnTo>
                  <a:pt x="45790" y="64630"/>
                </a:lnTo>
                <a:lnTo>
                  <a:pt x="46390" y="64780"/>
                </a:lnTo>
                <a:lnTo>
                  <a:pt x="46980" y="64780"/>
                </a:lnTo>
                <a:lnTo>
                  <a:pt x="47500" y="64780"/>
                </a:lnTo>
                <a:lnTo>
                  <a:pt x="47870" y="64550"/>
                </a:lnTo>
                <a:lnTo>
                  <a:pt x="48170" y="64400"/>
                </a:lnTo>
                <a:lnTo>
                  <a:pt x="48770" y="64250"/>
                </a:lnTo>
                <a:lnTo>
                  <a:pt x="49140" y="63880"/>
                </a:lnTo>
                <a:lnTo>
                  <a:pt x="49810" y="63350"/>
                </a:lnTo>
                <a:lnTo>
                  <a:pt x="50180" y="62980"/>
                </a:lnTo>
                <a:lnTo>
                  <a:pt x="50850" y="62610"/>
                </a:lnTo>
                <a:lnTo>
                  <a:pt x="51370" y="62610"/>
                </a:lnTo>
                <a:lnTo>
                  <a:pt x="51890" y="62610"/>
                </a:lnTo>
                <a:lnTo>
                  <a:pt x="52180" y="62510"/>
                </a:lnTo>
                <a:lnTo>
                  <a:pt x="52330" y="62460"/>
                </a:lnTo>
                <a:lnTo>
                  <a:pt x="52260" y="62760"/>
                </a:lnTo>
                <a:lnTo>
                  <a:pt x="52110" y="63210"/>
                </a:lnTo>
                <a:lnTo>
                  <a:pt x="52330" y="63430"/>
                </a:lnTo>
                <a:lnTo>
                  <a:pt x="52550" y="63500"/>
                </a:lnTo>
                <a:lnTo>
                  <a:pt x="53000" y="63500"/>
                </a:lnTo>
                <a:lnTo>
                  <a:pt x="53300" y="63580"/>
                </a:lnTo>
                <a:lnTo>
                  <a:pt x="53670" y="63650"/>
                </a:lnTo>
                <a:lnTo>
                  <a:pt x="53670" y="64030"/>
                </a:lnTo>
                <a:lnTo>
                  <a:pt x="53520" y="64180"/>
                </a:lnTo>
                <a:lnTo>
                  <a:pt x="53300" y="64330"/>
                </a:lnTo>
                <a:lnTo>
                  <a:pt x="53370" y="64550"/>
                </a:lnTo>
                <a:lnTo>
                  <a:pt x="53590" y="64700"/>
                </a:lnTo>
                <a:lnTo>
                  <a:pt x="53820" y="64780"/>
                </a:lnTo>
                <a:lnTo>
                  <a:pt x="53820" y="65150"/>
                </a:lnTo>
                <a:lnTo>
                  <a:pt x="53740" y="65300"/>
                </a:lnTo>
                <a:lnTo>
                  <a:pt x="53520" y="65450"/>
                </a:lnTo>
                <a:lnTo>
                  <a:pt x="53370" y="65750"/>
                </a:lnTo>
                <a:lnTo>
                  <a:pt x="53370" y="66120"/>
                </a:lnTo>
                <a:lnTo>
                  <a:pt x="53370" y="66200"/>
                </a:lnTo>
                <a:lnTo>
                  <a:pt x="53440" y="66420"/>
                </a:lnTo>
                <a:lnTo>
                  <a:pt x="53670" y="66490"/>
                </a:lnTo>
                <a:lnTo>
                  <a:pt x="53960" y="66640"/>
                </a:lnTo>
                <a:lnTo>
                  <a:pt x="54340" y="66720"/>
                </a:lnTo>
                <a:lnTo>
                  <a:pt x="54480" y="66720"/>
                </a:lnTo>
                <a:lnTo>
                  <a:pt x="54580" y="6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Abidj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130" y="83230"/>
                </a:moveTo>
                <a:lnTo>
                  <a:pt x="73660" y="82970"/>
                </a:lnTo>
                <a:lnTo>
                  <a:pt x="72680" y="82840"/>
                </a:lnTo>
                <a:lnTo>
                  <a:pt x="72230" y="82710"/>
                </a:lnTo>
                <a:lnTo>
                  <a:pt x="72020" y="82390"/>
                </a:lnTo>
                <a:lnTo>
                  <a:pt x="72290" y="82480"/>
                </a:lnTo>
                <a:lnTo>
                  <a:pt x="72580" y="82450"/>
                </a:lnTo>
                <a:lnTo>
                  <a:pt x="72840" y="82310"/>
                </a:lnTo>
                <a:lnTo>
                  <a:pt x="73000" y="82100"/>
                </a:lnTo>
                <a:lnTo>
                  <a:pt x="73200" y="82350"/>
                </a:lnTo>
                <a:lnTo>
                  <a:pt x="73300" y="82460"/>
                </a:lnTo>
                <a:lnTo>
                  <a:pt x="73420" y="82500"/>
                </a:lnTo>
                <a:lnTo>
                  <a:pt x="73510" y="82460"/>
                </a:lnTo>
                <a:lnTo>
                  <a:pt x="73550" y="82380"/>
                </a:lnTo>
                <a:lnTo>
                  <a:pt x="73540" y="82280"/>
                </a:lnTo>
                <a:lnTo>
                  <a:pt x="73470" y="82200"/>
                </a:lnTo>
                <a:lnTo>
                  <a:pt x="73470" y="82100"/>
                </a:lnTo>
                <a:lnTo>
                  <a:pt x="73660" y="82140"/>
                </a:lnTo>
                <a:lnTo>
                  <a:pt x="74150" y="82340"/>
                </a:lnTo>
                <a:lnTo>
                  <a:pt x="74250" y="82350"/>
                </a:lnTo>
                <a:lnTo>
                  <a:pt x="74390" y="82300"/>
                </a:lnTo>
                <a:lnTo>
                  <a:pt x="74710" y="82420"/>
                </a:lnTo>
                <a:lnTo>
                  <a:pt x="75150" y="82660"/>
                </a:lnTo>
                <a:lnTo>
                  <a:pt x="75130" y="82770"/>
                </a:lnTo>
                <a:lnTo>
                  <a:pt x="74320" y="82920"/>
                </a:lnTo>
                <a:lnTo>
                  <a:pt x="74130" y="83230"/>
                </a:lnTo>
                <a:close/>
                <a:moveTo>
                  <a:pt x="67890" y="81890"/>
                </a:moveTo>
                <a:lnTo>
                  <a:pt x="67780" y="81730"/>
                </a:lnTo>
                <a:lnTo>
                  <a:pt x="67850" y="81130"/>
                </a:lnTo>
                <a:lnTo>
                  <a:pt x="68080" y="80460"/>
                </a:lnTo>
                <a:lnTo>
                  <a:pt x="68000" y="80080"/>
                </a:lnTo>
                <a:lnTo>
                  <a:pt x="68150" y="79640"/>
                </a:lnTo>
                <a:lnTo>
                  <a:pt x="68370" y="79710"/>
                </a:lnTo>
                <a:lnTo>
                  <a:pt x="68740" y="79340"/>
                </a:lnTo>
                <a:lnTo>
                  <a:pt x="68670" y="78970"/>
                </a:lnTo>
                <a:lnTo>
                  <a:pt x="68600" y="78740"/>
                </a:lnTo>
                <a:lnTo>
                  <a:pt x="68600" y="78370"/>
                </a:lnTo>
                <a:lnTo>
                  <a:pt x="68600" y="77770"/>
                </a:lnTo>
                <a:lnTo>
                  <a:pt x="68600" y="77620"/>
                </a:lnTo>
                <a:lnTo>
                  <a:pt x="69260" y="77620"/>
                </a:lnTo>
                <a:lnTo>
                  <a:pt x="70230" y="77770"/>
                </a:lnTo>
                <a:lnTo>
                  <a:pt x="70450" y="77850"/>
                </a:lnTo>
                <a:lnTo>
                  <a:pt x="70820" y="77770"/>
                </a:lnTo>
                <a:lnTo>
                  <a:pt x="71640" y="77850"/>
                </a:lnTo>
                <a:lnTo>
                  <a:pt x="71940" y="77700"/>
                </a:lnTo>
                <a:lnTo>
                  <a:pt x="72310" y="77700"/>
                </a:lnTo>
                <a:lnTo>
                  <a:pt x="72760" y="77400"/>
                </a:lnTo>
                <a:lnTo>
                  <a:pt x="73130" y="77320"/>
                </a:lnTo>
                <a:lnTo>
                  <a:pt x="73200" y="77320"/>
                </a:lnTo>
                <a:lnTo>
                  <a:pt x="73200" y="77850"/>
                </a:lnTo>
                <a:lnTo>
                  <a:pt x="73200" y="78370"/>
                </a:lnTo>
                <a:lnTo>
                  <a:pt x="73500" y="78370"/>
                </a:lnTo>
                <a:lnTo>
                  <a:pt x="73650" y="78520"/>
                </a:lnTo>
                <a:lnTo>
                  <a:pt x="73800" y="78590"/>
                </a:lnTo>
                <a:lnTo>
                  <a:pt x="73940" y="78820"/>
                </a:lnTo>
                <a:lnTo>
                  <a:pt x="74090" y="78970"/>
                </a:lnTo>
                <a:lnTo>
                  <a:pt x="74390" y="79190"/>
                </a:lnTo>
                <a:lnTo>
                  <a:pt x="74460" y="79410"/>
                </a:lnTo>
                <a:lnTo>
                  <a:pt x="74460" y="79560"/>
                </a:lnTo>
                <a:lnTo>
                  <a:pt x="74690" y="79710"/>
                </a:lnTo>
                <a:lnTo>
                  <a:pt x="74760" y="79940"/>
                </a:lnTo>
                <a:lnTo>
                  <a:pt x="74760" y="80080"/>
                </a:lnTo>
                <a:lnTo>
                  <a:pt x="74690" y="80530"/>
                </a:lnTo>
                <a:lnTo>
                  <a:pt x="74690" y="80830"/>
                </a:lnTo>
                <a:lnTo>
                  <a:pt x="74730" y="80850"/>
                </a:lnTo>
                <a:lnTo>
                  <a:pt x="74690" y="80860"/>
                </a:lnTo>
                <a:lnTo>
                  <a:pt x="74640" y="80990"/>
                </a:lnTo>
                <a:lnTo>
                  <a:pt x="74680" y="81070"/>
                </a:lnTo>
                <a:lnTo>
                  <a:pt x="74980" y="81280"/>
                </a:lnTo>
                <a:lnTo>
                  <a:pt x="75330" y="81760"/>
                </a:lnTo>
                <a:lnTo>
                  <a:pt x="75550" y="81990"/>
                </a:lnTo>
                <a:lnTo>
                  <a:pt x="75790" y="82100"/>
                </a:lnTo>
                <a:lnTo>
                  <a:pt x="75670" y="82280"/>
                </a:lnTo>
                <a:lnTo>
                  <a:pt x="75450" y="82260"/>
                </a:lnTo>
                <a:lnTo>
                  <a:pt x="75210" y="82210"/>
                </a:lnTo>
                <a:lnTo>
                  <a:pt x="75030" y="82300"/>
                </a:lnTo>
                <a:lnTo>
                  <a:pt x="74920" y="82300"/>
                </a:lnTo>
                <a:lnTo>
                  <a:pt x="74750" y="82090"/>
                </a:lnTo>
                <a:lnTo>
                  <a:pt x="74620" y="82030"/>
                </a:lnTo>
                <a:lnTo>
                  <a:pt x="74470" y="82040"/>
                </a:lnTo>
                <a:lnTo>
                  <a:pt x="74250" y="82010"/>
                </a:lnTo>
                <a:lnTo>
                  <a:pt x="74100" y="81960"/>
                </a:lnTo>
                <a:lnTo>
                  <a:pt x="73930" y="81860"/>
                </a:lnTo>
                <a:lnTo>
                  <a:pt x="73800" y="81720"/>
                </a:lnTo>
                <a:lnTo>
                  <a:pt x="73770" y="81540"/>
                </a:lnTo>
                <a:lnTo>
                  <a:pt x="73700" y="81600"/>
                </a:lnTo>
                <a:lnTo>
                  <a:pt x="73620" y="81660"/>
                </a:lnTo>
                <a:lnTo>
                  <a:pt x="73580" y="81720"/>
                </a:lnTo>
                <a:lnTo>
                  <a:pt x="73520" y="81610"/>
                </a:lnTo>
                <a:lnTo>
                  <a:pt x="73480" y="81490"/>
                </a:lnTo>
                <a:lnTo>
                  <a:pt x="73460" y="81380"/>
                </a:lnTo>
                <a:lnTo>
                  <a:pt x="73470" y="81230"/>
                </a:lnTo>
                <a:lnTo>
                  <a:pt x="73370" y="81230"/>
                </a:lnTo>
                <a:lnTo>
                  <a:pt x="73350" y="81430"/>
                </a:lnTo>
                <a:lnTo>
                  <a:pt x="73290" y="81600"/>
                </a:lnTo>
                <a:lnTo>
                  <a:pt x="73170" y="81690"/>
                </a:lnTo>
                <a:lnTo>
                  <a:pt x="73000" y="81630"/>
                </a:lnTo>
                <a:lnTo>
                  <a:pt x="72890" y="81710"/>
                </a:lnTo>
                <a:lnTo>
                  <a:pt x="72730" y="81730"/>
                </a:lnTo>
                <a:lnTo>
                  <a:pt x="72570" y="81700"/>
                </a:lnTo>
                <a:lnTo>
                  <a:pt x="72410" y="81630"/>
                </a:lnTo>
                <a:lnTo>
                  <a:pt x="72080" y="81680"/>
                </a:lnTo>
                <a:lnTo>
                  <a:pt x="71920" y="81720"/>
                </a:lnTo>
                <a:lnTo>
                  <a:pt x="72060" y="81850"/>
                </a:lnTo>
                <a:lnTo>
                  <a:pt x="72280" y="81900"/>
                </a:lnTo>
                <a:lnTo>
                  <a:pt x="72510" y="81890"/>
                </a:lnTo>
                <a:lnTo>
                  <a:pt x="72690" y="81810"/>
                </a:lnTo>
                <a:lnTo>
                  <a:pt x="72890" y="82010"/>
                </a:lnTo>
                <a:lnTo>
                  <a:pt x="72700" y="82160"/>
                </a:lnTo>
                <a:lnTo>
                  <a:pt x="72460" y="82300"/>
                </a:lnTo>
                <a:lnTo>
                  <a:pt x="72210" y="82350"/>
                </a:lnTo>
                <a:lnTo>
                  <a:pt x="71970" y="82250"/>
                </a:lnTo>
                <a:lnTo>
                  <a:pt x="71800" y="82150"/>
                </a:lnTo>
                <a:lnTo>
                  <a:pt x="71490" y="82010"/>
                </a:lnTo>
                <a:lnTo>
                  <a:pt x="71190" y="81920"/>
                </a:lnTo>
                <a:lnTo>
                  <a:pt x="71060" y="81960"/>
                </a:lnTo>
                <a:lnTo>
                  <a:pt x="70940" y="82090"/>
                </a:lnTo>
                <a:lnTo>
                  <a:pt x="70680" y="82020"/>
                </a:lnTo>
                <a:lnTo>
                  <a:pt x="70280" y="81810"/>
                </a:lnTo>
                <a:lnTo>
                  <a:pt x="70090" y="81870"/>
                </a:lnTo>
                <a:lnTo>
                  <a:pt x="69940" y="81960"/>
                </a:lnTo>
                <a:lnTo>
                  <a:pt x="69790" y="82010"/>
                </a:lnTo>
                <a:lnTo>
                  <a:pt x="69600" y="81920"/>
                </a:lnTo>
                <a:lnTo>
                  <a:pt x="69520" y="82000"/>
                </a:lnTo>
                <a:lnTo>
                  <a:pt x="69420" y="82000"/>
                </a:lnTo>
                <a:lnTo>
                  <a:pt x="69320" y="81930"/>
                </a:lnTo>
                <a:lnTo>
                  <a:pt x="69220" y="81810"/>
                </a:lnTo>
                <a:lnTo>
                  <a:pt x="68840" y="82070"/>
                </a:lnTo>
                <a:lnTo>
                  <a:pt x="68740" y="82110"/>
                </a:lnTo>
                <a:lnTo>
                  <a:pt x="68650" y="82140"/>
                </a:lnTo>
                <a:lnTo>
                  <a:pt x="68440" y="82100"/>
                </a:lnTo>
                <a:lnTo>
                  <a:pt x="68470" y="82040"/>
                </a:lnTo>
                <a:lnTo>
                  <a:pt x="68510" y="81870"/>
                </a:lnTo>
                <a:lnTo>
                  <a:pt x="68540" y="81810"/>
                </a:lnTo>
                <a:lnTo>
                  <a:pt x="68320" y="81770"/>
                </a:lnTo>
                <a:lnTo>
                  <a:pt x="68180" y="81740"/>
                </a:lnTo>
                <a:lnTo>
                  <a:pt x="68020" y="81770"/>
                </a:lnTo>
                <a:lnTo>
                  <a:pt x="67890" y="81890"/>
                </a:lnTo>
                <a:close/>
                <a:moveTo>
                  <a:pt x="69240" y="83120"/>
                </a:moveTo>
                <a:lnTo>
                  <a:pt x="69040" y="82620"/>
                </a:lnTo>
                <a:lnTo>
                  <a:pt x="68750" y="82470"/>
                </a:lnTo>
                <a:lnTo>
                  <a:pt x="68870" y="82450"/>
                </a:lnTo>
                <a:lnTo>
                  <a:pt x="69240" y="82240"/>
                </a:lnTo>
                <a:lnTo>
                  <a:pt x="69460" y="82200"/>
                </a:lnTo>
                <a:lnTo>
                  <a:pt x="71200" y="82150"/>
                </a:lnTo>
                <a:lnTo>
                  <a:pt x="71640" y="82300"/>
                </a:lnTo>
                <a:lnTo>
                  <a:pt x="71510" y="82360"/>
                </a:lnTo>
                <a:lnTo>
                  <a:pt x="71370" y="82390"/>
                </a:lnTo>
                <a:lnTo>
                  <a:pt x="71220" y="82400"/>
                </a:lnTo>
                <a:lnTo>
                  <a:pt x="71060" y="82390"/>
                </a:lnTo>
                <a:lnTo>
                  <a:pt x="72110" y="82880"/>
                </a:lnTo>
                <a:lnTo>
                  <a:pt x="69240" y="83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ac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910" y="43140"/>
                </a:moveTo>
                <a:lnTo>
                  <a:pt x="71830" y="43790"/>
                </a:lnTo>
                <a:lnTo>
                  <a:pt x="71910" y="44020"/>
                </a:lnTo>
                <a:lnTo>
                  <a:pt x="72120" y="44020"/>
                </a:lnTo>
                <a:lnTo>
                  <a:pt x="72360" y="43950"/>
                </a:lnTo>
                <a:lnTo>
                  <a:pt x="72560" y="43990"/>
                </a:lnTo>
                <a:lnTo>
                  <a:pt x="72700" y="43990"/>
                </a:lnTo>
                <a:lnTo>
                  <a:pt x="72840" y="43880"/>
                </a:lnTo>
                <a:lnTo>
                  <a:pt x="72980" y="43870"/>
                </a:lnTo>
                <a:lnTo>
                  <a:pt x="73090" y="44140"/>
                </a:lnTo>
                <a:lnTo>
                  <a:pt x="73050" y="44270"/>
                </a:lnTo>
                <a:lnTo>
                  <a:pt x="72940" y="44410"/>
                </a:lnTo>
                <a:lnTo>
                  <a:pt x="72690" y="44620"/>
                </a:lnTo>
                <a:lnTo>
                  <a:pt x="72500" y="44710"/>
                </a:lnTo>
                <a:lnTo>
                  <a:pt x="72370" y="44740"/>
                </a:lnTo>
                <a:lnTo>
                  <a:pt x="72380" y="44790"/>
                </a:lnTo>
                <a:lnTo>
                  <a:pt x="72610" y="44920"/>
                </a:lnTo>
                <a:lnTo>
                  <a:pt x="72810" y="44990"/>
                </a:lnTo>
                <a:lnTo>
                  <a:pt x="73230" y="45090"/>
                </a:lnTo>
                <a:lnTo>
                  <a:pt x="73380" y="45210"/>
                </a:lnTo>
                <a:lnTo>
                  <a:pt x="73560" y="45050"/>
                </a:lnTo>
                <a:lnTo>
                  <a:pt x="73750" y="45190"/>
                </a:lnTo>
                <a:lnTo>
                  <a:pt x="73810" y="45300"/>
                </a:lnTo>
                <a:lnTo>
                  <a:pt x="73890" y="45450"/>
                </a:lnTo>
                <a:lnTo>
                  <a:pt x="73960" y="45700"/>
                </a:lnTo>
                <a:lnTo>
                  <a:pt x="73930" y="45780"/>
                </a:lnTo>
                <a:lnTo>
                  <a:pt x="73850" y="45860"/>
                </a:lnTo>
                <a:lnTo>
                  <a:pt x="73790" y="45950"/>
                </a:lnTo>
                <a:lnTo>
                  <a:pt x="73810" y="46040"/>
                </a:lnTo>
                <a:lnTo>
                  <a:pt x="73910" y="46160"/>
                </a:lnTo>
                <a:lnTo>
                  <a:pt x="73950" y="46220"/>
                </a:lnTo>
                <a:lnTo>
                  <a:pt x="74030" y="46500"/>
                </a:lnTo>
                <a:lnTo>
                  <a:pt x="74010" y="46600"/>
                </a:lnTo>
                <a:lnTo>
                  <a:pt x="73860" y="46670"/>
                </a:lnTo>
                <a:lnTo>
                  <a:pt x="73860" y="46770"/>
                </a:lnTo>
                <a:lnTo>
                  <a:pt x="74170" y="46770"/>
                </a:lnTo>
                <a:lnTo>
                  <a:pt x="74390" y="46820"/>
                </a:lnTo>
                <a:lnTo>
                  <a:pt x="74540" y="46960"/>
                </a:lnTo>
                <a:lnTo>
                  <a:pt x="74640" y="47250"/>
                </a:lnTo>
                <a:lnTo>
                  <a:pt x="74790" y="47180"/>
                </a:lnTo>
                <a:lnTo>
                  <a:pt x="74930" y="47190"/>
                </a:lnTo>
                <a:lnTo>
                  <a:pt x="75040" y="47250"/>
                </a:lnTo>
                <a:lnTo>
                  <a:pt x="75130" y="47350"/>
                </a:lnTo>
                <a:lnTo>
                  <a:pt x="75410" y="47320"/>
                </a:lnTo>
                <a:lnTo>
                  <a:pt x="75720" y="47350"/>
                </a:lnTo>
                <a:lnTo>
                  <a:pt x="75900" y="47510"/>
                </a:lnTo>
                <a:lnTo>
                  <a:pt x="75790" y="47840"/>
                </a:lnTo>
                <a:lnTo>
                  <a:pt x="75920" y="48300"/>
                </a:lnTo>
                <a:lnTo>
                  <a:pt x="76080" y="48460"/>
                </a:lnTo>
                <a:lnTo>
                  <a:pt x="76430" y="48530"/>
                </a:lnTo>
                <a:lnTo>
                  <a:pt x="76600" y="48620"/>
                </a:lnTo>
                <a:lnTo>
                  <a:pt x="76650" y="48820"/>
                </a:lnTo>
                <a:lnTo>
                  <a:pt x="76660" y="49020"/>
                </a:lnTo>
                <a:lnTo>
                  <a:pt x="76710" y="49120"/>
                </a:lnTo>
                <a:lnTo>
                  <a:pt x="76880" y="49170"/>
                </a:lnTo>
                <a:lnTo>
                  <a:pt x="76960" y="49300"/>
                </a:lnTo>
                <a:lnTo>
                  <a:pt x="77040" y="49430"/>
                </a:lnTo>
                <a:lnTo>
                  <a:pt x="77160" y="49510"/>
                </a:lnTo>
                <a:lnTo>
                  <a:pt x="77720" y="49360"/>
                </a:lnTo>
                <a:lnTo>
                  <a:pt x="78000" y="49430"/>
                </a:lnTo>
                <a:lnTo>
                  <a:pt x="78120" y="49850"/>
                </a:lnTo>
                <a:lnTo>
                  <a:pt x="78040" y="50020"/>
                </a:lnTo>
                <a:lnTo>
                  <a:pt x="77760" y="50290"/>
                </a:lnTo>
                <a:lnTo>
                  <a:pt x="77780" y="50430"/>
                </a:lnTo>
                <a:lnTo>
                  <a:pt x="77900" y="50510"/>
                </a:lnTo>
                <a:lnTo>
                  <a:pt x="78060" y="50590"/>
                </a:lnTo>
                <a:lnTo>
                  <a:pt x="78250" y="50650"/>
                </a:lnTo>
                <a:lnTo>
                  <a:pt x="78400" y="50670"/>
                </a:lnTo>
                <a:lnTo>
                  <a:pt x="78520" y="50730"/>
                </a:lnTo>
                <a:lnTo>
                  <a:pt x="78580" y="50820"/>
                </a:lnTo>
                <a:lnTo>
                  <a:pt x="78630" y="50930"/>
                </a:lnTo>
                <a:lnTo>
                  <a:pt x="78940" y="51390"/>
                </a:lnTo>
                <a:lnTo>
                  <a:pt x="78980" y="51400"/>
                </a:lnTo>
                <a:lnTo>
                  <a:pt x="79070" y="51980"/>
                </a:lnTo>
                <a:lnTo>
                  <a:pt x="79030" y="52210"/>
                </a:lnTo>
                <a:lnTo>
                  <a:pt x="78800" y="52330"/>
                </a:lnTo>
                <a:lnTo>
                  <a:pt x="78820" y="52650"/>
                </a:lnTo>
                <a:lnTo>
                  <a:pt x="78610" y="52980"/>
                </a:lnTo>
                <a:lnTo>
                  <a:pt x="78480" y="53190"/>
                </a:lnTo>
                <a:lnTo>
                  <a:pt x="78510" y="53500"/>
                </a:lnTo>
                <a:lnTo>
                  <a:pt x="78610" y="53460"/>
                </a:lnTo>
                <a:lnTo>
                  <a:pt x="78710" y="53400"/>
                </a:lnTo>
                <a:lnTo>
                  <a:pt x="78720" y="53450"/>
                </a:lnTo>
                <a:lnTo>
                  <a:pt x="78720" y="53480"/>
                </a:lnTo>
                <a:lnTo>
                  <a:pt x="78740" y="53500"/>
                </a:lnTo>
                <a:lnTo>
                  <a:pt x="78800" y="53500"/>
                </a:lnTo>
                <a:lnTo>
                  <a:pt x="78710" y="53720"/>
                </a:lnTo>
                <a:lnTo>
                  <a:pt x="78600" y="53790"/>
                </a:lnTo>
                <a:lnTo>
                  <a:pt x="78320" y="53800"/>
                </a:lnTo>
                <a:lnTo>
                  <a:pt x="77950" y="53880"/>
                </a:lnTo>
                <a:lnTo>
                  <a:pt x="77930" y="53960"/>
                </a:lnTo>
                <a:lnTo>
                  <a:pt x="77940" y="54380"/>
                </a:lnTo>
                <a:lnTo>
                  <a:pt x="77970" y="54530"/>
                </a:lnTo>
                <a:lnTo>
                  <a:pt x="77980" y="54680"/>
                </a:lnTo>
                <a:lnTo>
                  <a:pt x="77930" y="54860"/>
                </a:lnTo>
                <a:lnTo>
                  <a:pt x="77850" y="55040"/>
                </a:lnTo>
                <a:lnTo>
                  <a:pt x="77790" y="55130"/>
                </a:lnTo>
                <a:lnTo>
                  <a:pt x="77710" y="55180"/>
                </a:lnTo>
                <a:lnTo>
                  <a:pt x="77540" y="55260"/>
                </a:lnTo>
                <a:lnTo>
                  <a:pt x="77490" y="55020"/>
                </a:lnTo>
                <a:lnTo>
                  <a:pt x="77350" y="54970"/>
                </a:lnTo>
                <a:lnTo>
                  <a:pt x="77170" y="55070"/>
                </a:lnTo>
                <a:lnTo>
                  <a:pt x="77060" y="55260"/>
                </a:lnTo>
                <a:lnTo>
                  <a:pt x="77060" y="55430"/>
                </a:lnTo>
                <a:lnTo>
                  <a:pt x="77190" y="55890"/>
                </a:lnTo>
                <a:lnTo>
                  <a:pt x="77250" y="56030"/>
                </a:lnTo>
                <a:lnTo>
                  <a:pt x="77370" y="56180"/>
                </a:lnTo>
                <a:lnTo>
                  <a:pt x="77530" y="56250"/>
                </a:lnTo>
                <a:lnTo>
                  <a:pt x="77930" y="56330"/>
                </a:lnTo>
                <a:lnTo>
                  <a:pt x="77940" y="56280"/>
                </a:lnTo>
                <a:lnTo>
                  <a:pt x="78040" y="56220"/>
                </a:lnTo>
                <a:lnTo>
                  <a:pt x="78160" y="56200"/>
                </a:lnTo>
                <a:lnTo>
                  <a:pt x="78210" y="56270"/>
                </a:lnTo>
                <a:lnTo>
                  <a:pt x="78200" y="56370"/>
                </a:lnTo>
                <a:lnTo>
                  <a:pt x="78160" y="56450"/>
                </a:lnTo>
                <a:lnTo>
                  <a:pt x="78100" y="56490"/>
                </a:lnTo>
                <a:lnTo>
                  <a:pt x="78020" y="56530"/>
                </a:lnTo>
                <a:lnTo>
                  <a:pt x="78120" y="56760"/>
                </a:lnTo>
                <a:lnTo>
                  <a:pt x="77940" y="56780"/>
                </a:lnTo>
                <a:lnTo>
                  <a:pt x="77430" y="56620"/>
                </a:lnTo>
                <a:lnTo>
                  <a:pt x="77400" y="56920"/>
                </a:lnTo>
                <a:lnTo>
                  <a:pt x="77210" y="57060"/>
                </a:lnTo>
                <a:lnTo>
                  <a:pt x="76770" y="57110"/>
                </a:lnTo>
                <a:lnTo>
                  <a:pt x="76510" y="57220"/>
                </a:lnTo>
                <a:lnTo>
                  <a:pt x="76360" y="57370"/>
                </a:lnTo>
                <a:lnTo>
                  <a:pt x="76250" y="57540"/>
                </a:lnTo>
                <a:lnTo>
                  <a:pt x="76080" y="57690"/>
                </a:lnTo>
                <a:lnTo>
                  <a:pt x="75560" y="57780"/>
                </a:lnTo>
                <a:lnTo>
                  <a:pt x="75220" y="58080"/>
                </a:lnTo>
                <a:lnTo>
                  <a:pt x="75150" y="58450"/>
                </a:lnTo>
                <a:lnTo>
                  <a:pt x="75280" y="58680"/>
                </a:lnTo>
                <a:lnTo>
                  <a:pt x="75420" y="58690"/>
                </a:lnTo>
                <a:lnTo>
                  <a:pt x="75500" y="58360"/>
                </a:lnTo>
                <a:lnTo>
                  <a:pt x="75700" y="58510"/>
                </a:lnTo>
                <a:lnTo>
                  <a:pt x="75840" y="58780"/>
                </a:lnTo>
                <a:lnTo>
                  <a:pt x="75870" y="59030"/>
                </a:lnTo>
                <a:lnTo>
                  <a:pt x="75750" y="59150"/>
                </a:lnTo>
                <a:lnTo>
                  <a:pt x="75610" y="59240"/>
                </a:lnTo>
                <a:lnTo>
                  <a:pt x="75420" y="59440"/>
                </a:lnTo>
                <a:lnTo>
                  <a:pt x="75260" y="59700"/>
                </a:lnTo>
                <a:lnTo>
                  <a:pt x="75220" y="59930"/>
                </a:lnTo>
                <a:lnTo>
                  <a:pt x="75340" y="60000"/>
                </a:lnTo>
                <a:lnTo>
                  <a:pt x="75580" y="60210"/>
                </a:lnTo>
                <a:lnTo>
                  <a:pt x="75720" y="60410"/>
                </a:lnTo>
                <a:lnTo>
                  <a:pt x="75560" y="60510"/>
                </a:lnTo>
                <a:lnTo>
                  <a:pt x="75530" y="60610"/>
                </a:lnTo>
                <a:lnTo>
                  <a:pt x="74930" y="61200"/>
                </a:lnTo>
                <a:lnTo>
                  <a:pt x="75290" y="61960"/>
                </a:lnTo>
                <a:lnTo>
                  <a:pt x="75270" y="62270"/>
                </a:lnTo>
                <a:lnTo>
                  <a:pt x="74830" y="62460"/>
                </a:lnTo>
                <a:lnTo>
                  <a:pt x="75030" y="62620"/>
                </a:lnTo>
                <a:lnTo>
                  <a:pt x="75120" y="62800"/>
                </a:lnTo>
                <a:lnTo>
                  <a:pt x="75190" y="63010"/>
                </a:lnTo>
                <a:lnTo>
                  <a:pt x="75230" y="63080"/>
                </a:lnTo>
                <a:lnTo>
                  <a:pt x="75270" y="63150"/>
                </a:lnTo>
                <a:lnTo>
                  <a:pt x="75310" y="63240"/>
                </a:lnTo>
                <a:lnTo>
                  <a:pt x="75340" y="63230"/>
                </a:lnTo>
                <a:lnTo>
                  <a:pt x="75210" y="63580"/>
                </a:lnTo>
                <a:lnTo>
                  <a:pt x="74460" y="63880"/>
                </a:lnTo>
                <a:lnTo>
                  <a:pt x="73870" y="64180"/>
                </a:lnTo>
                <a:lnTo>
                  <a:pt x="73500" y="64330"/>
                </a:lnTo>
                <a:lnTo>
                  <a:pt x="72980" y="64480"/>
                </a:lnTo>
                <a:lnTo>
                  <a:pt x="72680" y="64100"/>
                </a:lnTo>
                <a:lnTo>
                  <a:pt x="72160" y="64180"/>
                </a:lnTo>
                <a:lnTo>
                  <a:pt x="72010" y="64180"/>
                </a:lnTo>
                <a:lnTo>
                  <a:pt x="71860" y="64180"/>
                </a:lnTo>
                <a:lnTo>
                  <a:pt x="71570" y="64330"/>
                </a:lnTo>
                <a:lnTo>
                  <a:pt x="71340" y="64330"/>
                </a:lnTo>
                <a:lnTo>
                  <a:pt x="70750" y="64480"/>
                </a:lnTo>
                <a:lnTo>
                  <a:pt x="70530" y="65000"/>
                </a:lnTo>
                <a:lnTo>
                  <a:pt x="70530" y="65370"/>
                </a:lnTo>
                <a:lnTo>
                  <a:pt x="70300" y="65820"/>
                </a:lnTo>
                <a:lnTo>
                  <a:pt x="70080" y="66050"/>
                </a:lnTo>
                <a:lnTo>
                  <a:pt x="70010" y="66570"/>
                </a:lnTo>
                <a:lnTo>
                  <a:pt x="70010" y="66940"/>
                </a:lnTo>
                <a:lnTo>
                  <a:pt x="70010" y="67170"/>
                </a:lnTo>
                <a:lnTo>
                  <a:pt x="70010" y="67620"/>
                </a:lnTo>
                <a:lnTo>
                  <a:pt x="70080" y="67910"/>
                </a:lnTo>
                <a:lnTo>
                  <a:pt x="70230" y="68810"/>
                </a:lnTo>
                <a:lnTo>
                  <a:pt x="70080" y="69110"/>
                </a:lnTo>
                <a:lnTo>
                  <a:pt x="69490" y="69110"/>
                </a:lnTo>
                <a:lnTo>
                  <a:pt x="68970" y="69110"/>
                </a:lnTo>
                <a:lnTo>
                  <a:pt x="68740" y="69330"/>
                </a:lnTo>
                <a:lnTo>
                  <a:pt x="68670" y="69410"/>
                </a:lnTo>
                <a:lnTo>
                  <a:pt x="68520" y="69410"/>
                </a:lnTo>
                <a:lnTo>
                  <a:pt x="67930" y="68960"/>
                </a:lnTo>
                <a:lnTo>
                  <a:pt x="67190" y="68890"/>
                </a:lnTo>
                <a:lnTo>
                  <a:pt x="66670" y="68660"/>
                </a:lnTo>
                <a:lnTo>
                  <a:pt x="66670" y="68290"/>
                </a:lnTo>
                <a:lnTo>
                  <a:pt x="66150" y="68290"/>
                </a:lnTo>
                <a:lnTo>
                  <a:pt x="66000" y="68290"/>
                </a:lnTo>
                <a:lnTo>
                  <a:pt x="65850" y="68510"/>
                </a:lnTo>
                <a:lnTo>
                  <a:pt x="65550" y="68590"/>
                </a:lnTo>
                <a:lnTo>
                  <a:pt x="65180" y="68590"/>
                </a:lnTo>
                <a:lnTo>
                  <a:pt x="64880" y="68590"/>
                </a:lnTo>
                <a:lnTo>
                  <a:pt x="64510" y="68590"/>
                </a:lnTo>
                <a:lnTo>
                  <a:pt x="63320" y="68140"/>
                </a:lnTo>
                <a:lnTo>
                  <a:pt x="62510" y="68060"/>
                </a:lnTo>
                <a:lnTo>
                  <a:pt x="61990" y="68060"/>
                </a:lnTo>
                <a:lnTo>
                  <a:pt x="61470" y="68440"/>
                </a:lnTo>
                <a:lnTo>
                  <a:pt x="61170" y="68510"/>
                </a:lnTo>
                <a:lnTo>
                  <a:pt x="61090" y="68510"/>
                </a:lnTo>
                <a:lnTo>
                  <a:pt x="60500" y="68510"/>
                </a:lnTo>
                <a:lnTo>
                  <a:pt x="59830" y="68440"/>
                </a:lnTo>
                <a:lnTo>
                  <a:pt x="59310" y="68360"/>
                </a:lnTo>
                <a:lnTo>
                  <a:pt x="58940" y="68210"/>
                </a:lnTo>
                <a:lnTo>
                  <a:pt x="59090" y="67760"/>
                </a:lnTo>
                <a:lnTo>
                  <a:pt x="58790" y="67760"/>
                </a:lnTo>
                <a:lnTo>
                  <a:pt x="58350" y="67760"/>
                </a:lnTo>
                <a:lnTo>
                  <a:pt x="57830" y="67760"/>
                </a:lnTo>
                <a:lnTo>
                  <a:pt x="57310" y="67910"/>
                </a:lnTo>
                <a:lnTo>
                  <a:pt x="56790" y="67990"/>
                </a:lnTo>
                <a:lnTo>
                  <a:pt x="56490" y="67760"/>
                </a:lnTo>
                <a:lnTo>
                  <a:pt x="55970" y="67320"/>
                </a:lnTo>
                <a:lnTo>
                  <a:pt x="55380" y="66790"/>
                </a:lnTo>
                <a:lnTo>
                  <a:pt x="55150" y="66720"/>
                </a:lnTo>
                <a:lnTo>
                  <a:pt x="54780" y="66720"/>
                </a:lnTo>
                <a:lnTo>
                  <a:pt x="54580" y="66740"/>
                </a:lnTo>
                <a:lnTo>
                  <a:pt x="54480" y="66720"/>
                </a:lnTo>
                <a:lnTo>
                  <a:pt x="54340" y="66720"/>
                </a:lnTo>
                <a:lnTo>
                  <a:pt x="53960" y="66640"/>
                </a:lnTo>
                <a:lnTo>
                  <a:pt x="53670" y="66490"/>
                </a:lnTo>
                <a:lnTo>
                  <a:pt x="53440" y="66420"/>
                </a:lnTo>
                <a:lnTo>
                  <a:pt x="53370" y="66200"/>
                </a:lnTo>
                <a:lnTo>
                  <a:pt x="53370" y="66120"/>
                </a:lnTo>
                <a:lnTo>
                  <a:pt x="53370" y="65750"/>
                </a:lnTo>
                <a:lnTo>
                  <a:pt x="53520" y="65450"/>
                </a:lnTo>
                <a:lnTo>
                  <a:pt x="53740" y="65300"/>
                </a:lnTo>
                <a:lnTo>
                  <a:pt x="53820" y="65150"/>
                </a:lnTo>
                <a:lnTo>
                  <a:pt x="53820" y="64780"/>
                </a:lnTo>
                <a:lnTo>
                  <a:pt x="53590" y="64700"/>
                </a:lnTo>
                <a:lnTo>
                  <a:pt x="53370" y="64550"/>
                </a:lnTo>
                <a:lnTo>
                  <a:pt x="53300" y="64330"/>
                </a:lnTo>
                <a:lnTo>
                  <a:pt x="53520" y="64180"/>
                </a:lnTo>
                <a:lnTo>
                  <a:pt x="53670" y="64030"/>
                </a:lnTo>
                <a:lnTo>
                  <a:pt x="53670" y="63650"/>
                </a:lnTo>
                <a:lnTo>
                  <a:pt x="53740" y="63950"/>
                </a:lnTo>
                <a:lnTo>
                  <a:pt x="53670" y="64330"/>
                </a:lnTo>
                <a:lnTo>
                  <a:pt x="53820" y="64030"/>
                </a:lnTo>
                <a:lnTo>
                  <a:pt x="53960" y="63800"/>
                </a:lnTo>
                <a:lnTo>
                  <a:pt x="54040" y="63580"/>
                </a:lnTo>
                <a:lnTo>
                  <a:pt x="54190" y="63060"/>
                </a:lnTo>
                <a:lnTo>
                  <a:pt x="54260" y="62680"/>
                </a:lnTo>
                <a:lnTo>
                  <a:pt x="54480" y="62680"/>
                </a:lnTo>
                <a:lnTo>
                  <a:pt x="54860" y="62910"/>
                </a:lnTo>
                <a:lnTo>
                  <a:pt x="54860" y="62310"/>
                </a:lnTo>
                <a:lnTo>
                  <a:pt x="54710" y="61930"/>
                </a:lnTo>
                <a:lnTo>
                  <a:pt x="54710" y="61710"/>
                </a:lnTo>
                <a:lnTo>
                  <a:pt x="54780" y="61560"/>
                </a:lnTo>
                <a:lnTo>
                  <a:pt x="54780" y="61340"/>
                </a:lnTo>
                <a:lnTo>
                  <a:pt x="54930" y="61340"/>
                </a:lnTo>
                <a:lnTo>
                  <a:pt x="55000" y="61260"/>
                </a:lnTo>
                <a:lnTo>
                  <a:pt x="55150" y="61190"/>
                </a:lnTo>
                <a:lnTo>
                  <a:pt x="55380" y="61260"/>
                </a:lnTo>
                <a:lnTo>
                  <a:pt x="55750" y="61410"/>
                </a:lnTo>
                <a:lnTo>
                  <a:pt x="56340" y="61410"/>
                </a:lnTo>
                <a:lnTo>
                  <a:pt x="56490" y="61190"/>
                </a:lnTo>
                <a:lnTo>
                  <a:pt x="56940" y="60890"/>
                </a:lnTo>
                <a:lnTo>
                  <a:pt x="57380" y="60660"/>
                </a:lnTo>
                <a:lnTo>
                  <a:pt x="57900" y="60140"/>
                </a:lnTo>
                <a:lnTo>
                  <a:pt x="58050" y="59620"/>
                </a:lnTo>
                <a:lnTo>
                  <a:pt x="57680" y="59540"/>
                </a:lnTo>
                <a:lnTo>
                  <a:pt x="57460" y="58940"/>
                </a:lnTo>
                <a:lnTo>
                  <a:pt x="57530" y="58270"/>
                </a:lnTo>
                <a:lnTo>
                  <a:pt x="57010" y="58040"/>
                </a:lnTo>
                <a:lnTo>
                  <a:pt x="56640" y="58040"/>
                </a:lnTo>
                <a:lnTo>
                  <a:pt x="56490" y="57890"/>
                </a:lnTo>
                <a:lnTo>
                  <a:pt x="56270" y="57520"/>
                </a:lnTo>
                <a:lnTo>
                  <a:pt x="55970" y="57070"/>
                </a:lnTo>
                <a:lnTo>
                  <a:pt x="55380" y="57000"/>
                </a:lnTo>
                <a:lnTo>
                  <a:pt x="55380" y="56620"/>
                </a:lnTo>
                <a:lnTo>
                  <a:pt x="54710" y="56620"/>
                </a:lnTo>
                <a:lnTo>
                  <a:pt x="53820" y="56620"/>
                </a:lnTo>
                <a:lnTo>
                  <a:pt x="52630" y="57000"/>
                </a:lnTo>
                <a:lnTo>
                  <a:pt x="52330" y="57070"/>
                </a:lnTo>
                <a:lnTo>
                  <a:pt x="51890" y="56920"/>
                </a:lnTo>
                <a:lnTo>
                  <a:pt x="51580" y="56890"/>
                </a:lnTo>
                <a:lnTo>
                  <a:pt x="51070" y="56850"/>
                </a:lnTo>
                <a:lnTo>
                  <a:pt x="50920" y="56470"/>
                </a:lnTo>
                <a:lnTo>
                  <a:pt x="50920" y="55870"/>
                </a:lnTo>
                <a:lnTo>
                  <a:pt x="50850" y="55570"/>
                </a:lnTo>
                <a:lnTo>
                  <a:pt x="50770" y="55570"/>
                </a:lnTo>
                <a:lnTo>
                  <a:pt x="50700" y="55420"/>
                </a:lnTo>
                <a:lnTo>
                  <a:pt x="50400" y="55570"/>
                </a:lnTo>
                <a:lnTo>
                  <a:pt x="49950" y="55650"/>
                </a:lnTo>
                <a:lnTo>
                  <a:pt x="49580" y="55570"/>
                </a:lnTo>
                <a:lnTo>
                  <a:pt x="49510" y="55350"/>
                </a:lnTo>
                <a:lnTo>
                  <a:pt x="49430" y="55350"/>
                </a:lnTo>
                <a:lnTo>
                  <a:pt x="49360" y="55050"/>
                </a:lnTo>
                <a:lnTo>
                  <a:pt x="49210" y="54980"/>
                </a:lnTo>
                <a:lnTo>
                  <a:pt x="48690" y="54980"/>
                </a:lnTo>
                <a:lnTo>
                  <a:pt x="48620" y="54680"/>
                </a:lnTo>
                <a:lnTo>
                  <a:pt x="48770" y="54380"/>
                </a:lnTo>
                <a:lnTo>
                  <a:pt x="48850" y="54160"/>
                </a:lnTo>
                <a:lnTo>
                  <a:pt x="49010" y="54180"/>
                </a:lnTo>
                <a:lnTo>
                  <a:pt x="49240" y="54180"/>
                </a:lnTo>
                <a:lnTo>
                  <a:pt x="50860" y="53770"/>
                </a:lnTo>
                <a:lnTo>
                  <a:pt x="51450" y="53520"/>
                </a:lnTo>
                <a:lnTo>
                  <a:pt x="51550" y="53510"/>
                </a:lnTo>
                <a:lnTo>
                  <a:pt x="51650" y="53510"/>
                </a:lnTo>
                <a:lnTo>
                  <a:pt x="51780" y="53560"/>
                </a:lnTo>
                <a:lnTo>
                  <a:pt x="51870" y="53630"/>
                </a:lnTo>
                <a:lnTo>
                  <a:pt x="51930" y="53710"/>
                </a:lnTo>
                <a:lnTo>
                  <a:pt x="52220" y="54130"/>
                </a:lnTo>
                <a:lnTo>
                  <a:pt x="52470" y="54400"/>
                </a:lnTo>
                <a:lnTo>
                  <a:pt x="52550" y="54460"/>
                </a:lnTo>
                <a:lnTo>
                  <a:pt x="52640" y="54510"/>
                </a:lnTo>
                <a:lnTo>
                  <a:pt x="52730" y="54540"/>
                </a:lnTo>
                <a:lnTo>
                  <a:pt x="52830" y="54550"/>
                </a:lnTo>
                <a:lnTo>
                  <a:pt x="52960" y="54530"/>
                </a:lnTo>
                <a:lnTo>
                  <a:pt x="53410" y="54410"/>
                </a:lnTo>
                <a:lnTo>
                  <a:pt x="53500" y="54400"/>
                </a:lnTo>
                <a:lnTo>
                  <a:pt x="53770" y="54450"/>
                </a:lnTo>
                <a:lnTo>
                  <a:pt x="53870" y="54420"/>
                </a:lnTo>
                <a:lnTo>
                  <a:pt x="53970" y="54350"/>
                </a:lnTo>
                <a:lnTo>
                  <a:pt x="54230" y="54020"/>
                </a:lnTo>
                <a:lnTo>
                  <a:pt x="54340" y="53910"/>
                </a:lnTo>
                <a:lnTo>
                  <a:pt x="54520" y="53830"/>
                </a:lnTo>
                <a:lnTo>
                  <a:pt x="54630" y="53820"/>
                </a:lnTo>
                <a:lnTo>
                  <a:pt x="54730" y="53820"/>
                </a:lnTo>
                <a:lnTo>
                  <a:pt x="54820" y="53800"/>
                </a:lnTo>
                <a:lnTo>
                  <a:pt x="54890" y="53700"/>
                </a:lnTo>
                <a:lnTo>
                  <a:pt x="55050" y="53370"/>
                </a:lnTo>
                <a:lnTo>
                  <a:pt x="55300" y="53080"/>
                </a:lnTo>
                <a:lnTo>
                  <a:pt x="56880" y="52310"/>
                </a:lnTo>
                <a:lnTo>
                  <a:pt x="57030" y="52190"/>
                </a:lnTo>
                <a:lnTo>
                  <a:pt x="57120" y="52080"/>
                </a:lnTo>
                <a:lnTo>
                  <a:pt x="57150" y="51990"/>
                </a:lnTo>
                <a:lnTo>
                  <a:pt x="57240" y="51810"/>
                </a:lnTo>
                <a:lnTo>
                  <a:pt x="57290" y="51720"/>
                </a:lnTo>
                <a:lnTo>
                  <a:pt x="57360" y="51640"/>
                </a:lnTo>
                <a:lnTo>
                  <a:pt x="57440" y="51560"/>
                </a:lnTo>
                <a:lnTo>
                  <a:pt x="57530" y="51490"/>
                </a:lnTo>
                <a:lnTo>
                  <a:pt x="57730" y="51370"/>
                </a:lnTo>
                <a:lnTo>
                  <a:pt x="58520" y="51070"/>
                </a:lnTo>
                <a:lnTo>
                  <a:pt x="58700" y="50970"/>
                </a:lnTo>
                <a:lnTo>
                  <a:pt x="58810" y="50860"/>
                </a:lnTo>
                <a:lnTo>
                  <a:pt x="59020" y="50470"/>
                </a:lnTo>
                <a:lnTo>
                  <a:pt x="59270" y="50160"/>
                </a:lnTo>
                <a:lnTo>
                  <a:pt x="59430" y="50080"/>
                </a:lnTo>
                <a:lnTo>
                  <a:pt x="59650" y="50020"/>
                </a:lnTo>
                <a:lnTo>
                  <a:pt x="60480" y="49970"/>
                </a:lnTo>
                <a:lnTo>
                  <a:pt x="60590" y="49980"/>
                </a:lnTo>
                <a:lnTo>
                  <a:pt x="60710" y="50020"/>
                </a:lnTo>
                <a:lnTo>
                  <a:pt x="60890" y="50130"/>
                </a:lnTo>
                <a:lnTo>
                  <a:pt x="61150" y="50390"/>
                </a:lnTo>
                <a:lnTo>
                  <a:pt x="61230" y="50440"/>
                </a:lnTo>
                <a:lnTo>
                  <a:pt x="61590" y="50480"/>
                </a:lnTo>
                <a:lnTo>
                  <a:pt x="62720" y="50440"/>
                </a:lnTo>
                <a:lnTo>
                  <a:pt x="63020" y="50070"/>
                </a:lnTo>
                <a:lnTo>
                  <a:pt x="63380" y="49820"/>
                </a:lnTo>
                <a:lnTo>
                  <a:pt x="63460" y="49750"/>
                </a:lnTo>
                <a:lnTo>
                  <a:pt x="63610" y="49590"/>
                </a:lnTo>
                <a:lnTo>
                  <a:pt x="63740" y="49400"/>
                </a:lnTo>
                <a:lnTo>
                  <a:pt x="63820" y="49310"/>
                </a:lnTo>
                <a:lnTo>
                  <a:pt x="63900" y="49250"/>
                </a:lnTo>
                <a:lnTo>
                  <a:pt x="63980" y="49220"/>
                </a:lnTo>
                <a:lnTo>
                  <a:pt x="64060" y="49220"/>
                </a:lnTo>
                <a:lnTo>
                  <a:pt x="64150" y="49220"/>
                </a:lnTo>
                <a:lnTo>
                  <a:pt x="64600" y="49340"/>
                </a:lnTo>
                <a:lnTo>
                  <a:pt x="64690" y="49350"/>
                </a:lnTo>
                <a:lnTo>
                  <a:pt x="64760" y="49260"/>
                </a:lnTo>
                <a:lnTo>
                  <a:pt x="64800" y="49100"/>
                </a:lnTo>
                <a:lnTo>
                  <a:pt x="64580" y="47420"/>
                </a:lnTo>
                <a:lnTo>
                  <a:pt x="64540" y="47270"/>
                </a:lnTo>
                <a:lnTo>
                  <a:pt x="64500" y="47190"/>
                </a:lnTo>
                <a:lnTo>
                  <a:pt x="64480" y="46950"/>
                </a:lnTo>
                <a:lnTo>
                  <a:pt x="64610" y="46400"/>
                </a:lnTo>
                <a:lnTo>
                  <a:pt x="65160" y="46280"/>
                </a:lnTo>
                <a:lnTo>
                  <a:pt x="65260" y="46280"/>
                </a:lnTo>
                <a:lnTo>
                  <a:pt x="65410" y="46290"/>
                </a:lnTo>
                <a:lnTo>
                  <a:pt x="65700" y="46400"/>
                </a:lnTo>
                <a:lnTo>
                  <a:pt x="65880" y="46410"/>
                </a:lnTo>
                <a:lnTo>
                  <a:pt x="66050" y="46390"/>
                </a:lnTo>
                <a:lnTo>
                  <a:pt x="66280" y="46330"/>
                </a:lnTo>
                <a:lnTo>
                  <a:pt x="66490" y="46240"/>
                </a:lnTo>
                <a:lnTo>
                  <a:pt x="66860" y="45920"/>
                </a:lnTo>
                <a:lnTo>
                  <a:pt x="67970" y="45370"/>
                </a:lnTo>
                <a:lnTo>
                  <a:pt x="68230" y="45170"/>
                </a:lnTo>
                <a:lnTo>
                  <a:pt x="69030" y="44290"/>
                </a:lnTo>
                <a:lnTo>
                  <a:pt x="69350" y="43810"/>
                </a:lnTo>
                <a:lnTo>
                  <a:pt x="69420" y="43740"/>
                </a:lnTo>
                <a:lnTo>
                  <a:pt x="69530" y="43650"/>
                </a:lnTo>
                <a:lnTo>
                  <a:pt x="69830" y="43560"/>
                </a:lnTo>
                <a:lnTo>
                  <a:pt x="71910" y="4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omo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10" y="52980"/>
                </a:moveTo>
                <a:lnTo>
                  <a:pt x="79060" y="52840"/>
                </a:lnTo>
                <a:lnTo>
                  <a:pt x="79130" y="52820"/>
                </a:lnTo>
                <a:lnTo>
                  <a:pt x="79180" y="52830"/>
                </a:lnTo>
                <a:lnTo>
                  <a:pt x="79410" y="52900"/>
                </a:lnTo>
                <a:lnTo>
                  <a:pt x="79500" y="52880"/>
                </a:lnTo>
                <a:lnTo>
                  <a:pt x="79620" y="52960"/>
                </a:lnTo>
                <a:lnTo>
                  <a:pt x="79680" y="52950"/>
                </a:lnTo>
                <a:lnTo>
                  <a:pt x="79750" y="52930"/>
                </a:lnTo>
                <a:lnTo>
                  <a:pt x="79820" y="52960"/>
                </a:lnTo>
                <a:lnTo>
                  <a:pt x="79910" y="53010"/>
                </a:lnTo>
                <a:lnTo>
                  <a:pt x="80090" y="53100"/>
                </a:lnTo>
                <a:lnTo>
                  <a:pt x="80170" y="53180"/>
                </a:lnTo>
                <a:lnTo>
                  <a:pt x="80230" y="53250"/>
                </a:lnTo>
                <a:lnTo>
                  <a:pt x="80440" y="53970"/>
                </a:lnTo>
                <a:lnTo>
                  <a:pt x="80470" y="54040"/>
                </a:lnTo>
                <a:lnTo>
                  <a:pt x="80510" y="54100"/>
                </a:lnTo>
                <a:lnTo>
                  <a:pt x="80560" y="54160"/>
                </a:lnTo>
                <a:lnTo>
                  <a:pt x="80710" y="54290"/>
                </a:lnTo>
                <a:lnTo>
                  <a:pt x="80940" y="54560"/>
                </a:lnTo>
                <a:lnTo>
                  <a:pt x="81020" y="54590"/>
                </a:lnTo>
                <a:lnTo>
                  <a:pt x="81090" y="54580"/>
                </a:lnTo>
                <a:lnTo>
                  <a:pt x="81140" y="54540"/>
                </a:lnTo>
                <a:lnTo>
                  <a:pt x="81230" y="54420"/>
                </a:lnTo>
                <a:lnTo>
                  <a:pt x="81340" y="54230"/>
                </a:lnTo>
                <a:lnTo>
                  <a:pt x="81520" y="54230"/>
                </a:lnTo>
                <a:lnTo>
                  <a:pt x="81820" y="54270"/>
                </a:lnTo>
                <a:lnTo>
                  <a:pt x="82850" y="54590"/>
                </a:lnTo>
                <a:lnTo>
                  <a:pt x="83020" y="54690"/>
                </a:lnTo>
                <a:lnTo>
                  <a:pt x="83330" y="54940"/>
                </a:lnTo>
                <a:lnTo>
                  <a:pt x="83810" y="55230"/>
                </a:lnTo>
                <a:lnTo>
                  <a:pt x="84030" y="55430"/>
                </a:lnTo>
                <a:lnTo>
                  <a:pt x="84200" y="55610"/>
                </a:lnTo>
                <a:lnTo>
                  <a:pt x="84780" y="56740"/>
                </a:lnTo>
                <a:lnTo>
                  <a:pt x="84800" y="57000"/>
                </a:lnTo>
                <a:lnTo>
                  <a:pt x="84800" y="57010"/>
                </a:lnTo>
                <a:lnTo>
                  <a:pt x="84790" y="57010"/>
                </a:lnTo>
                <a:lnTo>
                  <a:pt x="84620" y="57120"/>
                </a:lnTo>
                <a:lnTo>
                  <a:pt x="82990" y="59920"/>
                </a:lnTo>
                <a:lnTo>
                  <a:pt x="82750" y="60470"/>
                </a:lnTo>
                <a:lnTo>
                  <a:pt x="82730" y="60990"/>
                </a:lnTo>
                <a:lnTo>
                  <a:pt x="82800" y="61130"/>
                </a:lnTo>
                <a:lnTo>
                  <a:pt x="82970" y="61360"/>
                </a:lnTo>
                <a:lnTo>
                  <a:pt x="83150" y="61700"/>
                </a:lnTo>
                <a:lnTo>
                  <a:pt x="83160" y="61730"/>
                </a:lnTo>
                <a:lnTo>
                  <a:pt x="83200" y="61820"/>
                </a:lnTo>
                <a:lnTo>
                  <a:pt x="82920" y="62600"/>
                </a:lnTo>
                <a:lnTo>
                  <a:pt x="82840" y="62690"/>
                </a:lnTo>
                <a:lnTo>
                  <a:pt x="82580" y="62840"/>
                </a:lnTo>
                <a:lnTo>
                  <a:pt x="82550" y="62890"/>
                </a:lnTo>
                <a:lnTo>
                  <a:pt x="82480" y="62990"/>
                </a:lnTo>
                <a:lnTo>
                  <a:pt x="82460" y="63220"/>
                </a:lnTo>
                <a:lnTo>
                  <a:pt x="83570" y="68240"/>
                </a:lnTo>
                <a:lnTo>
                  <a:pt x="83740" y="68450"/>
                </a:lnTo>
                <a:lnTo>
                  <a:pt x="83780" y="68500"/>
                </a:lnTo>
                <a:lnTo>
                  <a:pt x="84200" y="68880"/>
                </a:lnTo>
                <a:lnTo>
                  <a:pt x="84500" y="69670"/>
                </a:lnTo>
                <a:lnTo>
                  <a:pt x="84930" y="72030"/>
                </a:lnTo>
                <a:lnTo>
                  <a:pt x="85130" y="72540"/>
                </a:lnTo>
                <a:lnTo>
                  <a:pt x="85680" y="73540"/>
                </a:lnTo>
                <a:lnTo>
                  <a:pt x="85850" y="74050"/>
                </a:lnTo>
                <a:lnTo>
                  <a:pt x="85870" y="74320"/>
                </a:lnTo>
                <a:lnTo>
                  <a:pt x="85880" y="74570"/>
                </a:lnTo>
                <a:lnTo>
                  <a:pt x="85820" y="75340"/>
                </a:lnTo>
                <a:lnTo>
                  <a:pt x="85750" y="76180"/>
                </a:lnTo>
                <a:lnTo>
                  <a:pt x="86660" y="76110"/>
                </a:lnTo>
                <a:lnTo>
                  <a:pt x="86520" y="76990"/>
                </a:lnTo>
                <a:lnTo>
                  <a:pt x="86600" y="77360"/>
                </a:lnTo>
                <a:lnTo>
                  <a:pt x="86930" y="77540"/>
                </a:lnTo>
                <a:lnTo>
                  <a:pt x="87210" y="77510"/>
                </a:lnTo>
                <a:lnTo>
                  <a:pt x="87660" y="77230"/>
                </a:lnTo>
                <a:lnTo>
                  <a:pt x="87890" y="77140"/>
                </a:lnTo>
                <a:lnTo>
                  <a:pt x="88900" y="77400"/>
                </a:lnTo>
                <a:lnTo>
                  <a:pt x="89080" y="77550"/>
                </a:lnTo>
                <a:lnTo>
                  <a:pt x="89190" y="77730"/>
                </a:lnTo>
                <a:lnTo>
                  <a:pt x="89240" y="77960"/>
                </a:lnTo>
                <a:lnTo>
                  <a:pt x="89280" y="78700"/>
                </a:lnTo>
                <a:lnTo>
                  <a:pt x="89530" y="79720"/>
                </a:lnTo>
                <a:lnTo>
                  <a:pt x="89910" y="80620"/>
                </a:lnTo>
                <a:lnTo>
                  <a:pt x="89970" y="80880"/>
                </a:lnTo>
                <a:lnTo>
                  <a:pt x="89940" y="81130"/>
                </a:lnTo>
                <a:lnTo>
                  <a:pt x="89830" y="81260"/>
                </a:lnTo>
                <a:lnTo>
                  <a:pt x="89810" y="81270"/>
                </a:lnTo>
                <a:lnTo>
                  <a:pt x="89750" y="81280"/>
                </a:lnTo>
                <a:lnTo>
                  <a:pt x="89710" y="81270"/>
                </a:lnTo>
                <a:lnTo>
                  <a:pt x="89640" y="81280"/>
                </a:lnTo>
                <a:lnTo>
                  <a:pt x="89590" y="81270"/>
                </a:lnTo>
                <a:lnTo>
                  <a:pt x="89560" y="81220"/>
                </a:lnTo>
                <a:lnTo>
                  <a:pt x="89520" y="81170"/>
                </a:lnTo>
                <a:lnTo>
                  <a:pt x="89490" y="81120"/>
                </a:lnTo>
                <a:lnTo>
                  <a:pt x="89430" y="81120"/>
                </a:lnTo>
                <a:lnTo>
                  <a:pt x="89410" y="81170"/>
                </a:lnTo>
                <a:lnTo>
                  <a:pt x="89370" y="81210"/>
                </a:lnTo>
                <a:lnTo>
                  <a:pt x="89320" y="81260"/>
                </a:lnTo>
                <a:lnTo>
                  <a:pt x="89330" y="81290"/>
                </a:lnTo>
                <a:lnTo>
                  <a:pt x="89140" y="81250"/>
                </a:lnTo>
                <a:lnTo>
                  <a:pt x="89040" y="82130"/>
                </a:lnTo>
                <a:lnTo>
                  <a:pt x="89080" y="82320"/>
                </a:lnTo>
                <a:lnTo>
                  <a:pt x="89280" y="82610"/>
                </a:lnTo>
                <a:lnTo>
                  <a:pt x="89340" y="82770"/>
                </a:lnTo>
                <a:lnTo>
                  <a:pt x="89330" y="82890"/>
                </a:lnTo>
                <a:lnTo>
                  <a:pt x="89280" y="83190"/>
                </a:lnTo>
                <a:lnTo>
                  <a:pt x="89290" y="83320"/>
                </a:lnTo>
                <a:lnTo>
                  <a:pt x="89330" y="83370"/>
                </a:lnTo>
                <a:lnTo>
                  <a:pt x="89520" y="83530"/>
                </a:lnTo>
                <a:lnTo>
                  <a:pt x="89590" y="83620"/>
                </a:lnTo>
                <a:lnTo>
                  <a:pt x="89460" y="83880"/>
                </a:lnTo>
                <a:lnTo>
                  <a:pt x="89260" y="84030"/>
                </a:lnTo>
                <a:lnTo>
                  <a:pt x="88930" y="84080"/>
                </a:lnTo>
                <a:lnTo>
                  <a:pt x="88370" y="84050"/>
                </a:lnTo>
                <a:lnTo>
                  <a:pt x="88340" y="83660"/>
                </a:lnTo>
                <a:lnTo>
                  <a:pt x="87870" y="83600"/>
                </a:lnTo>
                <a:lnTo>
                  <a:pt x="87290" y="83670"/>
                </a:lnTo>
                <a:lnTo>
                  <a:pt x="86920" y="83660"/>
                </a:lnTo>
                <a:lnTo>
                  <a:pt x="87030" y="83940"/>
                </a:lnTo>
                <a:lnTo>
                  <a:pt x="86960" y="84230"/>
                </a:lnTo>
                <a:lnTo>
                  <a:pt x="86760" y="84450"/>
                </a:lnTo>
                <a:lnTo>
                  <a:pt x="86480" y="84540"/>
                </a:lnTo>
                <a:lnTo>
                  <a:pt x="86260" y="84470"/>
                </a:lnTo>
                <a:lnTo>
                  <a:pt x="85510" y="84120"/>
                </a:lnTo>
                <a:lnTo>
                  <a:pt x="85280" y="83950"/>
                </a:lnTo>
                <a:lnTo>
                  <a:pt x="85000" y="84030"/>
                </a:lnTo>
                <a:lnTo>
                  <a:pt x="84440" y="84040"/>
                </a:lnTo>
                <a:lnTo>
                  <a:pt x="84200" y="84150"/>
                </a:lnTo>
                <a:lnTo>
                  <a:pt x="84090" y="83880"/>
                </a:lnTo>
                <a:lnTo>
                  <a:pt x="83870" y="83560"/>
                </a:lnTo>
                <a:lnTo>
                  <a:pt x="83610" y="83290"/>
                </a:lnTo>
                <a:lnTo>
                  <a:pt x="83390" y="83170"/>
                </a:lnTo>
                <a:lnTo>
                  <a:pt x="83270" y="83070"/>
                </a:lnTo>
                <a:lnTo>
                  <a:pt x="83420" y="82840"/>
                </a:lnTo>
                <a:lnTo>
                  <a:pt x="83640" y="82640"/>
                </a:lnTo>
                <a:lnTo>
                  <a:pt x="83730" y="82590"/>
                </a:lnTo>
                <a:lnTo>
                  <a:pt x="83790" y="82390"/>
                </a:lnTo>
                <a:lnTo>
                  <a:pt x="83840" y="81970"/>
                </a:lnTo>
                <a:lnTo>
                  <a:pt x="83920" y="81810"/>
                </a:lnTo>
                <a:lnTo>
                  <a:pt x="84110" y="81690"/>
                </a:lnTo>
                <a:lnTo>
                  <a:pt x="84260" y="81650"/>
                </a:lnTo>
                <a:lnTo>
                  <a:pt x="84360" y="81560"/>
                </a:lnTo>
                <a:lnTo>
                  <a:pt x="84390" y="81280"/>
                </a:lnTo>
                <a:lnTo>
                  <a:pt x="84360" y="81070"/>
                </a:lnTo>
                <a:lnTo>
                  <a:pt x="84270" y="80970"/>
                </a:lnTo>
                <a:lnTo>
                  <a:pt x="84100" y="80940"/>
                </a:lnTo>
                <a:lnTo>
                  <a:pt x="83870" y="80940"/>
                </a:lnTo>
                <a:lnTo>
                  <a:pt x="83800" y="80970"/>
                </a:lnTo>
                <a:lnTo>
                  <a:pt x="83720" y="81040"/>
                </a:lnTo>
                <a:lnTo>
                  <a:pt x="83610" y="81110"/>
                </a:lnTo>
                <a:lnTo>
                  <a:pt x="83490" y="81140"/>
                </a:lnTo>
                <a:lnTo>
                  <a:pt x="83370" y="81120"/>
                </a:lnTo>
                <a:lnTo>
                  <a:pt x="83180" y="81040"/>
                </a:lnTo>
                <a:lnTo>
                  <a:pt x="83050" y="81040"/>
                </a:lnTo>
                <a:lnTo>
                  <a:pt x="82920" y="81080"/>
                </a:lnTo>
                <a:lnTo>
                  <a:pt x="82650" y="81270"/>
                </a:lnTo>
                <a:lnTo>
                  <a:pt x="82470" y="81340"/>
                </a:lnTo>
                <a:lnTo>
                  <a:pt x="82610" y="81660"/>
                </a:lnTo>
                <a:lnTo>
                  <a:pt x="82680" y="81950"/>
                </a:lnTo>
                <a:lnTo>
                  <a:pt x="82580" y="82150"/>
                </a:lnTo>
                <a:lnTo>
                  <a:pt x="82180" y="82200"/>
                </a:lnTo>
                <a:lnTo>
                  <a:pt x="82240" y="82300"/>
                </a:lnTo>
                <a:lnTo>
                  <a:pt x="82240" y="82400"/>
                </a:lnTo>
                <a:lnTo>
                  <a:pt x="82180" y="82500"/>
                </a:lnTo>
                <a:lnTo>
                  <a:pt x="82080" y="82590"/>
                </a:lnTo>
                <a:lnTo>
                  <a:pt x="82210" y="82680"/>
                </a:lnTo>
                <a:lnTo>
                  <a:pt x="82270" y="82700"/>
                </a:lnTo>
                <a:lnTo>
                  <a:pt x="82180" y="82700"/>
                </a:lnTo>
                <a:lnTo>
                  <a:pt x="82310" y="82750"/>
                </a:lnTo>
                <a:lnTo>
                  <a:pt x="82460" y="82780"/>
                </a:lnTo>
                <a:lnTo>
                  <a:pt x="82610" y="82800"/>
                </a:lnTo>
                <a:lnTo>
                  <a:pt x="82760" y="82790"/>
                </a:lnTo>
                <a:lnTo>
                  <a:pt x="82760" y="82880"/>
                </a:lnTo>
                <a:lnTo>
                  <a:pt x="82630" y="82940"/>
                </a:lnTo>
                <a:lnTo>
                  <a:pt x="82420" y="82930"/>
                </a:lnTo>
                <a:lnTo>
                  <a:pt x="82270" y="82970"/>
                </a:lnTo>
                <a:lnTo>
                  <a:pt x="82150" y="83060"/>
                </a:lnTo>
                <a:lnTo>
                  <a:pt x="82040" y="83180"/>
                </a:lnTo>
                <a:lnTo>
                  <a:pt x="81950" y="83320"/>
                </a:lnTo>
                <a:lnTo>
                  <a:pt x="81890" y="83470"/>
                </a:lnTo>
                <a:lnTo>
                  <a:pt x="81740" y="83370"/>
                </a:lnTo>
                <a:lnTo>
                  <a:pt x="81640" y="83420"/>
                </a:lnTo>
                <a:lnTo>
                  <a:pt x="81660" y="83550"/>
                </a:lnTo>
                <a:lnTo>
                  <a:pt x="81890" y="83660"/>
                </a:lnTo>
                <a:lnTo>
                  <a:pt x="81800" y="83850"/>
                </a:lnTo>
                <a:lnTo>
                  <a:pt x="81890" y="83960"/>
                </a:lnTo>
                <a:lnTo>
                  <a:pt x="82070" y="84020"/>
                </a:lnTo>
                <a:lnTo>
                  <a:pt x="82270" y="84050"/>
                </a:lnTo>
                <a:lnTo>
                  <a:pt x="81760" y="84470"/>
                </a:lnTo>
                <a:lnTo>
                  <a:pt x="80830" y="84420"/>
                </a:lnTo>
                <a:lnTo>
                  <a:pt x="78560" y="83940"/>
                </a:lnTo>
                <a:lnTo>
                  <a:pt x="77250" y="83660"/>
                </a:lnTo>
                <a:lnTo>
                  <a:pt x="76590" y="83620"/>
                </a:lnTo>
                <a:lnTo>
                  <a:pt x="76140" y="83530"/>
                </a:lnTo>
                <a:lnTo>
                  <a:pt x="76030" y="83490"/>
                </a:lnTo>
                <a:lnTo>
                  <a:pt x="75980" y="83420"/>
                </a:lnTo>
                <a:lnTo>
                  <a:pt x="76010" y="83290"/>
                </a:lnTo>
                <a:lnTo>
                  <a:pt x="76040" y="83190"/>
                </a:lnTo>
                <a:lnTo>
                  <a:pt x="76020" y="83090"/>
                </a:lnTo>
                <a:lnTo>
                  <a:pt x="75880" y="82970"/>
                </a:lnTo>
                <a:lnTo>
                  <a:pt x="75980" y="82790"/>
                </a:lnTo>
                <a:lnTo>
                  <a:pt x="75840" y="82910"/>
                </a:lnTo>
                <a:lnTo>
                  <a:pt x="75730" y="83090"/>
                </a:lnTo>
                <a:lnTo>
                  <a:pt x="75650" y="83290"/>
                </a:lnTo>
                <a:lnTo>
                  <a:pt x="75610" y="83470"/>
                </a:lnTo>
                <a:lnTo>
                  <a:pt x="75500" y="83470"/>
                </a:lnTo>
                <a:lnTo>
                  <a:pt x="75330" y="83370"/>
                </a:lnTo>
                <a:lnTo>
                  <a:pt x="75060" y="83350"/>
                </a:lnTo>
                <a:lnTo>
                  <a:pt x="74490" y="83370"/>
                </a:lnTo>
                <a:lnTo>
                  <a:pt x="74300" y="83320"/>
                </a:lnTo>
                <a:lnTo>
                  <a:pt x="74130" y="83230"/>
                </a:lnTo>
                <a:lnTo>
                  <a:pt x="74320" y="82920"/>
                </a:lnTo>
                <a:lnTo>
                  <a:pt x="75130" y="82770"/>
                </a:lnTo>
                <a:lnTo>
                  <a:pt x="75150" y="82660"/>
                </a:lnTo>
                <a:lnTo>
                  <a:pt x="75220" y="82700"/>
                </a:lnTo>
                <a:lnTo>
                  <a:pt x="75190" y="82610"/>
                </a:lnTo>
                <a:lnTo>
                  <a:pt x="75170" y="82520"/>
                </a:lnTo>
                <a:lnTo>
                  <a:pt x="75160" y="82470"/>
                </a:lnTo>
                <a:lnTo>
                  <a:pt x="75130" y="82390"/>
                </a:lnTo>
                <a:lnTo>
                  <a:pt x="75190" y="82390"/>
                </a:lnTo>
                <a:lnTo>
                  <a:pt x="75350" y="82400"/>
                </a:lnTo>
                <a:lnTo>
                  <a:pt x="75720" y="82450"/>
                </a:lnTo>
                <a:lnTo>
                  <a:pt x="75870" y="82390"/>
                </a:lnTo>
                <a:lnTo>
                  <a:pt x="75870" y="82400"/>
                </a:lnTo>
                <a:lnTo>
                  <a:pt x="75950" y="82550"/>
                </a:lnTo>
                <a:lnTo>
                  <a:pt x="76170" y="82700"/>
                </a:lnTo>
                <a:lnTo>
                  <a:pt x="76470" y="82700"/>
                </a:lnTo>
                <a:lnTo>
                  <a:pt x="76540" y="82700"/>
                </a:lnTo>
                <a:lnTo>
                  <a:pt x="76620" y="82700"/>
                </a:lnTo>
                <a:lnTo>
                  <a:pt x="76770" y="82620"/>
                </a:lnTo>
                <a:lnTo>
                  <a:pt x="76910" y="82400"/>
                </a:lnTo>
                <a:lnTo>
                  <a:pt x="77140" y="82700"/>
                </a:lnTo>
                <a:lnTo>
                  <a:pt x="77660" y="82400"/>
                </a:lnTo>
                <a:lnTo>
                  <a:pt x="77510" y="82170"/>
                </a:lnTo>
                <a:lnTo>
                  <a:pt x="77430" y="81870"/>
                </a:lnTo>
                <a:lnTo>
                  <a:pt x="77430" y="81650"/>
                </a:lnTo>
                <a:lnTo>
                  <a:pt x="77810" y="81580"/>
                </a:lnTo>
                <a:lnTo>
                  <a:pt x="78030" y="81200"/>
                </a:lnTo>
                <a:lnTo>
                  <a:pt x="78030" y="80830"/>
                </a:lnTo>
                <a:lnTo>
                  <a:pt x="78100" y="80530"/>
                </a:lnTo>
                <a:lnTo>
                  <a:pt x="78100" y="80080"/>
                </a:lnTo>
                <a:lnTo>
                  <a:pt x="78030" y="79640"/>
                </a:lnTo>
                <a:lnTo>
                  <a:pt x="78100" y="78670"/>
                </a:lnTo>
                <a:lnTo>
                  <a:pt x="78250" y="78520"/>
                </a:lnTo>
                <a:lnTo>
                  <a:pt x="78400" y="78290"/>
                </a:lnTo>
                <a:lnTo>
                  <a:pt x="78920" y="78140"/>
                </a:lnTo>
                <a:lnTo>
                  <a:pt x="79370" y="78140"/>
                </a:lnTo>
                <a:lnTo>
                  <a:pt x="79810" y="77920"/>
                </a:lnTo>
                <a:lnTo>
                  <a:pt x="80410" y="77620"/>
                </a:lnTo>
                <a:lnTo>
                  <a:pt x="80700" y="77470"/>
                </a:lnTo>
                <a:lnTo>
                  <a:pt x="80700" y="77100"/>
                </a:lnTo>
                <a:lnTo>
                  <a:pt x="80700" y="76500"/>
                </a:lnTo>
                <a:lnTo>
                  <a:pt x="80700" y="76130"/>
                </a:lnTo>
                <a:lnTo>
                  <a:pt x="80700" y="75980"/>
                </a:lnTo>
                <a:lnTo>
                  <a:pt x="80700" y="75610"/>
                </a:lnTo>
                <a:lnTo>
                  <a:pt x="80550" y="75460"/>
                </a:lnTo>
                <a:lnTo>
                  <a:pt x="80260" y="75310"/>
                </a:lnTo>
                <a:lnTo>
                  <a:pt x="80260" y="75160"/>
                </a:lnTo>
                <a:lnTo>
                  <a:pt x="80260" y="74930"/>
                </a:lnTo>
                <a:lnTo>
                  <a:pt x="80480" y="74710"/>
                </a:lnTo>
                <a:lnTo>
                  <a:pt x="80700" y="74860"/>
                </a:lnTo>
                <a:lnTo>
                  <a:pt x="80850" y="74640"/>
                </a:lnTo>
                <a:lnTo>
                  <a:pt x="81070" y="74410"/>
                </a:lnTo>
                <a:lnTo>
                  <a:pt x="81590" y="73590"/>
                </a:lnTo>
                <a:lnTo>
                  <a:pt x="81520" y="73520"/>
                </a:lnTo>
                <a:lnTo>
                  <a:pt x="81070" y="73590"/>
                </a:lnTo>
                <a:lnTo>
                  <a:pt x="80330" y="73890"/>
                </a:lnTo>
                <a:lnTo>
                  <a:pt x="80480" y="73440"/>
                </a:lnTo>
                <a:lnTo>
                  <a:pt x="80180" y="73220"/>
                </a:lnTo>
                <a:lnTo>
                  <a:pt x="80260" y="72990"/>
                </a:lnTo>
                <a:lnTo>
                  <a:pt x="80030" y="72620"/>
                </a:lnTo>
                <a:lnTo>
                  <a:pt x="80330" y="72470"/>
                </a:lnTo>
                <a:lnTo>
                  <a:pt x="80410" y="72320"/>
                </a:lnTo>
                <a:lnTo>
                  <a:pt x="80480" y="72100"/>
                </a:lnTo>
                <a:lnTo>
                  <a:pt x="80550" y="71500"/>
                </a:lnTo>
                <a:lnTo>
                  <a:pt x="80700" y="71200"/>
                </a:lnTo>
                <a:lnTo>
                  <a:pt x="80780" y="71200"/>
                </a:lnTo>
                <a:lnTo>
                  <a:pt x="80930" y="70900"/>
                </a:lnTo>
                <a:lnTo>
                  <a:pt x="80700" y="70900"/>
                </a:lnTo>
                <a:lnTo>
                  <a:pt x="80550" y="70680"/>
                </a:lnTo>
                <a:lnTo>
                  <a:pt x="80480" y="70450"/>
                </a:lnTo>
                <a:lnTo>
                  <a:pt x="80550" y="70450"/>
                </a:lnTo>
                <a:lnTo>
                  <a:pt x="80630" y="70310"/>
                </a:lnTo>
                <a:lnTo>
                  <a:pt x="80630" y="70160"/>
                </a:lnTo>
                <a:lnTo>
                  <a:pt x="80630" y="70080"/>
                </a:lnTo>
                <a:lnTo>
                  <a:pt x="80780" y="70080"/>
                </a:lnTo>
                <a:lnTo>
                  <a:pt x="80480" y="69780"/>
                </a:lnTo>
                <a:lnTo>
                  <a:pt x="80410" y="69260"/>
                </a:lnTo>
                <a:lnTo>
                  <a:pt x="79960" y="69560"/>
                </a:lnTo>
                <a:lnTo>
                  <a:pt x="79740" y="69110"/>
                </a:lnTo>
                <a:lnTo>
                  <a:pt x="79740" y="68890"/>
                </a:lnTo>
                <a:lnTo>
                  <a:pt x="79510" y="68810"/>
                </a:lnTo>
                <a:lnTo>
                  <a:pt x="79810" y="68810"/>
                </a:lnTo>
                <a:lnTo>
                  <a:pt x="80030" y="68740"/>
                </a:lnTo>
                <a:lnTo>
                  <a:pt x="80030" y="68660"/>
                </a:lnTo>
                <a:lnTo>
                  <a:pt x="79960" y="68360"/>
                </a:lnTo>
                <a:lnTo>
                  <a:pt x="79590" y="67990"/>
                </a:lnTo>
                <a:lnTo>
                  <a:pt x="79370" y="67690"/>
                </a:lnTo>
                <a:lnTo>
                  <a:pt x="79140" y="67390"/>
                </a:lnTo>
                <a:lnTo>
                  <a:pt x="78920" y="66940"/>
                </a:lnTo>
                <a:lnTo>
                  <a:pt x="78770" y="66640"/>
                </a:lnTo>
                <a:lnTo>
                  <a:pt x="78550" y="66350"/>
                </a:lnTo>
                <a:lnTo>
                  <a:pt x="78400" y="66640"/>
                </a:lnTo>
                <a:lnTo>
                  <a:pt x="78250" y="66640"/>
                </a:lnTo>
                <a:lnTo>
                  <a:pt x="78250" y="66720"/>
                </a:lnTo>
                <a:lnTo>
                  <a:pt x="78030" y="66640"/>
                </a:lnTo>
                <a:lnTo>
                  <a:pt x="77510" y="66270"/>
                </a:lnTo>
                <a:lnTo>
                  <a:pt x="77360" y="66270"/>
                </a:lnTo>
                <a:lnTo>
                  <a:pt x="77360" y="66120"/>
                </a:lnTo>
                <a:lnTo>
                  <a:pt x="77210" y="65970"/>
                </a:lnTo>
                <a:lnTo>
                  <a:pt x="77210" y="65600"/>
                </a:lnTo>
                <a:lnTo>
                  <a:pt x="77210" y="65070"/>
                </a:lnTo>
                <a:lnTo>
                  <a:pt x="76910" y="64250"/>
                </a:lnTo>
                <a:lnTo>
                  <a:pt x="76840" y="64030"/>
                </a:lnTo>
                <a:lnTo>
                  <a:pt x="76770" y="63950"/>
                </a:lnTo>
                <a:lnTo>
                  <a:pt x="76540" y="63350"/>
                </a:lnTo>
                <a:lnTo>
                  <a:pt x="76620" y="63060"/>
                </a:lnTo>
                <a:lnTo>
                  <a:pt x="76470" y="62760"/>
                </a:lnTo>
                <a:lnTo>
                  <a:pt x="76250" y="62980"/>
                </a:lnTo>
                <a:lnTo>
                  <a:pt x="76100" y="63210"/>
                </a:lnTo>
                <a:lnTo>
                  <a:pt x="75730" y="62980"/>
                </a:lnTo>
                <a:lnTo>
                  <a:pt x="75270" y="63150"/>
                </a:lnTo>
                <a:lnTo>
                  <a:pt x="75230" y="63080"/>
                </a:lnTo>
                <a:lnTo>
                  <a:pt x="75190" y="63010"/>
                </a:lnTo>
                <a:lnTo>
                  <a:pt x="75120" y="62800"/>
                </a:lnTo>
                <a:lnTo>
                  <a:pt x="75030" y="62620"/>
                </a:lnTo>
                <a:lnTo>
                  <a:pt x="74830" y="62460"/>
                </a:lnTo>
                <a:lnTo>
                  <a:pt x="75270" y="62270"/>
                </a:lnTo>
                <a:lnTo>
                  <a:pt x="75290" y="61960"/>
                </a:lnTo>
                <a:lnTo>
                  <a:pt x="74930" y="61200"/>
                </a:lnTo>
                <a:lnTo>
                  <a:pt x="75530" y="60610"/>
                </a:lnTo>
                <a:lnTo>
                  <a:pt x="75560" y="60510"/>
                </a:lnTo>
                <a:lnTo>
                  <a:pt x="75720" y="60410"/>
                </a:lnTo>
                <a:lnTo>
                  <a:pt x="75580" y="60210"/>
                </a:lnTo>
                <a:lnTo>
                  <a:pt x="75340" y="60000"/>
                </a:lnTo>
                <a:lnTo>
                  <a:pt x="75220" y="59930"/>
                </a:lnTo>
                <a:lnTo>
                  <a:pt x="75260" y="59700"/>
                </a:lnTo>
                <a:lnTo>
                  <a:pt x="75420" y="59440"/>
                </a:lnTo>
                <a:lnTo>
                  <a:pt x="75610" y="59240"/>
                </a:lnTo>
                <a:lnTo>
                  <a:pt x="75750" y="59150"/>
                </a:lnTo>
                <a:lnTo>
                  <a:pt x="75870" y="59030"/>
                </a:lnTo>
                <a:lnTo>
                  <a:pt x="75840" y="58780"/>
                </a:lnTo>
                <a:lnTo>
                  <a:pt x="75700" y="58510"/>
                </a:lnTo>
                <a:lnTo>
                  <a:pt x="75500" y="58360"/>
                </a:lnTo>
                <a:lnTo>
                  <a:pt x="75420" y="58690"/>
                </a:lnTo>
                <a:lnTo>
                  <a:pt x="75280" y="58680"/>
                </a:lnTo>
                <a:lnTo>
                  <a:pt x="75150" y="58450"/>
                </a:lnTo>
                <a:lnTo>
                  <a:pt x="75220" y="58080"/>
                </a:lnTo>
                <a:lnTo>
                  <a:pt x="75560" y="57780"/>
                </a:lnTo>
                <a:lnTo>
                  <a:pt x="76080" y="57690"/>
                </a:lnTo>
                <a:lnTo>
                  <a:pt x="76250" y="57540"/>
                </a:lnTo>
                <a:lnTo>
                  <a:pt x="76360" y="57370"/>
                </a:lnTo>
                <a:lnTo>
                  <a:pt x="76510" y="57220"/>
                </a:lnTo>
                <a:lnTo>
                  <a:pt x="76770" y="57110"/>
                </a:lnTo>
                <a:lnTo>
                  <a:pt x="77210" y="57060"/>
                </a:lnTo>
                <a:lnTo>
                  <a:pt x="77400" y="56920"/>
                </a:lnTo>
                <a:lnTo>
                  <a:pt x="77430" y="56620"/>
                </a:lnTo>
                <a:lnTo>
                  <a:pt x="77940" y="56780"/>
                </a:lnTo>
                <a:lnTo>
                  <a:pt x="78120" y="56760"/>
                </a:lnTo>
                <a:lnTo>
                  <a:pt x="78020" y="56530"/>
                </a:lnTo>
                <a:lnTo>
                  <a:pt x="78100" y="56490"/>
                </a:lnTo>
                <a:lnTo>
                  <a:pt x="78160" y="56450"/>
                </a:lnTo>
                <a:lnTo>
                  <a:pt x="78200" y="56370"/>
                </a:lnTo>
                <a:lnTo>
                  <a:pt x="78210" y="56270"/>
                </a:lnTo>
                <a:lnTo>
                  <a:pt x="78160" y="56200"/>
                </a:lnTo>
                <a:lnTo>
                  <a:pt x="78040" y="56220"/>
                </a:lnTo>
                <a:lnTo>
                  <a:pt x="77940" y="56280"/>
                </a:lnTo>
                <a:lnTo>
                  <a:pt x="77930" y="56330"/>
                </a:lnTo>
                <a:lnTo>
                  <a:pt x="77530" y="56250"/>
                </a:lnTo>
                <a:lnTo>
                  <a:pt x="77370" y="56180"/>
                </a:lnTo>
                <a:lnTo>
                  <a:pt x="77250" y="56030"/>
                </a:lnTo>
                <a:lnTo>
                  <a:pt x="77190" y="55890"/>
                </a:lnTo>
                <a:lnTo>
                  <a:pt x="77060" y="55430"/>
                </a:lnTo>
                <a:lnTo>
                  <a:pt x="77060" y="55260"/>
                </a:lnTo>
                <a:lnTo>
                  <a:pt x="77170" y="55070"/>
                </a:lnTo>
                <a:lnTo>
                  <a:pt x="77350" y="54970"/>
                </a:lnTo>
                <a:lnTo>
                  <a:pt x="77490" y="55020"/>
                </a:lnTo>
                <a:lnTo>
                  <a:pt x="77540" y="55260"/>
                </a:lnTo>
                <a:lnTo>
                  <a:pt x="77710" y="55180"/>
                </a:lnTo>
                <a:lnTo>
                  <a:pt x="77790" y="55130"/>
                </a:lnTo>
                <a:lnTo>
                  <a:pt x="77850" y="55040"/>
                </a:lnTo>
                <a:lnTo>
                  <a:pt x="77930" y="54860"/>
                </a:lnTo>
                <a:lnTo>
                  <a:pt x="77980" y="54680"/>
                </a:lnTo>
                <a:lnTo>
                  <a:pt x="77970" y="54530"/>
                </a:lnTo>
                <a:lnTo>
                  <a:pt x="77940" y="54380"/>
                </a:lnTo>
                <a:lnTo>
                  <a:pt x="77930" y="53960"/>
                </a:lnTo>
                <a:lnTo>
                  <a:pt x="77950" y="53880"/>
                </a:lnTo>
                <a:lnTo>
                  <a:pt x="78320" y="53800"/>
                </a:lnTo>
                <a:lnTo>
                  <a:pt x="78600" y="53790"/>
                </a:lnTo>
                <a:lnTo>
                  <a:pt x="78710" y="53720"/>
                </a:lnTo>
                <a:lnTo>
                  <a:pt x="78800" y="53500"/>
                </a:lnTo>
                <a:lnTo>
                  <a:pt x="78740" y="53500"/>
                </a:lnTo>
                <a:lnTo>
                  <a:pt x="78720" y="53480"/>
                </a:lnTo>
                <a:lnTo>
                  <a:pt x="78720" y="53450"/>
                </a:lnTo>
                <a:lnTo>
                  <a:pt x="78710" y="53400"/>
                </a:lnTo>
                <a:lnTo>
                  <a:pt x="78610" y="53460"/>
                </a:lnTo>
                <a:lnTo>
                  <a:pt x="78510" y="53500"/>
                </a:lnTo>
                <a:lnTo>
                  <a:pt x="78480" y="53190"/>
                </a:lnTo>
                <a:lnTo>
                  <a:pt x="78610" y="5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