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Paphos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Cyprus • State Map | Fully Editable Vector Shape</a:t>
            </a:r>
          </a:p>
        </p:txBody>
      </p:sp>
      <p:sp>
        <p:nvSpPr>
          <p:cNvPr id="101" name="Paphos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23830" y="41190"/>
                </a:moveTo>
                <a:lnTo>
                  <a:pt x="24000" y="41830"/>
                </a:lnTo>
                <a:lnTo>
                  <a:pt x="24440" y="42440"/>
                </a:lnTo>
                <a:lnTo>
                  <a:pt x="24460" y="42650"/>
                </a:lnTo>
                <a:lnTo>
                  <a:pt x="24380" y="42840"/>
                </a:lnTo>
                <a:lnTo>
                  <a:pt x="24200" y="43080"/>
                </a:lnTo>
                <a:lnTo>
                  <a:pt x="24030" y="43210"/>
                </a:lnTo>
                <a:lnTo>
                  <a:pt x="23860" y="43280"/>
                </a:lnTo>
                <a:lnTo>
                  <a:pt x="23640" y="43480"/>
                </a:lnTo>
                <a:lnTo>
                  <a:pt x="23420" y="43820"/>
                </a:lnTo>
                <a:lnTo>
                  <a:pt x="22870" y="45040"/>
                </a:lnTo>
                <a:lnTo>
                  <a:pt x="22680" y="45270"/>
                </a:lnTo>
                <a:lnTo>
                  <a:pt x="22540" y="45330"/>
                </a:lnTo>
                <a:lnTo>
                  <a:pt x="22370" y="45370"/>
                </a:lnTo>
                <a:lnTo>
                  <a:pt x="22230" y="45450"/>
                </a:lnTo>
                <a:lnTo>
                  <a:pt x="22050" y="45650"/>
                </a:lnTo>
                <a:lnTo>
                  <a:pt x="21400" y="46590"/>
                </a:lnTo>
                <a:lnTo>
                  <a:pt x="21280" y="46900"/>
                </a:lnTo>
                <a:lnTo>
                  <a:pt x="21260" y="47120"/>
                </a:lnTo>
                <a:lnTo>
                  <a:pt x="21340" y="47220"/>
                </a:lnTo>
                <a:lnTo>
                  <a:pt x="21460" y="47310"/>
                </a:lnTo>
                <a:lnTo>
                  <a:pt x="21580" y="47490"/>
                </a:lnTo>
                <a:lnTo>
                  <a:pt x="21670" y="47750"/>
                </a:lnTo>
                <a:lnTo>
                  <a:pt x="21640" y="48340"/>
                </a:lnTo>
                <a:lnTo>
                  <a:pt x="21560" y="48630"/>
                </a:lnTo>
                <a:lnTo>
                  <a:pt x="21440" y="48830"/>
                </a:lnTo>
                <a:lnTo>
                  <a:pt x="21040" y="49070"/>
                </a:lnTo>
                <a:lnTo>
                  <a:pt x="20720" y="49400"/>
                </a:lnTo>
                <a:lnTo>
                  <a:pt x="20450" y="49610"/>
                </a:lnTo>
                <a:lnTo>
                  <a:pt x="20280" y="49770"/>
                </a:lnTo>
                <a:lnTo>
                  <a:pt x="19610" y="50230"/>
                </a:lnTo>
                <a:lnTo>
                  <a:pt x="19320" y="50590"/>
                </a:lnTo>
                <a:lnTo>
                  <a:pt x="19090" y="50780"/>
                </a:lnTo>
                <a:lnTo>
                  <a:pt x="18820" y="50950"/>
                </a:lnTo>
                <a:lnTo>
                  <a:pt x="18780" y="51060"/>
                </a:lnTo>
                <a:lnTo>
                  <a:pt x="18800" y="51180"/>
                </a:lnTo>
                <a:lnTo>
                  <a:pt x="18890" y="51310"/>
                </a:lnTo>
                <a:lnTo>
                  <a:pt x="18940" y="51460"/>
                </a:lnTo>
                <a:lnTo>
                  <a:pt x="18970" y="51640"/>
                </a:lnTo>
                <a:lnTo>
                  <a:pt x="18940" y="52640"/>
                </a:lnTo>
                <a:lnTo>
                  <a:pt x="18340" y="52370"/>
                </a:lnTo>
                <a:lnTo>
                  <a:pt x="16350" y="51130"/>
                </a:lnTo>
                <a:lnTo>
                  <a:pt x="15630" y="50820"/>
                </a:lnTo>
                <a:lnTo>
                  <a:pt x="14820" y="50620"/>
                </a:lnTo>
                <a:lnTo>
                  <a:pt x="13170" y="50450"/>
                </a:lnTo>
                <a:lnTo>
                  <a:pt x="12490" y="50160"/>
                </a:lnTo>
                <a:lnTo>
                  <a:pt x="11830" y="49750"/>
                </a:lnTo>
                <a:lnTo>
                  <a:pt x="10280" y="48520"/>
                </a:lnTo>
                <a:lnTo>
                  <a:pt x="10060" y="48260"/>
                </a:lnTo>
                <a:lnTo>
                  <a:pt x="9810" y="46890"/>
                </a:lnTo>
                <a:lnTo>
                  <a:pt x="9650" y="46670"/>
                </a:lnTo>
                <a:lnTo>
                  <a:pt x="9630" y="46220"/>
                </a:lnTo>
                <a:lnTo>
                  <a:pt x="8730" y="43730"/>
                </a:lnTo>
                <a:lnTo>
                  <a:pt x="8290" y="43350"/>
                </a:lnTo>
                <a:lnTo>
                  <a:pt x="7460" y="42800"/>
                </a:lnTo>
                <a:lnTo>
                  <a:pt x="7110" y="42430"/>
                </a:lnTo>
                <a:lnTo>
                  <a:pt x="6790" y="41960"/>
                </a:lnTo>
                <a:lnTo>
                  <a:pt x="6560" y="41390"/>
                </a:lnTo>
                <a:lnTo>
                  <a:pt x="6530" y="40770"/>
                </a:lnTo>
                <a:lnTo>
                  <a:pt x="6870" y="40160"/>
                </a:lnTo>
                <a:lnTo>
                  <a:pt x="6120" y="38930"/>
                </a:lnTo>
                <a:lnTo>
                  <a:pt x="6050" y="38430"/>
                </a:lnTo>
                <a:lnTo>
                  <a:pt x="6050" y="37390"/>
                </a:lnTo>
                <a:lnTo>
                  <a:pt x="5880" y="36500"/>
                </a:lnTo>
                <a:lnTo>
                  <a:pt x="5030" y="35030"/>
                </a:lnTo>
                <a:lnTo>
                  <a:pt x="4720" y="34290"/>
                </a:lnTo>
                <a:lnTo>
                  <a:pt x="4550" y="33100"/>
                </a:lnTo>
                <a:lnTo>
                  <a:pt x="4680" y="32240"/>
                </a:lnTo>
                <a:lnTo>
                  <a:pt x="5120" y="31950"/>
                </a:lnTo>
                <a:lnTo>
                  <a:pt x="5910" y="32500"/>
                </a:lnTo>
                <a:lnTo>
                  <a:pt x="7070" y="33770"/>
                </a:lnTo>
                <a:lnTo>
                  <a:pt x="7720" y="34290"/>
                </a:lnTo>
                <a:lnTo>
                  <a:pt x="8460" y="34590"/>
                </a:lnTo>
                <a:lnTo>
                  <a:pt x="10070" y="34520"/>
                </a:lnTo>
                <a:lnTo>
                  <a:pt x="11480" y="33770"/>
                </a:lnTo>
                <a:lnTo>
                  <a:pt x="12640" y="32620"/>
                </a:lnTo>
                <a:lnTo>
                  <a:pt x="13500" y="31370"/>
                </a:lnTo>
                <a:lnTo>
                  <a:pt x="14080" y="29900"/>
                </a:lnTo>
                <a:lnTo>
                  <a:pt x="14500" y="29100"/>
                </a:lnTo>
                <a:lnTo>
                  <a:pt x="15120" y="28650"/>
                </a:lnTo>
                <a:lnTo>
                  <a:pt x="15200" y="28420"/>
                </a:lnTo>
                <a:lnTo>
                  <a:pt x="15300" y="28200"/>
                </a:lnTo>
                <a:lnTo>
                  <a:pt x="15530" y="28100"/>
                </a:lnTo>
                <a:lnTo>
                  <a:pt x="15720" y="28150"/>
                </a:lnTo>
                <a:lnTo>
                  <a:pt x="16020" y="28350"/>
                </a:lnTo>
                <a:lnTo>
                  <a:pt x="15970" y="28530"/>
                </a:lnTo>
                <a:lnTo>
                  <a:pt x="17030" y="29700"/>
                </a:lnTo>
                <a:lnTo>
                  <a:pt x="17220" y="29850"/>
                </a:lnTo>
                <a:lnTo>
                  <a:pt x="17460" y="30090"/>
                </a:lnTo>
                <a:lnTo>
                  <a:pt x="17540" y="30260"/>
                </a:lnTo>
                <a:lnTo>
                  <a:pt x="17600" y="30590"/>
                </a:lnTo>
                <a:lnTo>
                  <a:pt x="17730" y="30820"/>
                </a:lnTo>
                <a:lnTo>
                  <a:pt x="18040" y="31070"/>
                </a:lnTo>
                <a:lnTo>
                  <a:pt x="18240" y="31200"/>
                </a:lnTo>
                <a:lnTo>
                  <a:pt x="18400" y="31350"/>
                </a:lnTo>
                <a:lnTo>
                  <a:pt x="18480" y="31530"/>
                </a:lnTo>
                <a:lnTo>
                  <a:pt x="18460" y="33050"/>
                </a:lnTo>
                <a:lnTo>
                  <a:pt x="18410" y="33210"/>
                </a:lnTo>
                <a:lnTo>
                  <a:pt x="18290" y="33300"/>
                </a:lnTo>
                <a:lnTo>
                  <a:pt x="18120" y="33330"/>
                </a:lnTo>
                <a:lnTo>
                  <a:pt x="17950" y="33330"/>
                </a:lnTo>
                <a:lnTo>
                  <a:pt x="17790" y="33370"/>
                </a:lnTo>
                <a:lnTo>
                  <a:pt x="17690" y="33470"/>
                </a:lnTo>
                <a:lnTo>
                  <a:pt x="17630" y="33610"/>
                </a:lnTo>
                <a:lnTo>
                  <a:pt x="17690" y="33850"/>
                </a:lnTo>
                <a:lnTo>
                  <a:pt x="17810" y="34140"/>
                </a:lnTo>
                <a:lnTo>
                  <a:pt x="18130" y="34690"/>
                </a:lnTo>
                <a:lnTo>
                  <a:pt x="18360" y="34990"/>
                </a:lnTo>
                <a:lnTo>
                  <a:pt x="18950" y="35360"/>
                </a:lnTo>
                <a:lnTo>
                  <a:pt x="19170" y="35550"/>
                </a:lnTo>
                <a:lnTo>
                  <a:pt x="19980" y="36970"/>
                </a:lnTo>
                <a:lnTo>
                  <a:pt x="20090" y="37230"/>
                </a:lnTo>
                <a:lnTo>
                  <a:pt x="20160" y="37440"/>
                </a:lnTo>
                <a:lnTo>
                  <a:pt x="20150" y="37860"/>
                </a:lnTo>
                <a:lnTo>
                  <a:pt x="20170" y="38030"/>
                </a:lnTo>
                <a:lnTo>
                  <a:pt x="20250" y="38370"/>
                </a:lnTo>
                <a:lnTo>
                  <a:pt x="20260" y="38560"/>
                </a:lnTo>
                <a:lnTo>
                  <a:pt x="20250" y="38760"/>
                </a:lnTo>
                <a:lnTo>
                  <a:pt x="20220" y="38960"/>
                </a:lnTo>
                <a:lnTo>
                  <a:pt x="20150" y="39120"/>
                </a:lnTo>
                <a:lnTo>
                  <a:pt x="20010" y="39390"/>
                </a:lnTo>
                <a:lnTo>
                  <a:pt x="19990" y="39510"/>
                </a:lnTo>
                <a:lnTo>
                  <a:pt x="19980" y="39790"/>
                </a:lnTo>
                <a:lnTo>
                  <a:pt x="19950" y="39910"/>
                </a:lnTo>
                <a:lnTo>
                  <a:pt x="19870" y="39950"/>
                </a:lnTo>
                <a:lnTo>
                  <a:pt x="19630" y="39930"/>
                </a:lnTo>
                <a:lnTo>
                  <a:pt x="19570" y="40000"/>
                </a:lnTo>
                <a:lnTo>
                  <a:pt x="19550" y="40070"/>
                </a:lnTo>
                <a:lnTo>
                  <a:pt x="19570" y="40220"/>
                </a:lnTo>
                <a:lnTo>
                  <a:pt x="19700" y="40700"/>
                </a:lnTo>
                <a:lnTo>
                  <a:pt x="19790" y="40870"/>
                </a:lnTo>
                <a:lnTo>
                  <a:pt x="19910" y="41030"/>
                </a:lnTo>
                <a:lnTo>
                  <a:pt x="20110" y="41260"/>
                </a:lnTo>
                <a:lnTo>
                  <a:pt x="20540" y="41610"/>
                </a:lnTo>
                <a:lnTo>
                  <a:pt x="20650" y="41720"/>
                </a:lnTo>
                <a:lnTo>
                  <a:pt x="20760" y="41790"/>
                </a:lnTo>
                <a:lnTo>
                  <a:pt x="20860" y="41810"/>
                </a:lnTo>
                <a:lnTo>
                  <a:pt x="20920" y="41660"/>
                </a:lnTo>
                <a:lnTo>
                  <a:pt x="20910" y="41520"/>
                </a:lnTo>
                <a:lnTo>
                  <a:pt x="20940" y="41400"/>
                </a:lnTo>
                <a:lnTo>
                  <a:pt x="21040" y="41350"/>
                </a:lnTo>
                <a:lnTo>
                  <a:pt x="21270" y="41450"/>
                </a:lnTo>
                <a:lnTo>
                  <a:pt x="21300" y="41540"/>
                </a:lnTo>
                <a:lnTo>
                  <a:pt x="21270" y="41650"/>
                </a:lnTo>
                <a:lnTo>
                  <a:pt x="21270" y="41740"/>
                </a:lnTo>
                <a:lnTo>
                  <a:pt x="21420" y="41760"/>
                </a:lnTo>
                <a:lnTo>
                  <a:pt x="21690" y="41700"/>
                </a:lnTo>
                <a:lnTo>
                  <a:pt x="22130" y="41440"/>
                </a:lnTo>
                <a:lnTo>
                  <a:pt x="22320" y="41240"/>
                </a:lnTo>
                <a:lnTo>
                  <a:pt x="22460" y="41040"/>
                </a:lnTo>
                <a:lnTo>
                  <a:pt x="22530" y="40890"/>
                </a:lnTo>
                <a:lnTo>
                  <a:pt x="22720" y="40830"/>
                </a:lnTo>
                <a:lnTo>
                  <a:pt x="22890" y="40810"/>
                </a:lnTo>
                <a:lnTo>
                  <a:pt x="23830" y="41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