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Limassol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Cyprus • State Map | Fully Editable Vector Shape</a:t>
            </a:r>
          </a:p>
        </p:txBody>
      </p:sp>
      <p:sp>
        <p:nvSpPr>
          <p:cNvPr id="101" name="Limassol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37970" y="42270"/>
                </a:moveTo>
                <a:lnTo>
                  <a:pt x="37950" y="43160"/>
                </a:lnTo>
                <a:lnTo>
                  <a:pt x="38200" y="43420"/>
                </a:lnTo>
                <a:lnTo>
                  <a:pt x="38510" y="43550"/>
                </a:lnTo>
                <a:lnTo>
                  <a:pt x="38670" y="43590"/>
                </a:lnTo>
                <a:lnTo>
                  <a:pt x="39110" y="43570"/>
                </a:lnTo>
                <a:lnTo>
                  <a:pt x="39210" y="43590"/>
                </a:lnTo>
                <a:lnTo>
                  <a:pt x="41070" y="44260"/>
                </a:lnTo>
                <a:lnTo>
                  <a:pt x="41360" y="44430"/>
                </a:lnTo>
                <a:lnTo>
                  <a:pt x="41550" y="44600"/>
                </a:lnTo>
                <a:lnTo>
                  <a:pt x="42730" y="45970"/>
                </a:lnTo>
                <a:lnTo>
                  <a:pt x="43140" y="46600"/>
                </a:lnTo>
                <a:lnTo>
                  <a:pt x="43410" y="47140"/>
                </a:lnTo>
                <a:lnTo>
                  <a:pt x="43480" y="47330"/>
                </a:lnTo>
                <a:lnTo>
                  <a:pt x="43480" y="47510"/>
                </a:lnTo>
                <a:lnTo>
                  <a:pt x="43250" y="49060"/>
                </a:lnTo>
                <a:lnTo>
                  <a:pt x="43250" y="49250"/>
                </a:lnTo>
                <a:lnTo>
                  <a:pt x="43470" y="50340"/>
                </a:lnTo>
                <a:lnTo>
                  <a:pt x="43490" y="50440"/>
                </a:lnTo>
                <a:lnTo>
                  <a:pt x="43010" y="50770"/>
                </a:lnTo>
                <a:lnTo>
                  <a:pt x="42440" y="50870"/>
                </a:lnTo>
                <a:lnTo>
                  <a:pt x="39640" y="50550"/>
                </a:lnTo>
                <a:lnTo>
                  <a:pt x="36850" y="50870"/>
                </a:lnTo>
                <a:lnTo>
                  <a:pt x="36250" y="51030"/>
                </a:lnTo>
                <a:lnTo>
                  <a:pt x="35700" y="51420"/>
                </a:lnTo>
                <a:lnTo>
                  <a:pt x="33890" y="53090"/>
                </a:lnTo>
                <a:lnTo>
                  <a:pt x="33490" y="53890"/>
                </a:lnTo>
                <a:lnTo>
                  <a:pt x="32520" y="53890"/>
                </a:lnTo>
                <a:lnTo>
                  <a:pt x="31700" y="54000"/>
                </a:lnTo>
                <a:lnTo>
                  <a:pt x="31430" y="54340"/>
                </a:lnTo>
                <a:lnTo>
                  <a:pt x="31160" y="54150"/>
                </a:lnTo>
                <a:lnTo>
                  <a:pt x="31100" y="53490"/>
                </a:lnTo>
                <a:lnTo>
                  <a:pt x="31550" y="53080"/>
                </a:lnTo>
                <a:lnTo>
                  <a:pt x="31730" y="53340"/>
                </a:lnTo>
                <a:lnTo>
                  <a:pt x="32490" y="53340"/>
                </a:lnTo>
                <a:lnTo>
                  <a:pt x="32400" y="52050"/>
                </a:lnTo>
                <a:lnTo>
                  <a:pt x="31120" y="51860"/>
                </a:lnTo>
                <a:lnTo>
                  <a:pt x="30640" y="52340"/>
                </a:lnTo>
                <a:lnTo>
                  <a:pt x="30400" y="52790"/>
                </a:lnTo>
                <a:lnTo>
                  <a:pt x="30150" y="52560"/>
                </a:lnTo>
                <a:lnTo>
                  <a:pt x="29660" y="52340"/>
                </a:lnTo>
                <a:lnTo>
                  <a:pt x="29530" y="52670"/>
                </a:lnTo>
                <a:lnTo>
                  <a:pt x="28390" y="52370"/>
                </a:lnTo>
                <a:lnTo>
                  <a:pt x="27660" y="51800"/>
                </a:lnTo>
                <a:lnTo>
                  <a:pt x="27450" y="51370"/>
                </a:lnTo>
                <a:lnTo>
                  <a:pt x="27420" y="50760"/>
                </a:lnTo>
                <a:lnTo>
                  <a:pt x="27190" y="50810"/>
                </a:lnTo>
                <a:lnTo>
                  <a:pt x="26890" y="50810"/>
                </a:lnTo>
                <a:lnTo>
                  <a:pt x="26690" y="50810"/>
                </a:lnTo>
                <a:lnTo>
                  <a:pt x="26490" y="50800"/>
                </a:lnTo>
                <a:lnTo>
                  <a:pt x="26360" y="50740"/>
                </a:lnTo>
                <a:lnTo>
                  <a:pt x="26170" y="50950"/>
                </a:lnTo>
                <a:lnTo>
                  <a:pt x="25980" y="51200"/>
                </a:lnTo>
                <a:lnTo>
                  <a:pt x="25850" y="51370"/>
                </a:lnTo>
                <a:lnTo>
                  <a:pt x="25340" y="51460"/>
                </a:lnTo>
                <a:lnTo>
                  <a:pt x="25050" y="52160"/>
                </a:lnTo>
                <a:lnTo>
                  <a:pt x="24270" y="52060"/>
                </a:lnTo>
                <a:lnTo>
                  <a:pt x="23810" y="51920"/>
                </a:lnTo>
                <a:lnTo>
                  <a:pt x="23550" y="52250"/>
                </a:lnTo>
                <a:lnTo>
                  <a:pt x="23570" y="53000"/>
                </a:lnTo>
                <a:lnTo>
                  <a:pt x="23130" y="53160"/>
                </a:lnTo>
                <a:lnTo>
                  <a:pt x="21500" y="53370"/>
                </a:lnTo>
                <a:lnTo>
                  <a:pt x="19880" y="53050"/>
                </a:lnTo>
                <a:lnTo>
                  <a:pt x="18940" y="52640"/>
                </a:lnTo>
                <a:lnTo>
                  <a:pt x="18970" y="51640"/>
                </a:lnTo>
                <a:lnTo>
                  <a:pt x="18940" y="51460"/>
                </a:lnTo>
                <a:lnTo>
                  <a:pt x="18890" y="51310"/>
                </a:lnTo>
                <a:lnTo>
                  <a:pt x="18800" y="51180"/>
                </a:lnTo>
                <a:lnTo>
                  <a:pt x="18780" y="51060"/>
                </a:lnTo>
                <a:lnTo>
                  <a:pt x="18820" y="50950"/>
                </a:lnTo>
                <a:lnTo>
                  <a:pt x="19090" y="50780"/>
                </a:lnTo>
                <a:lnTo>
                  <a:pt x="19320" y="50590"/>
                </a:lnTo>
                <a:lnTo>
                  <a:pt x="19610" y="50230"/>
                </a:lnTo>
                <a:lnTo>
                  <a:pt x="20280" y="49770"/>
                </a:lnTo>
                <a:lnTo>
                  <a:pt x="20450" y="49610"/>
                </a:lnTo>
                <a:lnTo>
                  <a:pt x="20720" y="49400"/>
                </a:lnTo>
                <a:lnTo>
                  <a:pt x="21040" y="49070"/>
                </a:lnTo>
                <a:lnTo>
                  <a:pt x="21440" y="48830"/>
                </a:lnTo>
                <a:lnTo>
                  <a:pt x="21560" y="48630"/>
                </a:lnTo>
                <a:lnTo>
                  <a:pt x="21640" y="48340"/>
                </a:lnTo>
                <a:lnTo>
                  <a:pt x="21670" y="47750"/>
                </a:lnTo>
                <a:lnTo>
                  <a:pt x="21580" y="47490"/>
                </a:lnTo>
                <a:lnTo>
                  <a:pt x="21460" y="47310"/>
                </a:lnTo>
                <a:lnTo>
                  <a:pt x="21340" y="47220"/>
                </a:lnTo>
                <a:lnTo>
                  <a:pt x="21260" y="47120"/>
                </a:lnTo>
                <a:lnTo>
                  <a:pt x="21280" y="46900"/>
                </a:lnTo>
                <a:lnTo>
                  <a:pt x="21400" y="46590"/>
                </a:lnTo>
                <a:lnTo>
                  <a:pt x="22050" y="45650"/>
                </a:lnTo>
                <a:lnTo>
                  <a:pt x="22230" y="45450"/>
                </a:lnTo>
                <a:lnTo>
                  <a:pt x="22370" y="45370"/>
                </a:lnTo>
                <a:lnTo>
                  <a:pt x="22540" y="45330"/>
                </a:lnTo>
                <a:lnTo>
                  <a:pt x="22680" y="45270"/>
                </a:lnTo>
                <a:lnTo>
                  <a:pt x="22870" y="45040"/>
                </a:lnTo>
                <a:lnTo>
                  <a:pt x="23420" y="43820"/>
                </a:lnTo>
                <a:lnTo>
                  <a:pt x="23640" y="43480"/>
                </a:lnTo>
                <a:lnTo>
                  <a:pt x="23860" y="43280"/>
                </a:lnTo>
                <a:lnTo>
                  <a:pt x="24030" y="43210"/>
                </a:lnTo>
                <a:lnTo>
                  <a:pt x="24200" y="43080"/>
                </a:lnTo>
                <a:lnTo>
                  <a:pt x="24380" y="42840"/>
                </a:lnTo>
                <a:lnTo>
                  <a:pt x="24460" y="42650"/>
                </a:lnTo>
                <a:lnTo>
                  <a:pt x="24440" y="42440"/>
                </a:lnTo>
                <a:lnTo>
                  <a:pt x="24000" y="41830"/>
                </a:lnTo>
                <a:lnTo>
                  <a:pt x="23830" y="41190"/>
                </a:lnTo>
                <a:lnTo>
                  <a:pt x="23840" y="40540"/>
                </a:lnTo>
                <a:lnTo>
                  <a:pt x="23860" y="40350"/>
                </a:lnTo>
                <a:lnTo>
                  <a:pt x="23910" y="40170"/>
                </a:lnTo>
                <a:lnTo>
                  <a:pt x="24030" y="39850"/>
                </a:lnTo>
                <a:lnTo>
                  <a:pt x="24060" y="39670"/>
                </a:lnTo>
                <a:lnTo>
                  <a:pt x="24050" y="39510"/>
                </a:lnTo>
                <a:lnTo>
                  <a:pt x="24070" y="39360"/>
                </a:lnTo>
                <a:lnTo>
                  <a:pt x="24140" y="39240"/>
                </a:lnTo>
                <a:lnTo>
                  <a:pt x="24290" y="39190"/>
                </a:lnTo>
                <a:lnTo>
                  <a:pt x="24460" y="39160"/>
                </a:lnTo>
                <a:lnTo>
                  <a:pt x="24630" y="39110"/>
                </a:lnTo>
                <a:lnTo>
                  <a:pt x="24750" y="39010"/>
                </a:lnTo>
                <a:lnTo>
                  <a:pt x="24910" y="38740"/>
                </a:lnTo>
                <a:lnTo>
                  <a:pt x="25080" y="38680"/>
                </a:lnTo>
                <a:lnTo>
                  <a:pt x="25300" y="38730"/>
                </a:lnTo>
                <a:lnTo>
                  <a:pt x="25880" y="39120"/>
                </a:lnTo>
                <a:lnTo>
                  <a:pt x="26090" y="39220"/>
                </a:lnTo>
                <a:lnTo>
                  <a:pt x="26300" y="39270"/>
                </a:lnTo>
                <a:lnTo>
                  <a:pt x="26640" y="39240"/>
                </a:lnTo>
                <a:lnTo>
                  <a:pt x="26890" y="39250"/>
                </a:lnTo>
                <a:lnTo>
                  <a:pt x="27150" y="39280"/>
                </a:lnTo>
                <a:lnTo>
                  <a:pt x="27400" y="39370"/>
                </a:lnTo>
                <a:lnTo>
                  <a:pt x="27890" y="39690"/>
                </a:lnTo>
                <a:lnTo>
                  <a:pt x="28130" y="39760"/>
                </a:lnTo>
                <a:lnTo>
                  <a:pt x="28390" y="39780"/>
                </a:lnTo>
                <a:lnTo>
                  <a:pt x="29230" y="39760"/>
                </a:lnTo>
                <a:lnTo>
                  <a:pt x="29570" y="39700"/>
                </a:lnTo>
                <a:lnTo>
                  <a:pt x="29890" y="39560"/>
                </a:lnTo>
                <a:lnTo>
                  <a:pt x="31250" y="38600"/>
                </a:lnTo>
                <a:lnTo>
                  <a:pt x="31540" y="38460"/>
                </a:lnTo>
                <a:lnTo>
                  <a:pt x="31710" y="38430"/>
                </a:lnTo>
                <a:lnTo>
                  <a:pt x="31950" y="38490"/>
                </a:lnTo>
                <a:lnTo>
                  <a:pt x="32220" y="38650"/>
                </a:lnTo>
                <a:lnTo>
                  <a:pt x="32580" y="39090"/>
                </a:lnTo>
                <a:lnTo>
                  <a:pt x="32740" y="39360"/>
                </a:lnTo>
                <a:lnTo>
                  <a:pt x="32830" y="39580"/>
                </a:lnTo>
                <a:lnTo>
                  <a:pt x="32870" y="39710"/>
                </a:lnTo>
                <a:lnTo>
                  <a:pt x="32910" y="39790"/>
                </a:lnTo>
                <a:lnTo>
                  <a:pt x="32990" y="39870"/>
                </a:lnTo>
                <a:lnTo>
                  <a:pt x="34410" y="40910"/>
                </a:lnTo>
                <a:lnTo>
                  <a:pt x="34720" y="41220"/>
                </a:lnTo>
                <a:lnTo>
                  <a:pt x="34910" y="41470"/>
                </a:lnTo>
                <a:lnTo>
                  <a:pt x="34960" y="41640"/>
                </a:lnTo>
                <a:lnTo>
                  <a:pt x="35080" y="41770"/>
                </a:lnTo>
                <a:lnTo>
                  <a:pt x="35290" y="41820"/>
                </a:lnTo>
                <a:lnTo>
                  <a:pt x="35710" y="41730"/>
                </a:lnTo>
                <a:lnTo>
                  <a:pt x="35950" y="41640"/>
                </a:lnTo>
                <a:lnTo>
                  <a:pt x="36280" y="41620"/>
                </a:lnTo>
                <a:lnTo>
                  <a:pt x="36520" y="41640"/>
                </a:lnTo>
                <a:lnTo>
                  <a:pt x="37970" y="42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