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Lefkosia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Cyprus • State Map | Fully Editable Vector Shape</a:t>
            </a:r>
          </a:p>
        </p:txBody>
      </p:sp>
      <p:sp>
        <p:nvSpPr>
          <p:cNvPr id="101" name="Lefkosia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53650" y="23070"/>
                </a:moveTo>
                <a:lnTo>
                  <a:pt x="53990" y="23420"/>
                </a:lnTo>
                <a:lnTo>
                  <a:pt x="54170" y="23680"/>
                </a:lnTo>
                <a:lnTo>
                  <a:pt x="54250" y="23880"/>
                </a:lnTo>
                <a:lnTo>
                  <a:pt x="54330" y="24250"/>
                </a:lnTo>
                <a:lnTo>
                  <a:pt x="54420" y="24530"/>
                </a:lnTo>
                <a:lnTo>
                  <a:pt x="54510" y="24700"/>
                </a:lnTo>
                <a:lnTo>
                  <a:pt x="54910" y="25210"/>
                </a:lnTo>
                <a:lnTo>
                  <a:pt x="55020" y="25500"/>
                </a:lnTo>
                <a:lnTo>
                  <a:pt x="55000" y="25730"/>
                </a:lnTo>
                <a:lnTo>
                  <a:pt x="54940" y="25860"/>
                </a:lnTo>
                <a:lnTo>
                  <a:pt x="54740" y="26160"/>
                </a:lnTo>
                <a:lnTo>
                  <a:pt x="54680" y="26320"/>
                </a:lnTo>
                <a:lnTo>
                  <a:pt x="54670" y="26490"/>
                </a:lnTo>
                <a:lnTo>
                  <a:pt x="54760" y="26870"/>
                </a:lnTo>
                <a:lnTo>
                  <a:pt x="55090" y="27740"/>
                </a:lnTo>
                <a:lnTo>
                  <a:pt x="55130" y="28030"/>
                </a:lnTo>
                <a:lnTo>
                  <a:pt x="55110" y="28220"/>
                </a:lnTo>
                <a:lnTo>
                  <a:pt x="55060" y="28400"/>
                </a:lnTo>
                <a:lnTo>
                  <a:pt x="54900" y="28710"/>
                </a:lnTo>
                <a:lnTo>
                  <a:pt x="54420" y="29310"/>
                </a:lnTo>
                <a:lnTo>
                  <a:pt x="54320" y="29470"/>
                </a:lnTo>
                <a:lnTo>
                  <a:pt x="54250" y="29690"/>
                </a:lnTo>
                <a:lnTo>
                  <a:pt x="54240" y="29800"/>
                </a:lnTo>
                <a:lnTo>
                  <a:pt x="54290" y="29990"/>
                </a:lnTo>
                <a:lnTo>
                  <a:pt x="54430" y="30210"/>
                </a:lnTo>
                <a:lnTo>
                  <a:pt x="54650" y="30360"/>
                </a:lnTo>
                <a:lnTo>
                  <a:pt x="55010" y="30500"/>
                </a:lnTo>
                <a:lnTo>
                  <a:pt x="55780" y="30710"/>
                </a:lnTo>
                <a:lnTo>
                  <a:pt x="56130" y="30850"/>
                </a:lnTo>
                <a:lnTo>
                  <a:pt x="57190" y="31470"/>
                </a:lnTo>
                <a:lnTo>
                  <a:pt x="57260" y="31510"/>
                </a:lnTo>
                <a:lnTo>
                  <a:pt x="57200" y="31590"/>
                </a:lnTo>
                <a:lnTo>
                  <a:pt x="56640" y="32120"/>
                </a:lnTo>
                <a:lnTo>
                  <a:pt x="56280" y="32450"/>
                </a:lnTo>
                <a:lnTo>
                  <a:pt x="56120" y="32450"/>
                </a:lnTo>
                <a:lnTo>
                  <a:pt x="55790" y="32570"/>
                </a:lnTo>
                <a:lnTo>
                  <a:pt x="55390" y="32600"/>
                </a:lnTo>
                <a:lnTo>
                  <a:pt x="55200" y="32640"/>
                </a:lnTo>
                <a:lnTo>
                  <a:pt x="55080" y="32830"/>
                </a:lnTo>
                <a:lnTo>
                  <a:pt x="54840" y="33020"/>
                </a:lnTo>
                <a:lnTo>
                  <a:pt x="54530" y="33020"/>
                </a:lnTo>
                <a:lnTo>
                  <a:pt x="54390" y="33290"/>
                </a:lnTo>
                <a:lnTo>
                  <a:pt x="54170" y="33090"/>
                </a:lnTo>
                <a:lnTo>
                  <a:pt x="53920" y="33090"/>
                </a:lnTo>
                <a:lnTo>
                  <a:pt x="53770" y="33390"/>
                </a:lnTo>
                <a:lnTo>
                  <a:pt x="53710" y="33870"/>
                </a:lnTo>
                <a:lnTo>
                  <a:pt x="53690" y="33880"/>
                </a:lnTo>
                <a:lnTo>
                  <a:pt x="53370" y="33780"/>
                </a:lnTo>
                <a:lnTo>
                  <a:pt x="53210" y="33810"/>
                </a:lnTo>
                <a:lnTo>
                  <a:pt x="53080" y="33760"/>
                </a:lnTo>
                <a:lnTo>
                  <a:pt x="52980" y="33730"/>
                </a:lnTo>
                <a:lnTo>
                  <a:pt x="52710" y="33670"/>
                </a:lnTo>
                <a:lnTo>
                  <a:pt x="52620" y="33650"/>
                </a:lnTo>
                <a:lnTo>
                  <a:pt x="52350" y="33650"/>
                </a:lnTo>
                <a:lnTo>
                  <a:pt x="52300" y="33690"/>
                </a:lnTo>
                <a:lnTo>
                  <a:pt x="52100" y="33870"/>
                </a:lnTo>
                <a:lnTo>
                  <a:pt x="51990" y="34210"/>
                </a:lnTo>
                <a:lnTo>
                  <a:pt x="52060" y="34280"/>
                </a:lnTo>
                <a:lnTo>
                  <a:pt x="52340" y="34480"/>
                </a:lnTo>
                <a:lnTo>
                  <a:pt x="52630" y="34470"/>
                </a:lnTo>
                <a:lnTo>
                  <a:pt x="52650" y="34700"/>
                </a:lnTo>
                <a:lnTo>
                  <a:pt x="52450" y="35100"/>
                </a:lnTo>
                <a:lnTo>
                  <a:pt x="52530" y="35350"/>
                </a:lnTo>
                <a:lnTo>
                  <a:pt x="52660" y="35850"/>
                </a:lnTo>
                <a:lnTo>
                  <a:pt x="52740" y="35990"/>
                </a:lnTo>
                <a:lnTo>
                  <a:pt x="52850" y="36120"/>
                </a:lnTo>
                <a:lnTo>
                  <a:pt x="52990" y="36240"/>
                </a:lnTo>
                <a:lnTo>
                  <a:pt x="53100" y="36440"/>
                </a:lnTo>
                <a:lnTo>
                  <a:pt x="53140" y="36520"/>
                </a:lnTo>
                <a:lnTo>
                  <a:pt x="53140" y="36560"/>
                </a:lnTo>
                <a:lnTo>
                  <a:pt x="52780" y="36710"/>
                </a:lnTo>
                <a:lnTo>
                  <a:pt x="52690" y="36830"/>
                </a:lnTo>
                <a:lnTo>
                  <a:pt x="52630" y="36960"/>
                </a:lnTo>
                <a:lnTo>
                  <a:pt x="52570" y="37190"/>
                </a:lnTo>
                <a:lnTo>
                  <a:pt x="52190" y="38230"/>
                </a:lnTo>
                <a:lnTo>
                  <a:pt x="52050" y="38340"/>
                </a:lnTo>
                <a:lnTo>
                  <a:pt x="51870" y="38380"/>
                </a:lnTo>
                <a:lnTo>
                  <a:pt x="51700" y="38360"/>
                </a:lnTo>
                <a:lnTo>
                  <a:pt x="51530" y="38290"/>
                </a:lnTo>
                <a:lnTo>
                  <a:pt x="51400" y="38210"/>
                </a:lnTo>
                <a:lnTo>
                  <a:pt x="51240" y="38170"/>
                </a:lnTo>
                <a:lnTo>
                  <a:pt x="51010" y="38240"/>
                </a:lnTo>
                <a:lnTo>
                  <a:pt x="50410" y="38600"/>
                </a:lnTo>
                <a:lnTo>
                  <a:pt x="50200" y="38660"/>
                </a:lnTo>
                <a:lnTo>
                  <a:pt x="50020" y="38640"/>
                </a:lnTo>
                <a:lnTo>
                  <a:pt x="49860" y="38570"/>
                </a:lnTo>
                <a:lnTo>
                  <a:pt x="49520" y="38290"/>
                </a:lnTo>
                <a:lnTo>
                  <a:pt x="49420" y="38230"/>
                </a:lnTo>
                <a:lnTo>
                  <a:pt x="49270" y="38180"/>
                </a:lnTo>
                <a:lnTo>
                  <a:pt x="49080" y="38190"/>
                </a:lnTo>
                <a:lnTo>
                  <a:pt x="49010" y="38250"/>
                </a:lnTo>
                <a:lnTo>
                  <a:pt x="48980" y="38350"/>
                </a:lnTo>
                <a:lnTo>
                  <a:pt x="49000" y="38500"/>
                </a:lnTo>
                <a:lnTo>
                  <a:pt x="48990" y="38750"/>
                </a:lnTo>
                <a:lnTo>
                  <a:pt x="48910" y="39070"/>
                </a:lnTo>
                <a:lnTo>
                  <a:pt x="48630" y="39670"/>
                </a:lnTo>
                <a:lnTo>
                  <a:pt x="48450" y="39890"/>
                </a:lnTo>
                <a:lnTo>
                  <a:pt x="48300" y="40000"/>
                </a:lnTo>
                <a:lnTo>
                  <a:pt x="48140" y="39990"/>
                </a:lnTo>
                <a:lnTo>
                  <a:pt x="47410" y="39850"/>
                </a:lnTo>
                <a:lnTo>
                  <a:pt x="47130" y="39880"/>
                </a:lnTo>
                <a:lnTo>
                  <a:pt x="46660" y="40070"/>
                </a:lnTo>
                <a:lnTo>
                  <a:pt x="46400" y="40120"/>
                </a:lnTo>
                <a:lnTo>
                  <a:pt x="46200" y="40090"/>
                </a:lnTo>
                <a:lnTo>
                  <a:pt x="46000" y="39870"/>
                </a:lnTo>
                <a:lnTo>
                  <a:pt x="45860" y="39770"/>
                </a:lnTo>
                <a:lnTo>
                  <a:pt x="45680" y="39710"/>
                </a:lnTo>
                <a:lnTo>
                  <a:pt x="45330" y="39770"/>
                </a:lnTo>
                <a:lnTo>
                  <a:pt x="44360" y="40560"/>
                </a:lnTo>
                <a:lnTo>
                  <a:pt x="43570" y="41350"/>
                </a:lnTo>
                <a:lnTo>
                  <a:pt x="43160" y="41660"/>
                </a:lnTo>
                <a:lnTo>
                  <a:pt x="42880" y="41790"/>
                </a:lnTo>
                <a:lnTo>
                  <a:pt x="42750" y="41740"/>
                </a:lnTo>
                <a:lnTo>
                  <a:pt x="42710" y="41620"/>
                </a:lnTo>
                <a:lnTo>
                  <a:pt x="42710" y="41500"/>
                </a:lnTo>
                <a:lnTo>
                  <a:pt x="42670" y="41390"/>
                </a:lnTo>
                <a:lnTo>
                  <a:pt x="42590" y="41340"/>
                </a:lnTo>
                <a:lnTo>
                  <a:pt x="42370" y="41220"/>
                </a:lnTo>
                <a:lnTo>
                  <a:pt x="42260" y="41130"/>
                </a:lnTo>
                <a:lnTo>
                  <a:pt x="42110" y="41070"/>
                </a:lnTo>
                <a:lnTo>
                  <a:pt x="41320" y="41330"/>
                </a:lnTo>
                <a:lnTo>
                  <a:pt x="41150" y="41350"/>
                </a:lnTo>
                <a:lnTo>
                  <a:pt x="40960" y="41330"/>
                </a:lnTo>
                <a:lnTo>
                  <a:pt x="40800" y="41280"/>
                </a:lnTo>
                <a:lnTo>
                  <a:pt x="40660" y="41190"/>
                </a:lnTo>
                <a:lnTo>
                  <a:pt x="40480" y="40950"/>
                </a:lnTo>
                <a:lnTo>
                  <a:pt x="40350" y="40850"/>
                </a:lnTo>
                <a:lnTo>
                  <a:pt x="40160" y="40800"/>
                </a:lnTo>
                <a:lnTo>
                  <a:pt x="39910" y="40810"/>
                </a:lnTo>
                <a:lnTo>
                  <a:pt x="39460" y="40920"/>
                </a:lnTo>
                <a:lnTo>
                  <a:pt x="39130" y="41080"/>
                </a:lnTo>
                <a:lnTo>
                  <a:pt x="38400" y="41550"/>
                </a:lnTo>
                <a:lnTo>
                  <a:pt x="38270" y="41660"/>
                </a:lnTo>
                <a:lnTo>
                  <a:pt x="38170" y="41790"/>
                </a:lnTo>
                <a:lnTo>
                  <a:pt x="38110" y="41900"/>
                </a:lnTo>
                <a:lnTo>
                  <a:pt x="37970" y="42270"/>
                </a:lnTo>
                <a:lnTo>
                  <a:pt x="36520" y="41640"/>
                </a:lnTo>
                <a:lnTo>
                  <a:pt x="36280" y="41620"/>
                </a:lnTo>
                <a:lnTo>
                  <a:pt x="35950" y="41640"/>
                </a:lnTo>
                <a:lnTo>
                  <a:pt x="35710" y="41730"/>
                </a:lnTo>
                <a:lnTo>
                  <a:pt x="35290" y="41820"/>
                </a:lnTo>
                <a:lnTo>
                  <a:pt x="35080" y="41770"/>
                </a:lnTo>
                <a:lnTo>
                  <a:pt x="34960" y="41640"/>
                </a:lnTo>
                <a:lnTo>
                  <a:pt x="34910" y="41470"/>
                </a:lnTo>
                <a:lnTo>
                  <a:pt x="34720" y="41220"/>
                </a:lnTo>
                <a:lnTo>
                  <a:pt x="34410" y="40910"/>
                </a:lnTo>
                <a:lnTo>
                  <a:pt x="32990" y="39870"/>
                </a:lnTo>
                <a:lnTo>
                  <a:pt x="32910" y="39790"/>
                </a:lnTo>
                <a:lnTo>
                  <a:pt x="32870" y="39710"/>
                </a:lnTo>
                <a:lnTo>
                  <a:pt x="32830" y="39580"/>
                </a:lnTo>
                <a:lnTo>
                  <a:pt x="32740" y="39360"/>
                </a:lnTo>
                <a:lnTo>
                  <a:pt x="32580" y="39090"/>
                </a:lnTo>
                <a:lnTo>
                  <a:pt x="32220" y="38650"/>
                </a:lnTo>
                <a:lnTo>
                  <a:pt x="31950" y="38490"/>
                </a:lnTo>
                <a:lnTo>
                  <a:pt x="31710" y="38430"/>
                </a:lnTo>
                <a:lnTo>
                  <a:pt x="31540" y="38460"/>
                </a:lnTo>
                <a:lnTo>
                  <a:pt x="31250" y="38600"/>
                </a:lnTo>
                <a:lnTo>
                  <a:pt x="29890" y="39560"/>
                </a:lnTo>
                <a:lnTo>
                  <a:pt x="29570" y="39700"/>
                </a:lnTo>
                <a:lnTo>
                  <a:pt x="29230" y="39760"/>
                </a:lnTo>
                <a:lnTo>
                  <a:pt x="28390" y="39780"/>
                </a:lnTo>
                <a:lnTo>
                  <a:pt x="28130" y="39760"/>
                </a:lnTo>
                <a:lnTo>
                  <a:pt x="27890" y="39690"/>
                </a:lnTo>
                <a:lnTo>
                  <a:pt x="27400" y="39370"/>
                </a:lnTo>
                <a:lnTo>
                  <a:pt x="27150" y="39280"/>
                </a:lnTo>
                <a:lnTo>
                  <a:pt x="26890" y="39250"/>
                </a:lnTo>
                <a:lnTo>
                  <a:pt x="26640" y="39240"/>
                </a:lnTo>
                <a:lnTo>
                  <a:pt x="26300" y="39270"/>
                </a:lnTo>
                <a:lnTo>
                  <a:pt x="26090" y="39220"/>
                </a:lnTo>
                <a:lnTo>
                  <a:pt x="25880" y="39120"/>
                </a:lnTo>
                <a:lnTo>
                  <a:pt x="25300" y="38730"/>
                </a:lnTo>
                <a:lnTo>
                  <a:pt x="25080" y="38680"/>
                </a:lnTo>
                <a:lnTo>
                  <a:pt x="24910" y="38740"/>
                </a:lnTo>
                <a:lnTo>
                  <a:pt x="24750" y="39010"/>
                </a:lnTo>
                <a:lnTo>
                  <a:pt x="24630" y="39110"/>
                </a:lnTo>
                <a:lnTo>
                  <a:pt x="24460" y="39160"/>
                </a:lnTo>
                <a:lnTo>
                  <a:pt x="24290" y="39190"/>
                </a:lnTo>
                <a:lnTo>
                  <a:pt x="24140" y="39240"/>
                </a:lnTo>
                <a:lnTo>
                  <a:pt x="24070" y="39360"/>
                </a:lnTo>
                <a:lnTo>
                  <a:pt x="24050" y="39510"/>
                </a:lnTo>
                <a:lnTo>
                  <a:pt x="24060" y="39670"/>
                </a:lnTo>
                <a:lnTo>
                  <a:pt x="24030" y="39850"/>
                </a:lnTo>
                <a:lnTo>
                  <a:pt x="23910" y="40170"/>
                </a:lnTo>
                <a:lnTo>
                  <a:pt x="23860" y="40350"/>
                </a:lnTo>
                <a:lnTo>
                  <a:pt x="23840" y="40540"/>
                </a:lnTo>
                <a:lnTo>
                  <a:pt x="23830" y="41190"/>
                </a:lnTo>
                <a:lnTo>
                  <a:pt x="22890" y="40810"/>
                </a:lnTo>
                <a:lnTo>
                  <a:pt x="22720" y="40830"/>
                </a:lnTo>
                <a:lnTo>
                  <a:pt x="22530" y="40890"/>
                </a:lnTo>
                <a:lnTo>
                  <a:pt x="22460" y="41040"/>
                </a:lnTo>
                <a:lnTo>
                  <a:pt x="22320" y="41240"/>
                </a:lnTo>
                <a:lnTo>
                  <a:pt x="22130" y="41440"/>
                </a:lnTo>
                <a:lnTo>
                  <a:pt x="21690" y="41700"/>
                </a:lnTo>
                <a:lnTo>
                  <a:pt x="21420" y="41760"/>
                </a:lnTo>
                <a:lnTo>
                  <a:pt x="21270" y="41740"/>
                </a:lnTo>
                <a:lnTo>
                  <a:pt x="21270" y="41650"/>
                </a:lnTo>
                <a:lnTo>
                  <a:pt x="21300" y="41540"/>
                </a:lnTo>
                <a:lnTo>
                  <a:pt x="21270" y="41450"/>
                </a:lnTo>
                <a:lnTo>
                  <a:pt x="21040" y="41350"/>
                </a:lnTo>
                <a:lnTo>
                  <a:pt x="20940" y="41400"/>
                </a:lnTo>
                <a:lnTo>
                  <a:pt x="20910" y="41520"/>
                </a:lnTo>
                <a:lnTo>
                  <a:pt x="20920" y="41660"/>
                </a:lnTo>
                <a:lnTo>
                  <a:pt x="20860" y="41810"/>
                </a:lnTo>
                <a:lnTo>
                  <a:pt x="20760" y="41790"/>
                </a:lnTo>
                <a:lnTo>
                  <a:pt x="20650" y="41720"/>
                </a:lnTo>
                <a:lnTo>
                  <a:pt x="20540" y="41610"/>
                </a:lnTo>
                <a:lnTo>
                  <a:pt x="20110" y="41260"/>
                </a:lnTo>
                <a:lnTo>
                  <a:pt x="19910" y="41030"/>
                </a:lnTo>
                <a:lnTo>
                  <a:pt x="19790" y="40870"/>
                </a:lnTo>
                <a:lnTo>
                  <a:pt x="19700" y="40700"/>
                </a:lnTo>
                <a:lnTo>
                  <a:pt x="19570" y="40220"/>
                </a:lnTo>
                <a:lnTo>
                  <a:pt x="19550" y="40070"/>
                </a:lnTo>
                <a:lnTo>
                  <a:pt x="19570" y="40000"/>
                </a:lnTo>
                <a:lnTo>
                  <a:pt x="19630" y="39930"/>
                </a:lnTo>
                <a:lnTo>
                  <a:pt x="19870" y="39950"/>
                </a:lnTo>
                <a:lnTo>
                  <a:pt x="19950" y="39910"/>
                </a:lnTo>
                <a:lnTo>
                  <a:pt x="19980" y="39790"/>
                </a:lnTo>
                <a:lnTo>
                  <a:pt x="19990" y="39510"/>
                </a:lnTo>
                <a:lnTo>
                  <a:pt x="20010" y="39390"/>
                </a:lnTo>
                <a:lnTo>
                  <a:pt x="20150" y="39120"/>
                </a:lnTo>
                <a:lnTo>
                  <a:pt x="20220" y="38960"/>
                </a:lnTo>
                <a:lnTo>
                  <a:pt x="20250" y="38760"/>
                </a:lnTo>
                <a:lnTo>
                  <a:pt x="20260" y="38560"/>
                </a:lnTo>
                <a:lnTo>
                  <a:pt x="20250" y="38370"/>
                </a:lnTo>
                <a:lnTo>
                  <a:pt x="20170" y="38030"/>
                </a:lnTo>
                <a:lnTo>
                  <a:pt x="20150" y="37860"/>
                </a:lnTo>
                <a:lnTo>
                  <a:pt x="20160" y="37440"/>
                </a:lnTo>
                <a:lnTo>
                  <a:pt x="20090" y="37230"/>
                </a:lnTo>
                <a:lnTo>
                  <a:pt x="19980" y="36970"/>
                </a:lnTo>
                <a:lnTo>
                  <a:pt x="19170" y="35550"/>
                </a:lnTo>
                <a:lnTo>
                  <a:pt x="18950" y="35360"/>
                </a:lnTo>
                <a:lnTo>
                  <a:pt x="18360" y="34990"/>
                </a:lnTo>
                <a:lnTo>
                  <a:pt x="18130" y="34690"/>
                </a:lnTo>
                <a:lnTo>
                  <a:pt x="17810" y="34140"/>
                </a:lnTo>
                <a:lnTo>
                  <a:pt x="17690" y="33850"/>
                </a:lnTo>
                <a:lnTo>
                  <a:pt x="17630" y="33610"/>
                </a:lnTo>
                <a:lnTo>
                  <a:pt x="17690" y="33470"/>
                </a:lnTo>
                <a:lnTo>
                  <a:pt x="17790" y="33370"/>
                </a:lnTo>
                <a:lnTo>
                  <a:pt x="17950" y="33330"/>
                </a:lnTo>
                <a:lnTo>
                  <a:pt x="18120" y="33330"/>
                </a:lnTo>
                <a:lnTo>
                  <a:pt x="18290" y="33300"/>
                </a:lnTo>
                <a:lnTo>
                  <a:pt x="18410" y="33210"/>
                </a:lnTo>
                <a:lnTo>
                  <a:pt x="18460" y="33050"/>
                </a:lnTo>
                <a:lnTo>
                  <a:pt x="18480" y="31530"/>
                </a:lnTo>
                <a:lnTo>
                  <a:pt x="18400" y="31350"/>
                </a:lnTo>
                <a:lnTo>
                  <a:pt x="18240" y="31200"/>
                </a:lnTo>
                <a:lnTo>
                  <a:pt x="18040" y="31070"/>
                </a:lnTo>
                <a:lnTo>
                  <a:pt x="17730" y="30820"/>
                </a:lnTo>
                <a:lnTo>
                  <a:pt x="17600" y="30590"/>
                </a:lnTo>
                <a:lnTo>
                  <a:pt x="17540" y="30260"/>
                </a:lnTo>
                <a:lnTo>
                  <a:pt x="17460" y="30090"/>
                </a:lnTo>
                <a:lnTo>
                  <a:pt x="17220" y="29850"/>
                </a:lnTo>
                <a:lnTo>
                  <a:pt x="17030" y="29700"/>
                </a:lnTo>
                <a:lnTo>
                  <a:pt x="15970" y="28530"/>
                </a:lnTo>
                <a:lnTo>
                  <a:pt x="16020" y="28350"/>
                </a:lnTo>
                <a:lnTo>
                  <a:pt x="16080" y="28390"/>
                </a:lnTo>
                <a:lnTo>
                  <a:pt x="16340" y="28450"/>
                </a:lnTo>
                <a:lnTo>
                  <a:pt x="16730" y="28360"/>
                </a:lnTo>
                <a:lnTo>
                  <a:pt x="17390" y="28070"/>
                </a:lnTo>
                <a:lnTo>
                  <a:pt x="17430" y="28270"/>
                </a:lnTo>
                <a:lnTo>
                  <a:pt x="17780" y="28660"/>
                </a:lnTo>
                <a:lnTo>
                  <a:pt x="17430" y="28270"/>
                </a:lnTo>
                <a:lnTo>
                  <a:pt x="17400" y="28090"/>
                </a:lnTo>
                <a:lnTo>
                  <a:pt x="17430" y="28090"/>
                </a:lnTo>
                <a:lnTo>
                  <a:pt x="17430" y="28070"/>
                </a:lnTo>
                <a:lnTo>
                  <a:pt x="17450" y="28080"/>
                </a:lnTo>
                <a:lnTo>
                  <a:pt x="17450" y="28060"/>
                </a:lnTo>
                <a:lnTo>
                  <a:pt x="17460" y="28060"/>
                </a:lnTo>
                <a:lnTo>
                  <a:pt x="17480" y="28060"/>
                </a:lnTo>
                <a:lnTo>
                  <a:pt x="17480" y="28030"/>
                </a:lnTo>
                <a:lnTo>
                  <a:pt x="17480" y="28010"/>
                </a:lnTo>
                <a:lnTo>
                  <a:pt x="17490" y="28010"/>
                </a:lnTo>
                <a:lnTo>
                  <a:pt x="17490" y="28000"/>
                </a:lnTo>
                <a:lnTo>
                  <a:pt x="17500" y="28000"/>
                </a:lnTo>
                <a:lnTo>
                  <a:pt x="17500" y="27980"/>
                </a:lnTo>
                <a:lnTo>
                  <a:pt x="17510" y="27980"/>
                </a:lnTo>
                <a:lnTo>
                  <a:pt x="17510" y="27970"/>
                </a:lnTo>
                <a:lnTo>
                  <a:pt x="17520" y="27970"/>
                </a:lnTo>
                <a:lnTo>
                  <a:pt x="17520" y="27960"/>
                </a:lnTo>
                <a:lnTo>
                  <a:pt x="17560" y="27960"/>
                </a:lnTo>
                <a:lnTo>
                  <a:pt x="17610" y="27960"/>
                </a:lnTo>
                <a:lnTo>
                  <a:pt x="17610" y="27970"/>
                </a:lnTo>
                <a:lnTo>
                  <a:pt x="17620" y="27970"/>
                </a:lnTo>
                <a:lnTo>
                  <a:pt x="17620" y="27980"/>
                </a:lnTo>
                <a:lnTo>
                  <a:pt x="17660" y="27980"/>
                </a:lnTo>
                <a:lnTo>
                  <a:pt x="17660" y="28010"/>
                </a:lnTo>
                <a:lnTo>
                  <a:pt x="17670" y="28010"/>
                </a:lnTo>
                <a:lnTo>
                  <a:pt x="17690" y="28010"/>
                </a:lnTo>
                <a:lnTo>
                  <a:pt x="17690" y="28000"/>
                </a:lnTo>
                <a:lnTo>
                  <a:pt x="17700" y="28000"/>
                </a:lnTo>
                <a:lnTo>
                  <a:pt x="17710" y="28000"/>
                </a:lnTo>
                <a:lnTo>
                  <a:pt x="17710" y="27980"/>
                </a:lnTo>
                <a:lnTo>
                  <a:pt x="17730" y="27980"/>
                </a:lnTo>
                <a:lnTo>
                  <a:pt x="17720" y="27970"/>
                </a:lnTo>
                <a:lnTo>
                  <a:pt x="17740" y="27970"/>
                </a:lnTo>
                <a:lnTo>
                  <a:pt x="17750" y="27970"/>
                </a:lnTo>
                <a:lnTo>
                  <a:pt x="17750" y="27960"/>
                </a:lnTo>
                <a:lnTo>
                  <a:pt x="17760" y="27960"/>
                </a:lnTo>
                <a:lnTo>
                  <a:pt x="17780" y="27960"/>
                </a:lnTo>
                <a:lnTo>
                  <a:pt x="17780" y="27940"/>
                </a:lnTo>
                <a:lnTo>
                  <a:pt x="17800" y="27940"/>
                </a:lnTo>
                <a:lnTo>
                  <a:pt x="17800" y="27930"/>
                </a:lnTo>
                <a:lnTo>
                  <a:pt x="17810" y="27930"/>
                </a:lnTo>
                <a:lnTo>
                  <a:pt x="17810" y="27910"/>
                </a:lnTo>
                <a:lnTo>
                  <a:pt x="17810" y="27890"/>
                </a:lnTo>
                <a:lnTo>
                  <a:pt x="17810" y="27860"/>
                </a:lnTo>
                <a:lnTo>
                  <a:pt x="17820" y="27860"/>
                </a:lnTo>
                <a:lnTo>
                  <a:pt x="17820" y="27790"/>
                </a:lnTo>
                <a:lnTo>
                  <a:pt x="17870" y="27790"/>
                </a:lnTo>
                <a:lnTo>
                  <a:pt x="17870" y="27770"/>
                </a:lnTo>
                <a:lnTo>
                  <a:pt x="17880" y="27770"/>
                </a:lnTo>
                <a:lnTo>
                  <a:pt x="17880" y="27760"/>
                </a:lnTo>
                <a:lnTo>
                  <a:pt x="17880" y="27750"/>
                </a:lnTo>
                <a:lnTo>
                  <a:pt x="17890" y="27750"/>
                </a:lnTo>
                <a:lnTo>
                  <a:pt x="17890" y="27720"/>
                </a:lnTo>
                <a:lnTo>
                  <a:pt x="17870" y="27720"/>
                </a:lnTo>
                <a:lnTo>
                  <a:pt x="17870" y="27710"/>
                </a:lnTo>
                <a:lnTo>
                  <a:pt x="17870" y="27680"/>
                </a:lnTo>
                <a:lnTo>
                  <a:pt x="17880" y="27680"/>
                </a:lnTo>
                <a:lnTo>
                  <a:pt x="17880" y="27670"/>
                </a:lnTo>
                <a:lnTo>
                  <a:pt x="17890" y="27670"/>
                </a:lnTo>
                <a:lnTo>
                  <a:pt x="17890" y="27630"/>
                </a:lnTo>
                <a:lnTo>
                  <a:pt x="17950" y="27630"/>
                </a:lnTo>
                <a:lnTo>
                  <a:pt x="17950" y="27600"/>
                </a:lnTo>
                <a:lnTo>
                  <a:pt x="17960" y="27600"/>
                </a:lnTo>
                <a:lnTo>
                  <a:pt x="17960" y="27570"/>
                </a:lnTo>
                <a:lnTo>
                  <a:pt x="17980" y="27570"/>
                </a:lnTo>
                <a:lnTo>
                  <a:pt x="17980" y="27560"/>
                </a:lnTo>
                <a:lnTo>
                  <a:pt x="17990" y="27560"/>
                </a:lnTo>
                <a:lnTo>
                  <a:pt x="17990" y="27550"/>
                </a:lnTo>
                <a:lnTo>
                  <a:pt x="18000" y="27550"/>
                </a:lnTo>
                <a:lnTo>
                  <a:pt x="18010" y="27540"/>
                </a:lnTo>
                <a:lnTo>
                  <a:pt x="18010" y="27530"/>
                </a:lnTo>
                <a:lnTo>
                  <a:pt x="18020" y="27530"/>
                </a:lnTo>
                <a:lnTo>
                  <a:pt x="18020" y="27520"/>
                </a:lnTo>
                <a:lnTo>
                  <a:pt x="18040" y="27520"/>
                </a:lnTo>
                <a:lnTo>
                  <a:pt x="18040" y="27510"/>
                </a:lnTo>
                <a:lnTo>
                  <a:pt x="18050" y="27510"/>
                </a:lnTo>
                <a:lnTo>
                  <a:pt x="18050" y="27500"/>
                </a:lnTo>
                <a:lnTo>
                  <a:pt x="18050" y="27490"/>
                </a:lnTo>
                <a:lnTo>
                  <a:pt x="18060" y="27490"/>
                </a:lnTo>
                <a:lnTo>
                  <a:pt x="18060" y="27480"/>
                </a:lnTo>
                <a:lnTo>
                  <a:pt x="18080" y="27480"/>
                </a:lnTo>
                <a:lnTo>
                  <a:pt x="18080" y="27470"/>
                </a:lnTo>
                <a:lnTo>
                  <a:pt x="18080" y="27440"/>
                </a:lnTo>
                <a:lnTo>
                  <a:pt x="18090" y="27440"/>
                </a:lnTo>
                <a:lnTo>
                  <a:pt x="18160" y="27440"/>
                </a:lnTo>
                <a:lnTo>
                  <a:pt x="18160" y="27410"/>
                </a:lnTo>
                <a:lnTo>
                  <a:pt x="18170" y="27410"/>
                </a:lnTo>
                <a:lnTo>
                  <a:pt x="18170" y="27400"/>
                </a:lnTo>
                <a:lnTo>
                  <a:pt x="18180" y="27400"/>
                </a:lnTo>
                <a:lnTo>
                  <a:pt x="18180" y="27390"/>
                </a:lnTo>
                <a:lnTo>
                  <a:pt x="18190" y="27390"/>
                </a:lnTo>
                <a:lnTo>
                  <a:pt x="18190" y="27360"/>
                </a:lnTo>
                <a:lnTo>
                  <a:pt x="18210" y="27360"/>
                </a:lnTo>
                <a:lnTo>
                  <a:pt x="18210" y="27350"/>
                </a:lnTo>
                <a:lnTo>
                  <a:pt x="18310" y="27350"/>
                </a:lnTo>
                <a:lnTo>
                  <a:pt x="18310" y="27360"/>
                </a:lnTo>
                <a:lnTo>
                  <a:pt x="18320" y="27360"/>
                </a:lnTo>
                <a:lnTo>
                  <a:pt x="18320" y="27380"/>
                </a:lnTo>
                <a:lnTo>
                  <a:pt x="18330" y="27370"/>
                </a:lnTo>
                <a:lnTo>
                  <a:pt x="18330" y="27390"/>
                </a:lnTo>
                <a:lnTo>
                  <a:pt x="18350" y="27390"/>
                </a:lnTo>
                <a:lnTo>
                  <a:pt x="18350" y="27400"/>
                </a:lnTo>
                <a:lnTo>
                  <a:pt x="18360" y="27400"/>
                </a:lnTo>
                <a:lnTo>
                  <a:pt x="18360" y="27410"/>
                </a:lnTo>
                <a:lnTo>
                  <a:pt x="18380" y="27410"/>
                </a:lnTo>
                <a:lnTo>
                  <a:pt x="18380" y="27430"/>
                </a:lnTo>
                <a:lnTo>
                  <a:pt x="18400" y="27430"/>
                </a:lnTo>
                <a:lnTo>
                  <a:pt x="18390" y="27450"/>
                </a:lnTo>
                <a:lnTo>
                  <a:pt x="18400" y="27450"/>
                </a:lnTo>
                <a:lnTo>
                  <a:pt x="18400" y="27470"/>
                </a:lnTo>
                <a:lnTo>
                  <a:pt x="18400" y="27480"/>
                </a:lnTo>
                <a:lnTo>
                  <a:pt x="18390" y="27480"/>
                </a:lnTo>
                <a:lnTo>
                  <a:pt x="18390" y="27510"/>
                </a:lnTo>
                <a:lnTo>
                  <a:pt x="18410" y="27510"/>
                </a:lnTo>
                <a:lnTo>
                  <a:pt x="18410" y="27520"/>
                </a:lnTo>
                <a:lnTo>
                  <a:pt x="18420" y="27530"/>
                </a:lnTo>
                <a:lnTo>
                  <a:pt x="18430" y="27530"/>
                </a:lnTo>
                <a:lnTo>
                  <a:pt x="18430" y="27550"/>
                </a:lnTo>
                <a:lnTo>
                  <a:pt x="18450" y="27550"/>
                </a:lnTo>
                <a:lnTo>
                  <a:pt x="18450" y="27560"/>
                </a:lnTo>
                <a:lnTo>
                  <a:pt x="18600" y="27560"/>
                </a:lnTo>
                <a:lnTo>
                  <a:pt x="18590" y="27710"/>
                </a:lnTo>
                <a:lnTo>
                  <a:pt x="18900" y="27670"/>
                </a:lnTo>
                <a:lnTo>
                  <a:pt x="18880" y="27740"/>
                </a:lnTo>
                <a:lnTo>
                  <a:pt x="18900" y="27670"/>
                </a:lnTo>
                <a:lnTo>
                  <a:pt x="19280" y="27620"/>
                </a:lnTo>
                <a:lnTo>
                  <a:pt x="19650" y="27670"/>
                </a:lnTo>
                <a:lnTo>
                  <a:pt x="20880" y="27830"/>
                </a:lnTo>
                <a:lnTo>
                  <a:pt x="21650" y="27930"/>
                </a:lnTo>
                <a:lnTo>
                  <a:pt x="21660" y="27930"/>
                </a:lnTo>
                <a:lnTo>
                  <a:pt x="22080" y="27980"/>
                </a:lnTo>
                <a:lnTo>
                  <a:pt x="22100" y="27980"/>
                </a:lnTo>
                <a:lnTo>
                  <a:pt x="22110" y="27980"/>
                </a:lnTo>
                <a:lnTo>
                  <a:pt x="22110" y="27970"/>
                </a:lnTo>
                <a:lnTo>
                  <a:pt x="22120" y="27970"/>
                </a:lnTo>
                <a:lnTo>
                  <a:pt x="22160" y="27970"/>
                </a:lnTo>
                <a:lnTo>
                  <a:pt x="22160" y="27990"/>
                </a:lnTo>
                <a:lnTo>
                  <a:pt x="22160" y="28000"/>
                </a:lnTo>
                <a:lnTo>
                  <a:pt x="22210" y="28000"/>
                </a:lnTo>
                <a:lnTo>
                  <a:pt x="22230" y="28000"/>
                </a:lnTo>
                <a:lnTo>
                  <a:pt x="22230" y="28040"/>
                </a:lnTo>
                <a:lnTo>
                  <a:pt x="22290" y="28040"/>
                </a:lnTo>
                <a:lnTo>
                  <a:pt x="22290" y="28050"/>
                </a:lnTo>
                <a:lnTo>
                  <a:pt x="22320" y="28050"/>
                </a:lnTo>
                <a:lnTo>
                  <a:pt x="22320" y="28060"/>
                </a:lnTo>
                <a:lnTo>
                  <a:pt x="22350" y="28060"/>
                </a:lnTo>
                <a:lnTo>
                  <a:pt x="22350" y="28050"/>
                </a:lnTo>
                <a:lnTo>
                  <a:pt x="22420" y="28050"/>
                </a:lnTo>
                <a:lnTo>
                  <a:pt x="22420" y="28060"/>
                </a:lnTo>
                <a:lnTo>
                  <a:pt x="22460" y="28060"/>
                </a:lnTo>
                <a:lnTo>
                  <a:pt x="22460" y="28050"/>
                </a:lnTo>
                <a:lnTo>
                  <a:pt x="22460" y="28040"/>
                </a:lnTo>
                <a:lnTo>
                  <a:pt x="22480" y="28040"/>
                </a:lnTo>
                <a:lnTo>
                  <a:pt x="22480" y="28030"/>
                </a:lnTo>
                <a:lnTo>
                  <a:pt x="22480" y="28020"/>
                </a:lnTo>
                <a:lnTo>
                  <a:pt x="22490" y="28020"/>
                </a:lnTo>
                <a:lnTo>
                  <a:pt x="22490" y="28000"/>
                </a:lnTo>
                <a:lnTo>
                  <a:pt x="22510" y="28000"/>
                </a:lnTo>
                <a:lnTo>
                  <a:pt x="22510" y="27990"/>
                </a:lnTo>
                <a:lnTo>
                  <a:pt x="22510" y="27980"/>
                </a:lnTo>
                <a:lnTo>
                  <a:pt x="22570" y="27980"/>
                </a:lnTo>
                <a:lnTo>
                  <a:pt x="22700" y="27980"/>
                </a:lnTo>
                <a:lnTo>
                  <a:pt x="22700" y="28000"/>
                </a:lnTo>
                <a:lnTo>
                  <a:pt x="22710" y="28000"/>
                </a:lnTo>
                <a:lnTo>
                  <a:pt x="22710" y="28010"/>
                </a:lnTo>
                <a:lnTo>
                  <a:pt x="22720" y="28010"/>
                </a:lnTo>
                <a:lnTo>
                  <a:pt x="22720" y="28020"/>
                </a:lnTo>
                <a:lnTo>
                  <a:pt x="22730" y="28020"/>
                </a:lnTo>
                <a:lnTo>
                  <a:pt x="22730" y="28040"/>
                </a:lnTo>
                <a:lnTo>
                  <a:pt x="22740" y="28040"/>
                </a:lnTo>
                <a:lnTo>
                  <a:pt x="22740" y="28050"/>
                </a:lnTo>
                <a:lnTo>
                  <a:pt x="22770" y="28050"/>
                </a:lnTo>
                <a:lnTo>
                  <a:pt x="22770" y="28060"/>
                </a:lnTo>
                <a:lnTo>
                  <a:pt x="22790" y="28070"/>
                </a:lnTo>
                <a:lnTo>
                  <a:pt x="22790" y="28080"/>
                </a:lnTo>
                <a:lnTo>
                  <a:pt x="22810" y="28080"/>
                </a:lnTo>
                <a:lnTo>
                  <a:pt x="22820" y="28090"/>
                </a:lnTo>
                <a:lnTo>
                  <a:pt x="22830" y="28090"/>
                </a:lnTo>
                <a:lnTo>
                  <a:pt x="22830" y="28100"/>
                </a:lnTo>
                <a:lnTo>
                  <a:pt x="22850" y="28100"/>
                </a:lnTo>
                <a:lnTo>
                  <a:pt x="22850" y="28140"/>
                </a:lnTo>
                <a:lnTo>
                  <a:pt x="22860" y="28140"/>
                </a:lnTo>
                <a:lnTo>
                  <a:pt x="22860" y="28240"/>
                </a:lnTo>
                <a:lnTo>
                  <a:pt x="22850" y="28250"/>
                </a:lnTo>
                <a:lnTo>
                  <a:pt x="22850" y="28260"/>
                </a:lnTo>
                <a:lnTo>
                  <a:pt x="22860" y="28260"/>
                </a:lnTo>
                <a:lnTo>
                  <a:pt x="22860" y="28270"/>
                </a:lnTo>
                <a:lnTo>
                  <a:pt x="22930" y="28270"/>
                </a:lnTo>
                <a:lnTo>
                  <a:pt x="22920" y="28290"/>
                </a:lnTo>
                <a:lnTo>
                  <a:pt x="22960" y="28290"/>
                </a:lnTo>
                <a:lnTo>
                  <a:pt x="22960" y="28300"/>
                </a:lnTo>
                <a:lnTo>
                  <a:pt x="22980" y="28300"/>
                </a:lnTo>
                <a:lnTo>
                  <a:pt x="22980" y="28310"/>
                </a:lnTo>
                <a:lnTo>
                  <a:pt x="23010" y="28310"/>
                </a:lnTo>
                <a:lnTo>
                  <a:pt x="23010" y="28330"/>
                </a:lnTo>
                <a:lnTo>
                  <a:pt x="23040" y="28330"/>
                </a:lnTo>
                <a:lnTo>
                  <a:pt x="23040" y="28340"/>
                </a:lnTo>
                <a:lnTo>
                  <a:pt x="23100" y="28340"/>
                </a:lnTo>
                <a:lnTo>
                  <a:pt x="23100" y="28350"/>
                </a:lnTo>
                <a:lnTo>
                  <a:pt x="23130" y="28350"/>
                </a:lnTo>
                <a:lnTo>
                  <a:pt x="23130" y="28370"/>
                </a:lnTo>
                <a:lnTo>
                  <a:pt x="23160" y="28370"/>
                </a:lnTo>
                <a:lnTo>
                  <a:pt x="23160" y="28380"/>
                </a:lnTo>
                <a:lnTo>
                  <a:pt x="23180" y="28380"/>
                </a:lnTo>
                <a:lnTo>
                  <a:pt x="23170" y="28390"/>
                </a:lnTo>
                <a:lnTo>
                  <a:pt x="23210" y="28390"/>
                </a:lnTo>
                <a:lnTo>
                  <a:pt x="23250" y="28390"/>
                </a:lnTo>
                <a:lnTo>
                  <a:pt x="23250" y="28400"/>
                </a:lnTo>
                <a:lnTo>
                  <a:pt x="23250" y="28410"/>
                </a:lnTo>
                <a:lnTo>
                  <a:pt x="23290" y="28410"/>
                </a:lnTo>
                <a:lnTo>
                  <a:pt x="23290" y="28420"/>
                </a:lnTo>
                <a:lnTo>
                  <a:pt x="23320" y="28420"/>
                </a:lnTo>
                <a:lnTo>
                  <a:pt x="23320" y="28430"/>
                </a:lnTo>
                <a:lnTo>
                  <a:pt x="23340" y="28440"/>
                </a:lnTo>
                <a:lnTo>
                  <a:pt x="23350" y="28450"/>
                </a:lnTo>
                <a:lnTo>
                  <a:pt x="23380" y="28450"/>
                </a:lnTo>
                <a:lnTo>
                  <a:pt x="23380" y="28460"/>
                </a:lnTo>
                <a:lnTo>
                  <a:pt x="23430" y="28460"/>
                </a:lnTo>
                <a:lnTo>
                  <a:pt x="23430" y="28470"/>
                </a:lnTo>
                <a:lnTo>
                  <a:pt x="23490" y="28470"/>
                </a:lnTo>
                <a:lnTo>
                  <a:pt x="23490" y="28490"/>
                </a:lnTo>
                <a:lnTo>
                  <a:pt x="23500" y="28480"/>
                </a:lnTo>
                <a:lnTo>
                  <a:pt x="23500" y="28500"/>
                </a:lnTo>
                <a:lnTo>
                  <a:pt x="23510" y="28500"/>
                </a:lnTo>
                <a:lnTo>
                  <a:pt x="23510" y="28510"/>
                </a:lnTo>
                <a:lnTo>
                  <a:pt x="23520" y="28510"/>
                </a:lnTo>
                <a:lnTo>
                  <a:pt x="23520" y="28530"/>
                </a:lnTo>
                <a:lnTo>
                  <a:pt x="23530" y="28530"/>
                </a:lnTo>
                <a:lnTo>
                  <a:pt x="23530" y="28540"/>
                </a:lnTo>
                <a:lnTo>
                  <a:pt x="23540" y="28540"/>
                </a:lnTo>
                <a:lnTo>
                  <a:pt x="23540" y="28550"/>
                </a:lnTo>
                <a:lnTo>
                  <a:pt x="23550" y="28550"/>
                </a:lnTo>
                <a:lnTo>
                  <a:pt x="23550" y="28570"/>
                </a:lnTo>
                <a:lnTo>
                  <a:pt x="23560" y="28570"/>
                </a:lnTo>
                <a:lnTo>
                  <a:pt x="23560" y="28580"/>
                </a:lnTo>
                <a:lnTo>
                  <a:pt x="23570" y="28580"/>
                </a:lnTo>
                <a:lnTo>
                  <a:pt x="23570" y="28590"/>
                </a:lnTo>
                <a:lnTo>
                  <a:pt x="23590" y="28590"/>
                </a:lnTo>
                <a:lnTo>
                  <a:pt x="23590" y="28600"/>
                </a:lnTo>
                <a:lnTo>
                  <a:pt x="23600" y="28600"/>
                </a:lnTo>
                <a:lnTo>
                  <a:pt x="23600" y="28620"/>
                </a:lnTo>
                <a:lnTo>
                  <a:pt x="23630" y="28620"/>
                </a:lnTo>
                <a:lnTo>
                  <a:pt x="23630" y="28600"/>
                </a:lnTo>
                <a:lnTo>
                  <a:pt x="23650" y="28610"/>
                </a:lnTo>
                <a:lnTo>
                  <a:pt x="23650" y="28620"/>
                </a:lnTo>
                <a:lnTo>
                  <a:pt x="23690" y="28620"/>
                </a:lnTo>
                <a:lnTo>
                  <a:pt x="23690" y="28630"/>
                </a:lnTo>
                <a:lnTo>
                  <a:pt x="23720" y="28630"/>
                </a:lnTo>
                <a:lnTo>
                  <a:pt x="23720" y="28640"/>
                </a:lnTo>
                <a:lnTo>
                  <a:pt x="23740" y="28640"/>
                </a:lnTo>
                <a:lnTo>
                  <a:pt x="23750" y="28640"/>
                </a:lnTo>
                <a:lnTo>
                  <a:pt x="23750" y="28660"/>
                </a:lnTo>
                <a:lnTo>
                  <a:pt x="23770" y="28650"/>
                </a:lnTo>
                <a:lnTo>
                  <a:pt x="23770" y="28670"/>
                </a:lnTo>
                <a:lnTo>
                  <a:pt x="23810" y="28670"/>
                </a:lnTo>
                <a:lnTo>
                  <a:pt x="23810" y="28680"/>
                </a:lnTo>
                <a:lnTo>
                  <a:pt x="23830" y="28680"/>
                </a:lnTo>
                <a:lnTo>
                  <a:pt x="23830" y="28670"/>
                </a:lnTo>
                <a:lnTo>
                  <a:pt x="23860" y="28670"/>
                </a:lnTo>
                <a:lnTo>
                  <a:pt x="23860" y="28680"/>
                </a:lnTo>
                <a:lnTo>
                  <a:pt x="23880" y="28680"/>
                </a:lnTo>
                <a:lnTo>
                  <a:pt x="23880" y="28710"/>
                </a:lnTo>
                <a:lnTo>
                  <a:pt x="23890" y="28710"/>
                </a:lnTo>
                <a:lnTo>
                  <a:pt x="23890" y="28720"/>
                </a:lnTo>
                <a:lnTo>
                  <a:pt x="24020" y="28720"/>
                </a:lnTo>
                <a:lnTo>
                  <a:pt x="24030" y="28720"/>
                </a:lnTo>
                <a:lnTo>
                  <a:pt x="24030" y="28740"/>
                </a:lnTo>
                <a:lnTo>
                  <a:pt x="24050" y="28740"/>
                </a:lnTo>
                <a:lnTo>
                  <a:pt x="24050" y="28720"/>
                </a:lnTo>
                <a:lnTo>
                  <a:pt x="24070" y="28720"/>
                </a:lnTo>
                <a:lnTo>
                  <a:pt x="24070" y="28730"/>
                </a:lnTo>
                <a:lnTo>
                  <a:pt x="24070" y="28740"/>
                </a:lnTo>
                <a:lnTo>
                  <a:pt x="24080" y="28740"/>
                </a:lnTo>
                <a:lnTo>
                  <a:pt x="24080" y="28750"/>
                </a:lnTo>
                <a:lnTo>
                  <a:pt x="24120" y="28750"/>
                </a:lnTo>
                <a:lnTo>
                  <a:pt x="24120" y="28760"/>
                </a:lnTo>
                <a:lnTo>
                  <a:pt x="24130" y="28760"/>
                </a:lnTo>
                <a:lnTo>
                  <a:pt x="24130" y="28790"/>
                </a:lnTo>
                <a:lnTo>
                  <a:pt x="24160" y="28790"/>
                </a:lnTo>
                <a:lnTo>
                  <a:pt x="24160" y="28800"/>
                </a:lnTo>
                <a:lnTo>
                  <a:pt x="24200" y="28800"/>
                </a:lnTo>
                <a:lnTo>
                  <a:pt x="24220" y="28800"/>
                </a:lnTo>
                <a:lnTo>
                  <a:pt x="24220" y="28810"/>
                </a:lnTo>
                <a:lnTo>
                  <a:pt x="24220" y="28820"/>
                </a:lnTo>
                <a:lnTo>
                  <a:pt x="24260" y="28820"/>
                </a:lnTo>
                <a:lnTo>
                  <a:pt x="24270" y="28820"/>
                </a:lnTo>
                <a:lnTo>
                  <a:pt x="24260" y="28830"/>
                </a:lnTo>
                <a:lnTo>
                  <a:pt x="24320" y="28830"/>
                </a:lnTo>
                <a:lnTo>
                  <a:pt x="24320" y="28840"/>
                </a:lnTo>
                <a:lnTo>
                  <a:pt x="24440" y="28840"/>
                </a:lnTo>
                <a:lnTo>
                  <a:pt x="24460" y="28850"/>
                </a:lnTo>
                <a:lnTo>
                  <a:pt x="24460" y="28860"/>
                </a:lnTo>
                <a:lnTo>
                  <a:pt x="24480" y="28850"/>
                </a:lnTo>
                <a:lnTo>
                  <a:pt x="24480" y="28880"/>
                </a:lnTo>
                <a:lnTo>
                  <a:pt x="24490" y="28880"/>
                </a:lnTo>
                <a:lnTo>
                  <a:pt x="24490" y="28900"/>
                </a:lnTo>
                <a:lnTo>
                  <a:pt x="24530" y="28900"/>
                </a:lnTo>
                <a:lnTo>
                  <a:pt x="24530" y="28910"/>
                </a:lnTo>
                <a:lnTo>
                  <a:pt x="24540" y="28910"/>
                </a:lnTo>
                <a:lnTo>
                  <a:pt x="24550" y="28920"/>
                </a:lnTo>
                <a:lnTo>
                  <a:pt x="24560" y="28920"/>
                </a:lnTo>
                <a:lnTo>
                  <a:pt x="24560" y="28950"/>
                </a:lnTo>
                <a:lnTo>
                  <a:pt x="24560" y="28960"/>
                </a:lnTo>
                <a:lnTo>
                  <a:pt x="24570" y="28960"/>
                </a:lnTo>
                <a:lnTo>
                  <a:pt x="24570" y="28980"/>
                </a:lnTo>
                <a:lnTo>
                  <a:pt x="24580" y="28980"/>
                </a:lnTo>
                <a:lnTo>
                  <a:pt x="24580" y="28990"/>
                </a:lnTo>
                <a:lnTo>
                  <a:pt x="24600" y="28990"/>
                </a:lnTo>
                <a:lnTo>
                  <a:pt x="24600" y="29000"/>
                </a:lnTo>
                <a:lnTo>
                  <a:pt x="24610" y="29000"/>
                </a:lnTo>
                <a:lnTo>
                  <a:pt x="24610" y="29010"/>
                </a:lnTo>
                <a:lnTo>
                  <a:pt x="24620" y="29020"/>
                </a:lnTo>
                <a:lnTo>
                  <a:pt x="24620" y="29030"/>
                </a:lnTo>
                <a:lnTo>
                  <a:pt x="24640" y="29030"/>
                </a:lnTo>
                <a:lnTo>
                  <a:pt x="24640" y="29040"/>
                </a:lnTo>
                <a:lnTo>
                  <a:pt x="24650" y="29040"/>
                </a:lnTo>
                <a:lnTo>
                  <a:pt x="24650" y="29050"/>
                </a:lnTo>
                <a:lnTo>
                  <a:pt x="24650" y="29060"/>
                </a:lnTo>
                <a:lnTo>
                  <a:pt x="24680" y="29060"/>
                </a:lnTo>
                <a:lnTo>
                  <a:pt x="24680" y="29070"/>
                </a:lnTo>
                <a:lnTo>
                  <a:pt x="24700" y="29070"/>
                </a:lnTo>
                <a:lnTo>
                  <a:pt x="24700" y="29080"/>
                </a:lnTo>
                <a:lnTo>
                  <a:pt x="24710" y="29080"/>
                </a:lnTo>
                <a:lnTo>
                  <a:pt x="24710" y="29090"/>
                </a:lnTo>
                <a:lnTo>
                  <a:pt x="24720" y="29090"/>
                </a:lnTo>
                <a:lnTo>
                  <a:pt x="24720" y="29130"/>
                </a:lnTo>
                <a:lnTo>
                  <a:pt x="24730" y="29130"/>
                </a:lnTo>
                <a:lnTo>
                  <a:pt x="24730" y="29160"/>
                </a:lnTo>
                <a:lnTo>
                  <a:pt x="24740" y="29160"/>
                </a:lnTo>
                <a:lnTo>
                  <a:pt x="24740" y="29170"/>
                </a:lnTo>
                <a:lnTo>
                  <a:pt x="24750" y="29170"/>
                </a:lnTo>
                <a:lnTo>
                  <a:pt x="24750" y="29190"/>
                </a:lnTo>
                <a:lnTo>
                  <a:pt x="24770" y="29190"/>
                </a:lnTo>
                <a:lnTo>
                  <a:pt x="24770" y="29210"/>
                </a:lnTo>
                <a:lnTo>
                  <a:pt x="24780" y="29220"/>
                </a:lnTo>
                <a:lnTo>
                  <a:pt x="24780" y="29230"/>
                </a:lnTo>
                <a:lnTo>
                  <a:pt x="24810" y="29230"/>
                </a:lnTo>
                <a:lnTo>
                  <a:pt x="24800" y="29240"/>
                </a:lnTo>
                <a:lnTo>
                  <a:pt x="24850" y="29240"/>
                </a:lnTo>
                <a:lnTo>
                  <a:pt x="24850" y="29280"/>
                </a:lnTo>
                <a:lnTo>
                  <a:pt x="24860" y="29280"/>
                </a:lnTo>
                <a:lnTo>
                  <a:pt x="24860" y="29320"/>
                </a:lnTo>
                <a:lnTo>
                  <a:pt x="24870" y="29320"/>
                </a:lnTo>
                <a:lnTo>
                  <a:pt x="24880" y="29320"/>
                </a:lnTo>
                <a:lnTo>
                  <a:pt x="24880" y="29310"/>
                </a:lnTo>
                <a:lnTo>
                  <a:pt x="24900" y="29310"/>
                </a:lnTo>
                <a:lnTo>
                  <a:pt x="24900" y="29320"/>
                </a:lnTo>
                <a:lnTo>
                  <a:pt x="24910" y="29320"/>
                </a:lnTo>
                <a:lnTo>
                  <a:pt x="24910" y="29330"/>
                </a:lnTo>
                <a:lnTo>
                  <a:pt x="24940" y="29330"/>
                </a:lnTo>
                <a:lnTo>
                  <a:pt x="24930" y="29350"/>
                </a:lnTo>
                <a:lnTo>
                  <a:pt x="24970" y="29350"/>
                </a:lnTo>
                <a:lnTo>
                  <a:pt x="24990" y="29350"/>
                </a:lnTo>
                <a:lnTo>
                  <a:pt x="24990" y="29360"/>
                </a:lnTo>
                <a:lnTo>
                  <a:pt x="25010" y="29360"/>
                </a:lnTo>
                <a:lnTo>
                  <a:pt x="25010" y="29370"/>
                </a:lnTo>
                <a:lnTo>
                  <a:pt x="25050" y="29370"/>
                </a:lnTo>
                <a:lnTo>
                  <a:pt x="25050" y="29400"/>
                </a:lnTo>
                <a:lnTo>
                  <a:pt x="25070" y="29400"/>
                </a:lnTo>
                <a:lnTo>
                  <a:pt x="25060" y="29410"/>
                </a:lnTo>
                <a:lnTo>
                  <a:pt x="25070" y="29410"/>
                </a:lnTo>
                <a:lnTo>
                  <a:pt x="25070" y="29420"/>
                </a:lnTo>
                <a:lnTo>
                  <a:pt x="25080" y="29420"/>
                </a:lnTo>
                <a:lnTo>
                  <a:pt x="25090" y="29420"/>
                </a:lnTo>
                <a:lnTo>
                  <a:pt x="25090" y="29440"/>
                </a:lnTo>
                <a:lnTo>
                  <a:pt x="25120" y="29440"/>
                </a:lnTo>
                <a:lnTo>
                  <a:pt x="25120" y="29470"/>
                </a:lnTo>
                <a:lnTo>
                  <a:pt x="25160" y="29460"/>
                </a:lnTo>
                <a:lnTo>
                  <a:pt x="25160" y="29480"/>
                </a:lnTo>
                <a:lnTo>
                  <a:pt x="25220" y="29480"/>
                </a:lnTo>
                <a:lnTo>
                  <a:pt x="25240" y="29480"/>
                </a:lnTo>
                <a:lnTo>
                  <a:pt x="25240" y="29490"/>
                </a:lnTo>
                <a:lnTo>
                  <a:pt x="25330" y="29490"/>
                </a:lnTo>
                <a:lnTo>
                  <a:pt x="25370" y="29490"/>
                </a:lnTo>
                <a:lnTo>
                  <a:pt x="25370" y="29500"/>
                </a:lnTo>
                <a:lnTo>
                  <a:pt x="25420" y="29500"/>
                </a:lnTo>
                <a:lnTo>
                  <a:pt x="25450" y="29500"/>
                </a:lnTo>
                <a:lnTo>
                  <a:pt x="25450" y="29510"/>
                </a:lnTo>
                <a:lnTo>
                  <a:pt x="25450" y="29520"/>
                </a:lnTo>
                <a:lnTo>
                  <a:pt x="25460" y="29520"/>
                </a:lnTo>
                <a:lnTo>
                  <a:pt x="25460" y="29530"/>
                </a:lnTo>
                <a:lnTo>
                  <a:pt x="25500" y="29530"/>
                </a:lnTo>
                <a:lnTo>
                  <a:pt x="25500" y="29520"/>
                </a:lnTo>
                <a:lnTo>
                  <a:pt x="25520" y="29520"/>
                </a:lnTo>
                <a:lnTo>
                  <a:pt x="25540" y="29520"/>
                </a:lnTo>
                <a:lnTo>
                  <a:pt x="25540" y="29530"/>
                </a:lnTo>
                <a:lnTo>
                  <a:pt x="25550" y="29530"/>
                </a:lnTo>
                <a:lnTo>
                  <a:pt x="25550" y="29540"/>
                </a:lnTo>
                <a:lnTo>
                  <a:pt x="25560" y="29540"/>
                </a:lnTo>
                <a:lnTo>
                  <a:pt x="25560" y="29570"/>
                </a:lnTo>
                <a:lnTo>
                  <a:pt x="25630" y="29570"/>
                </a:lnTo>
                <a:lnTo>
                  <a:pt x="25630" y="29580"/>
                </a:lnTo>
                <a:lnTo>
                  <a:pt x="25650" y="29580"/>
                </a:lnTo>
                <a:lnTo>
                  <a:pt x="25650" y="29570"/>
                </a:lnTo>
                <a:lnTo>
                  <a:pt x="25670" y="29570"/>
                </a:lnTo>
                <a:lnTo>
                  <a:pt x="25670" y="29560"/>
                </a:lnTo>
                <a:lnTo>
                  <a:pt x="25680" y="29560"/>
                </a:lnTo>
                <a:lnTo>
                  <a:pt x="25680" y="29550"/>
                </a:lnTo>
                <a:lnTo>
                  <a:pt x="25680" y="29530"/>
                </a:lnTo>
                <a:lnTo>
                  <a:pt x="25690" y="29530"/>
                </a:lnTo>
                <a:lnTo>
                  <a:pt x="25690" y="29490"/>
                </a:lnTo>
                <a:lnTo>
                  <a:pt x="25700" y="29490"/>
                </a:lnTo>
                <a:lnTo>
                  <a:pt x="25700" y="29480"/>
                </a:lnTo>
                <a:lnTo>
                  <a:pt x="25700" y="29440"/>
                </a:lnTo>
                <a:lnTo>
                  <a:pt x="25710" y="29440"/>
                </a:lnTo>
                <a:lnTo>
                  <a:pt x="25710" y="29400"/>
                </a:lnTo>
                <a:lnTo>
                  <a:pt x="25730" y="29400"/>
                </a:lnTo>
                <a:lnTo>
                  <a:pt x="25730" y="29410"/>
                </a:lnTo>
                <a:lnTo>
                  <a:pt x="25740" y="29410"/>
                </a:lnTo>
                <a:lnTo>
                  <a:pt x="25750" y="29410"/>
                </a:lnTo>
                <a:lnTo>
                  <a:pt x="25750" y="29440"/>
                </a:lnTo>
                <a:lnTo>
                  <a:pt x="25730" y="29440"/>
                </a:lnTo>
                <a:lnTo>
                  <a:pt x="25740" y="29490"/>
                </a:lnTo>
                <a:lnTo>
                  <a:pt x="25720" y="29490"/>
                </a:lnTo>
                <a:lnTo>
                  <a:pt x="25720" y="29530"/>
                </a:lnTo>
                <a:lnTo>
                  <a:pt x="25710" y="29530"/>
                </a:lnTo>
                <a:lnTo>
                  <a:pt x="25710" y="29560"/>
                </a:lnTo>
                <a:lnTo>
                  <a:pt x="25720" y="29560"/>
                </a:lnTo>
                <a:lnTo>
                  <a:pt x="25720" y="29580"/>
                </a:lnTo>
                <a:lnTo>
                  <a:pt x="25740" y="29580"/>
                </a:lnTo>
                <a:lnTo>
                  <a:pt x="25730" y="29620"/>
                </a:lnTo>
                <a:lnTo>
                  <a:pt x="25730" y="29640"/>
                </a:lnTo>
                <a:lnTo>
                  <a:pt x="25750" y="29640"/>
                </a:lnTo>
                <a:lnTo>
                  <a:pt x="25750" y="29650"/>
                </a:lnTo>
                <a:lnTo>
                  <a:pt x="25760" y="29650"/>
                </a:lnTo>
                <a:lnTo>
                  <a:pt x="25760" y="29660"/>
                </a:lnTo>
                <a:lnTo>
                  <a:pt x="25780" y="29660"/>
                </a:lnTo>
                <a:lnTo>
                  <a:pt x="25780" y="29690"/>
                </a:lnTo>
                <a:lnTo>
                  <a:pt x="25790" y="29690"/>
                </a:lnTo>
                <a:lnTo>
                  <a:pt x="25790" y="29720"/>
                </a:lnTo>
                <a:lnTo>
                  <a:pt x="25800" y="29720"/>
                </a:lnTo>
                <a:lnTo>
                  <a:pt x="25800" y="29730"/>
                </a:lnTo>
                <a:lnTo>
                  <a:pt x="25810" y="29730"/>
                </a:lnTo>
                <a:lnTo>
                  <a:pt x="25810" y="29740"/>
                </a:lnTo>
                <a:lnTo>
                  <a:pt x="25820" y="29740"/>
                </a:lnTo>
                <a:lnTo>
                  <a:pt x="25820" y="29760"/>
                </a:lnTo>
                <a:lnTo>
                  <a:pt x="25840" y="29750"/>
                </a:lnTo>
                <a:lnTo>
                  <a:pt x="25840" y="29770"/>
                </a:lnTo>
                <a:lnTo>
                  <a:pt x="25850" y="29770"/>
                </a:lnTo>
                <a:lnTo>
                  <a:pt x="25850" y="29760"/>
                </a:lnTo>
                <a:lnTo>
                  <a:pt x="25890" y="29760"/>
                </a:lnTo>
                <a:lnTo>
                  <a:pt x="25890" y="29770"/>
                </a:lnTo>
                <a:lnTo>
                  <a:pt x="25900" y="29770"/>
                </a:lnTo>
                <a:lnTo>
                  <a:pt x="25900" y="29780"/>
                </a:lnTo>
                <a:lnTo>
                  <a:pt x="26000" y="29780"/>
                </a:lnTo>
                <a:lnTo>
                  <a:pt x="26000" y="29790"/>
                </a:lnTo>
                <a:lnTo>
                  <a:pt x="26010" y="29790"/>
                </a:lnTo>
                <a:lnTo>
                  <a:pt x="26010" y="29800"/>
                </a:lnTo>
                <a:lnTo>
                  <a:pt x="26020" y="29810"/>
                </a:lnTo>
                <a:lnTo>
                  <a:pt x="26030" y="29810"/>
                </a:lnTo>
                <a:lnTo>
                  <a:pt x="26030" y="29820"/>
                </a:lnTo>
                <a:lnTo>
                  <a:pt x="26040" y="29820"/>
                </a:lnTo>
                <a:lnTo>
                  <a:pt x="26040" y="29830"/>
                </a:lnTo>
                <a:lnTo>
                  <a:pt x="26050" y="29830"/>
                </a:lnTo>
                <a:lnTo>
                  <a:pt x="26050" y="29850"/>
                </a:lnTo>
                <a:lnTo>
                  <a:pt x="26090" y="29840"/>
                </a:lnTo>
                <a:lnTo>
                  <a:pt x="26090" y="29860"/>
                </a:lnTo>
                <a:lnTo>
                  <a:pt x="26210" y="29860"/>
                </a:lnTo>
                <a:lnTo>
                  <a:pt x="26210" y="29850"/>
                </a:lnTo>
                <a:lnTo>
                  <a:pt x="26260" y="29850"/>
                </a:lnTo>
                <a:lnTo>
                  <a:pt x="26270" y="29840"/>
                </a:lnTo>
                <a:lnTo>
                  <a:pt x="26310" y="29830"/>
                </a:lnTo>
                <a:lnTo>
                  <a:pt x="26310" y="29820"/>
                </a:lnTo>
                <a:lnTo>
                  <a:pt x="26320" y="29820"/>
                </a:lnTo>
                <a:lnTo>
                  <a:pt x="26340" y="29820"/>
                </a:lnTo>
                <a:lnTo>
                  <a:pt x="26340" y="29810"/>
                </a:lnTo>
                <a:lnTo>
                  <a:pt x="26370" y="29810"/>
                </a:lnTo>
                <a:lnTo>
                  <a:pt x="26370" y="29800"/>
                </a:lnTo>
                <a:lnTo>
                  <a:pt x="26370" y="29790"/>
                </a:lnTo>
                <a:lnTo>
                  <a:pt x="26390" y="29790"/>
                </a:lnTo>
                <a:lnTo>
                  <a:pt x="26420" y="29790"/>
                </a:lnTo>
                <a:lnTo>
                  <a:pt x="26420" y="29780"/>
                </a:lnTo>
                <a:lnTo>
                  <a:pt x="26430" y="29780"/>
                </a:lnTo>
                <a:lnTo>
                  <a:pt x="26480" y="29780"/>
                </a:lnTo>
                <a:lnTo>
                  <a:pt x="26480" y="29770"/>
                </a:lnTo>
                <a:lnTo>
                  <a:pt x="26490" y="29770"/>
                </a:lnTo>
                <a:lnTo>
                  <a:pt x="26540" y="29770"/>
                </a:lnTo>
                <a:lnTo>
                  <a:pt x="26550" y="29760"/>
                </a:lnTo>
                <a:lnTo>
                  <a:pt x="26630" y="29760"/>
                </a:lnTo>
                <a:lnTo>
                  <a:pt x="26630" y="29740"/>
                </a:lnTo>
                <a:lnTo>
                  <a:pt x="26650" y="29740"/>
                </a:lnTo>
                <a:lnTo>
                  <a:pt x="26650" y="29730"/>
                </a:lnTo>
                <a:lnTo>
                  <a:pt x="26660" y="29730"/>
                </a:lnTo>
                <a:lnTo>
                  <a:pt x="26670" y="29730"/>
                </a:lnTo>
                <a:lnTo>
                  <a:pt x="26670" y="29720"/>
                </a:lnTo>
                <a:lnTo>
                  <a:pt x="26690" y="29720"/>
                </a:lnTo>
                <a:lnTo>
                  <a:pt x="26700" y="29720"/>
                </a:lnTo>
                <a:lnTo>
                  <a:pt x="26700" y="29710"/>
                </a:lnTo>
                <a:lnTo>
                  <a:pt x="26700" y="29700"/>
                </a:lnTo>
                <a:lnTo>
                  <a:pt x="26720" y="29700"/>
                </a:lnTo>
                <a:lnTo>
                  <a:pt x="26720" y="29690"/>
                </a:lnTo>
                <a:lnTo>
                  <a:pt x="26730" y="29690"/>
                </a:lnTo>
                <a:lnTo>
                  <a:pt x="26740" y="29690"/>
                </a:lnTo>
                <a:lnTo>
                  <a:pt x="26740" y="29670"/>
                </a:lnTo>
                <a:lnTo>
                  <a:pt x="26750" y="29680"/>
                </a:lnTo>
                <a:lnTo>
                  <a:pt x="26750" y="29660"/>
                </a:lnTo>
                <a:lnTo>
                  <a:pt x="26770" y="29660"/>
                </a:lnTo>
                <a:lnTo>
                  <a:pt x="26770" y="29650"/>
                </a:lnTo>
                <a:lnTo>
                  <a:pt x="26780" y="29650"/>
                </a:lnTo>
                <a:lnTo>
                  <a:pt x="26780" y="29640"/>
                </a:lnTo>
                <a:lnTo>
                  <a:pt x="26790" y="29640"/>
                </a:lnTo>
                <a:lnTo>
                  <a:pt x="26800" y="29640"/>
                </a:lnTo>
                <a:lnTo>
                  <a:pt x="26800" y="29630"/>
                </a:lnTo>
                <a:lnTo>
                  <a:pt x="26800" y="29620"/>
                </a:lnTo>
                <a:lnTo>
                  <a:pt x="26820" y="29620"/>
                </a:lnTo>
                <a:lnTo>
                  <a:pt x="26820" y="29610"/>
                </a:lnTo>
                <a:lnTo>
                  <a:pt x="26840" y="29610"/>
                </a:lnTo>
                <a:lnTo>
                  <a:pt x="26840" y="29600"/>
                </a:lnTo>
                <a:lnTo>
                  <a:pt x="26850" y="29600"/>
                </a:lnTo>
                <a:lnTo>
                  <a:pt x="26850" y="29580"/>
                </a:lnTo>
                <a:lnTo>
                  <a:pt x="26870" y="29580"/>
                </a:lnTo>
                <a:lnTo>
                  <a:pt x="26870" y="29570"/>
                </a:lnTo>
                <a:lnTo>
                  <a:pt x="26880" y="29570"/>
                </a:lnTo>
                <a:lnTo>
                  <a:pt x="26880" y="29560"/>
                </a:lnTo>
                <a:lnTo>
                  <a:pt x="26890" y="29560"/>
                </a:lnTo>
                <a:lnTo>
                  <a:pt x="26900" y="29560"/>
                </a:lnTo>
                <a:lnTo>
                  <a:pt x="26900" y="29550"/>
                </a:lnTo>
                <a:lnTo>
                  <a:pt x="26900" y="29540"/>
                </a:lnTo>
                <a:lnTo>
                  <a:pt x="26910" y="29540"/>
                </a:lnTo>
                <a:lnTo>
                  <a:pt x="26930" y="29540"/>
                </a:lnTo>
                <a:lnTo>
                  <a:pt x="26940" y="29530"/>
                </a:lnTo>
                <a:lnTo>
                  <a:pt x="26970" y="29530"/>
                </a:lnTo>
                <a:lnTo>
                  <a:pt x="26970" y="29520"/>
                </a:lnTo>
                <a:lnTo>
                  <a:pt x="27000" y="29520"/>
                </a:lnTo>
                <a:lnTo>
                  <a:pt x="27100" y="29520"/>
                </a:lnTo>
                <a:lnTo>
                  <a:pt x="27100" y="29500"/>
                </a:lnTo>
                <a:lnTo>
                  <a:pt x="27140" y="29500"/>
                </a:lnTo>
                <a:lnTo>
                  <a:pt x="27140" y="29490"/>
                </a:lnTo>
                <a:lnTo>
                  <a:pt x="27150" y="29490"/>
                </a:lnTo>
                <a:lnTo>
                  <a:pt x="27180" y="29490"/>
                </a:lnTo>
                <a:lnTo>
                  <a:pt x="27180" y="29480"/>
                </a:lnTo>
                <a:lnTo>
                  <a:pt x="27190" y="29480"/>
                </a:lnTo>
                <a:lnTo>
                  <a:pt x="27190" y="29470"/>
                </a:lnTo>
                <a:lnTo>
                  <a:pt x="27190" y="29460"/>
                </a:lnTo>
                <a:lnTo>
                  <a:pt x="27200" y="29460"/>
                </a:lnTo>
                <a:lnTo>
                  <a:pt x="27220" y="29470"/>
                </a:lnTo>
                <a:lnTo>
                  <a:pt x="27220" y="29440"/>
                </a:lnTo>
                <a:lnTo>
                  <a:pt x="27230" y="29440"/>
                </a:lnTo>
                <a:lnTo>
                  <a:pt x="27230" y="29430"/>
                </a:lnTo>
                <a:lnTo>
                  <a:pt x="27230" y="29420"/>
                </a:lnTo>
                <a:lnTo>
                  <a:pt x="27250" y="29430"/>
                </a:lnTo>
                <a:lnTo>
                  <a:pt x="27250" y="29410"/>
                </a:lnTo>
                <a:lnTo>
                  <a:pt x="27260" y="29410"/>
                </a:lnTo>
                <a:lnTo>
                  <a:pt x="27260" y="29400"/>
                </a:lnTo>
                <a:lnTo>
                  <a:pt x="27270" y="29400"/>
                </a:lnTo>
                <a:lnTo>
                  <a:pt x="27280" y="29400"/>
                </a:lnTo>
                <a:lnTo>
                  <a:pt x="27280" y="29390"/>
                </a:lnTo>
                <a:lnTo>
                  <a:pt x="27290" y="29390"/>
                </a:lnTo>
                <a:lnTo>
                  <a:pt x="27310" y="29390"/>
                </a:lnTo>
                <a:lnTo>
                  <a:pt x="27310" y="29370"/>
                </a:lnTo>
                <a:lnTo>
                  <a:pt x="27320" y="29370"/>
                </a:lnTo>
                <a:lnTo>
                  <a:pt x="27330" y="29370"/>
                </a:lnTo>
                <a:lnTo>
                  <a:pt x="27330" y="29360"/>
                </a:lnTo>
                <a:lnTo>
                  <a:pt x="27340" y="29360"/>
                </a:lnTo>
                <a:lnTo>
                  <a:pt x="27360" y="29360"/>
                </a:lnTo>
                <a:lnTo>
                  <a:pt x="27360" y="29330"/>
                </a:lnTo>
                <a:lnTo>
                  <a:pt x="27370" y="29330"/>
                </a:lnTo>
                <a:lnTo>
                  <a:pt x="27370" y="29320"/>
                </a:lnTo>
                <a:lnTo>
                  <a:pt x="27380" y="29320"/>
                </a:lnTo>
                <a:lnTo>
                  <a:pt x="27380" y="29310"/>
                </a:lnTo>
                <a:lnTo>
                  <a:pt x="27390" y="29310"/>
                </a:lnTo>
                <a:lnTo>
                  <a:pt x="27390" y="29300"/>
                </a:lnTo>
                <a:lnTo>
                  <a:pt x="27390" y="29290"/>
                </a:lnTo>
                <a:lnTo>
                  <a:pt x="27400" y="29290"/>
                </a:lnTo>
                <a:lnTo>
                  <a:pt x="27400" y="29280"/>
                </a:lnTo>
                <a:lnTo>
                  <a:pt x="27410" y="29280"/>
                </a:lnTo>
                <a:lnTo>
                  <a:pt x="27410" y="29270"/>
                </a:lnTo>
                <a:lnTo>
                  <a:pt x="27420" y="29270"/>
                </a:lnTo>
                <a:lnTo>
                  <a:pt x="27430" y="29270"/>
                </a:lnTo>
                <a:lnTo>
                  <a:pt x="27430" y="29250"/>
                </a:lnTo>
                <a:lnTo>
                  <a:pt x="27440" y="29250"/>
                </a:lnTo>
                <a:lnTo>
                  <a:pt x="27440" y="29240"/>
                </a:lnTo>
                <a:lnTo>
                  <a:pt x="27450" y="29240"/>
                </a:lnTo>
                <a:lnTo>
                  <a:pt x="27450" y="29230"/>
                </a:lnTo>
                <a:lnTo>
                  <a:pt x="27460" y="29230"/>
                </a:lnTo>
                <a:lnTo>
                  <a:pt x="27460" y="29210"/>
                </a:lnTo>
                <a:lnTo>
                  <a:pt x="27470" y="29210"/>
                </a:lnTo>
                <a:lnTo>
                  <a:pt x="27470" y="29200"/>
                </a:lnTo>
                <a:lnTo>
                  <a:pt x="27480" y="29200"/>
                </a:lnTo>
                <a:lnTo>
                  <a:pt x="27520" y="29200"/>
                </a:lnTo>
                <a:lnTo>
                  <a:pt x="27520" y="29190"/>
                </a:lnTo>
                <a:lnTo>
                  <a:pt x="27530" y="29190"/>
                </a:lnTo>
                <a:lnTo>
                  <a:pt x="27530" y="29180"/>
                </a:lnTo>
                <a:lnTo>
                  <a:pt x="27530" y="29170"/>
                </a:lnTo>
                <a:lnTo>
                  <a:pt x="27540" y="29170"/>
                </a:lnTo>
                <a:lnTo>
                  <a:pt x="27540" y="29160"/>
                </a:lnTo>
                <a:lnTo>
                  <a:pt x="27550" y="29160"/>
                </a:lnTo>
                <a:lnTo>
                  <a:pt x="27550" y="29150"/>
                </a:lnTo>
                <a:lnTo>
                  <a:pt x="27560" y="29150"/>
                </a:lnTo>
                <a:lnTo>
                  <a:pt x="27560" y="29120"/>
                </a:lnTo>
                <a:lnTo>
                  <a:pt x="27570" y="29120"/>
                </a:lnTo>
                <a:lnTo>
                  <a:pt x="27570" y="29110"/>
                </a:lnTo>
                <a:lnTo>
                  <a:pt x="27570" y="29080"/>
                </a:lnTo>
                <a:lnTo>
                  <a:pt x="27580" y="29080"/>
                </a:lnTo>
                <a:lnTo>
                  <a:pt x="27580" y="29090"/>
                </a:lnTo>
                <a:lnTo>
                  <a:pt x="27600" y="29090"/>
                </a:lnTo>
                <a:lnTo>
                  <a:pt x="27600" y="29080"/>
                </a:lnTo>
                <a:lnTo>
                  <a:pt x="27640" y="29080"/>
                </a:lnTo>
                <a:lnTo>
                  <a:pt x="27640" y="29050"/>
                </a:lnTo>
                <a:lnTo>
                  <a:pt x="27650" y="29050"/>
                </a:lnTo>
                <a:lnTo>
                  <a:pt x="27650" y="29040"/>
                </a:lnTo>
                <a:lnTo>
                  <a:pt x="27660" y="29040"/>
                </a:lnTo>
                <a:lnTo>
                  <a:pt x="27660" y="29010"/>
                </a:lnTo>
                <a:lnTo>
                  <a:pt x="27710" y="29010"/>
                </a:lnTo>
                <a:lnTo>
                  <a:pt x="27710" y="29000"/>
                </a:lnTo>
                <a:lnTo>
                  <a:pt x="27740" y="29000"/>
                </a:lnTo>
                <a:lnTo>
                  <a:pt x="27740" y="28990"/>
                </a:lnTo>
                <a:lnTo>
                  <a:pt x="27760" y="28990"/>
                </a:lnTo>
                <a:lnTo>
                  <a:pt x="27760" y="28980"/>
                </a:lnTo>
                <a:lnTo>
                  <a:pt x="27760" y="28970"/>
                </a:lnTo>
                <a:lnTo>
                  <a:pt x="27770" y="28970"/>
                </a:lnTo>
                <a:lnTo>
                  <a:pt x="27770" y="28960"/>
                </a:lnTo>
                <a:lnTo>
                  <a:pt x="27780" y="28960"/>
                </a:lnTo>
                <a:lnTo>
                  <a:pt x="27780" y="28940"/>
                </a:lnTo>
                <a:lnTo>
                  <a:pt x="27840" y="28940"/>
                </a:lnTo>
                <a:lnTo>
                  <a:pt x="27910" y="28940"/>
                </a:lnTo>
                <a:lnTo>
                  <a:pt x="27910" y="28950"/>
                </a:lnTo>
                <a:lnTo>
                  <a:pt x="27930" y="28950"/>
                </a:lnTo>
                <a:lnTo>
                  <a:pt x="27930" y="28960"/>
                </a:lnTo>
                <a:lnTo>
                  <a:pt x="27960" y="28960"/>
                </a:lnTo>
                <a:lnTo>
                  <a:pt x="27960" y="28950"/>
                </a:lnTo>
                <a:lnTo>
                  <a:pt x="27990" y="28950"/>
                </a:lnTo>
                <a:lnTo>
                  <a:pt x="27990" y="28940"/>
                </a:lnTo>
                <a:lnTo>
                  <a:pt x="28040" y="28940"/>
                </a:lnTo>
                <a:lnTo>
                  <a:pt x="28040" y="28920"/>
                </a:lnTo>
                <a:lnTo>
                  <a:pt x="28040" y="28910"/>
                </a:lnTo>
                <a:lnTo>
                  <a:pt x="28110" y="28910"/>
                </a:lnTo>
                <a:lnTo>
                  <a:pt x="28110" y="28880"/>
                </a:lnTo>
                <a:lnTo>
                  <a:pt x="28120" y="28880"/>
                </a:lnTo>
                <a:lnTo>
                  <a:pt x="28200" y="28880"/>
                </a:lnTo>
                <a:lnTo>
                  <a:pt x="28200" y="28870"/>
                </a:lnTo>
                <a:lnTo>
                  <a:pt x="28220" y="28870"/>
                </a:lnTo>
                <a:lnTo>
                  <a:pt x="28220" y="28860"/>
                </a:lnTo>
                <a:lnTo>
                  <a:pt x="28240" y="28860"/>
                </a:lnTo>
                <a:lnTo>
                  <a:pt x="28240" y="28840"/>
                </a:lnTo>
                <a:lnTo>
                  <a:pt x="28250" y="28840"/>
                </a:lnTo>
                <a:lnTo>
                  <a:pt x="28270" y="28840"/>
                </a:lnTo>
                <a:lnTo>
                  <a:pt x="28270" y="28830"/>
                </a:lnTo>
                <a:lnTo>
                  <a:pt x="28290" y="28830"/>
                </a:lnTo>
                <a:lnTo>
                  <a:pt x="28290" y="28820"/>
                </a:lnTo>
                <a:lnTo>
                  <a:pt x="28300" y="28820"/>
                </a:lnTo>
                <a:lnTo>
                  <a:pt x="28290" y="28800"/>
                </a:lnTo>
                <a:lnTo>
                  <a:pt x="28330" y="28800"/>
                </a:lnTo>
                <a:lnTo>
                  <a:pt x="28330" y="28780"/>
                </a:lnTo>
                <a:lnTo>
                  <a:pt x="28350" y="28780"/>
                </a:lnTo>
                <a:lnTo>
                  <a:pt x="28350" y="28760"/>
                </a:lnTo>
                <a:lnTo>
                  <a:pt x="28370" y="28760"/>
                </a:lnTo>
                <a:lnTo>
                  <a:pt x="28370" y="28750"/>
                </a:lnTo>
                <a:lnTo>
                  <a:pt x="28380" y="28750"/>
                </a:lnTo>
                <a:lnTo>
                  <a:pt x="28380" y="28730"/>
                </a:lnTo>
                <a:lnTo>
                  <a:pt x="28420" y="28740"/>
                </a:lnTo>
                <a:lnTo>
                  <a:pt x="28420" y="28720"/>
                </a:lnTo>
                <a:lnTo>
                  <a:pt x="28440" y="28720"/>
                </a:lnTo>
                <a:lnTo>
                  <a:pt x="28440" y="28710"/>
                </a:lnTo>
                <a:lnTo>
                  <a:pt x="28450" y="28710"/>
                </a:lnTo>
                <a:lnTo>
                  <a:pt x="28450" y="28700"/>
                </a:lnTo>
                <a:lnTo>
                  <a:pt x="28460" y="28700"/>
                </a:lnTo>
                <a:lnTo>
                  <a:pt x="28460" y="28660"/>
                </a:lnTo>
                <a:lnTo>
                  <a:pt x="28480" y="28660"/>
                </a:lnTo>
                <a:lnTo>
                  <a:pt x="28480" y="28640"/>
                </a:lnTo>
                <a:lnTo>
                  <a:pt x="28500" y="28650"/>
                </a:lnTo>
                <a:lnTo>
                  <a:pt x="28500" y="28630"/>
                </a:lnTo>
                <a:lnTo>
                  <a:pt x="28510" y="28630"/>
                </a:lnTo>
                <a:lnTo>
                  <a:pt x="28510" y="28620"/>
                </a:lnTo>
                <a:lnTo>
                  <a:pt x="28520" y="28620"/>
                </a:lnTo>
                <a:lnTo>
                  <a:pt x="28520" y="28600"/>
                </a:lnTo>
                <a:lnTo>
                  <a:pt x="28520" y="28580"/>
                </a:lnTo>
                <a:lnTo>
                  <a:pt x="28530" y="28580"/>
                </a:lnTo>
                <a:lnTo>
                  <a:pt x="28530" y="28570"/>
                </a:lnTo>
                <a:lnTo>
                  <a:pt x="28540" y="28570"/>
                </a:lnTo>
                <a:lnTo>
                  <a:pt x="28550" y="28550"/>
                </a:lnTo>
                <a:lnTo>
                  <a:pt x="28560" y="28550"/>
                </a:lnTo>
                <a:lnTo>
                  <a:pt x="28560" y="28540"/>
                </a:lnTo>
                <a:lnTo>
                  <a:pt x="28610" y="28540"/>
                </a:lnTo>
                <a:lnTo>
                  <a:pt x="28610" y="28530"/>
                </a:lnTo>
                <a:lnTo>
                  <a:pt x="28620" y="28530"/>
                </a:lnTo>
                <a:lnTo>
                  <a:pt x="28620" y="28510"/>
                </a:lnTo>
                <a:lnTo>
                  <a:pt x="28630" y="28510"/>
                </a:lnTo>
                <a:lnTo>
                  <a:pt x="28630" y="28500"/>
                </a:lnTo>
                <a:lnTo>
                  <a:pt x="28640" y="28500"/>
                </a:lnTo>
                <a:lnTo>
                  <a:pt x="28640" y="28490"/>
                </a:lnTo>
                <a:lnTo>
                  <a:pt x="28650" y="28490"/>
                </a:lnTo>
                <a:lnTo>
                  <a:pt x="28650" y="28470"/>
                </a:lnTo>
                <a:lnTo>
                  <a:pt x="28660" y="28470"/>
                </a:lnTo>
                <a:lnTo>
                  <a:pt x="28660" y="28460"/>
                </a:lnTo>
                <a:lnTo>
                  <a:pt x="28670" y="28460"/>
                </a:lnTo>
                <a:lnTo>
                  <a:pt x="28670" y="28430"/>
                </a:lnTo>
                <a:lnTo>
                  <a:pt x="28680" y="28430"/>
                </a:lnTo>
                <a:lnTo>
                  <a:pt x="28700" y="28430"/>
                </a:lnTo>
                <a:lnTo>
                  <a:pt x="28700" y="28420"/>
                </a:lnTo>
                <a:lnTo>
                  <a:pt x="28710" y="28420"/>
                </a:lnTo>
                <a:lnTo>
                  <a:pt x="28710" y="28410"/>
                </a:lnTo>
                <a:lnTo>
                  <a:pt x="28730" y="28410"/>
                </a:lnTo>
                <a:lnTo>
                  <a:pt x="28730" y="28390"/>
                </a:lnTo>
                <a:lnTo>
                  <a:pt x="28740" y="28390"/>
                </a:lnTo>
                <a:lnTo>
                  <a:pt x="28740" y="28380"/>
                </a:lnTo>
                <a:lnTo>
                  <a:pt x="28760" y="28380"/>
                </a:lnTo>
                <a:lnTo>
                  <a:pt x="28760" y="28370"/>
                </a:lnTo>
                <a:lnTo>
                  <a:pt x="28770" y="28370"/>
                </a:lnTo>
                <a:lnTo>
                  <a:pt x="28770" y="28360"/>
                </a:lnTo>
                <a:lnTo>
                  <a:pt x="28770" y="28350"/>
                </a:lnTo>
                <a:lnTo>
                  <a:pt x="28780" y="28350"/>
                </a:lnTo>
                <a:lnTo>
                  <a:pt x="28790" y="28350"/>
                </a:lnTo>
                <a:lnTo>
                  <a:pt x="28790" y="28340"/>
                </a:lnTo>
                <a:lnTo>
                  <a:pt x="28800" y="28340"/>
                </a:lnTo>
                <a:lnTo>
                  <a:pt x="28800" y="28330"/>
                </a:lnTo>
                <a:lnTo>
                  <a:pt x="28810" y="28330"/>
                </a:lnTo>
                <a:lnTo>
                  <a:pt x="28810" y="28310"/>
                </a:lnTo>
                <a:lnTo>
                  <a:pt x="28820" y="28310"/>
                </a:lnTo>
                <a:lnTo>
                  <a:pt x="28830" y="28310"/>
                </a:lnTo>
                <a:lnTo>
                  <a:pt x="28820" y="28300"/>
                </a:lnTo>
                <a:lnTo>
                  <a:pt x="28840" y="28300"/>
                </a:lnTo>
                <a:lnTo>
                  <a:pt x="28840" y="28290"/>
                </a:lnTo>
                <a:lnTo>
                  <a:pt x="28850" y="28290"/>
                </a:lnTo>
                <a:lnTo>
                  <a:pt x="28850" y="28280"/>
                </a:lnTo>
                <a:lnTo>
                  <a:pt x="28850" y="28270"/>
                </a:lnTo>
                <a:lnTo>
                  <a:pt x="28860" y="28270"/>
                </a:lnTo>
                <a:lnTo>
                  <a:pt x="28860" y="28260"/>
                </a:lnTo>
                <a:lnTo>
                  <a:pt x="28880" y="28260"/>
                </a:lnTo>
                <a:lnTo>
                  <a:pt x="28880" y="28250"/>
                </a:lnTo>
                <a:lnTo>
                  <a:pt x="28890" y="28240"/>
                </a:lnTo>
                <a:lnTo>
                  <a:pt x="28890" y="28250"/>
                </a:lnTo>
                <a:lnTo>
                  <a:pt x="28890" y="28240"/>
                </a:lnTo>
                <a:lnTo>
                  <a:pt x="28890" y="28230"/>
                </a:lnTo>
                <a:lnTo>
                  <a:pt x="28900" y="28240"/>
                </a:lnTo>
                <a:lnTo>
                  <a:pt x="28900" y="28220"/>
                </a:lnTo>
                <a:lnTo>
                  <a:pt x="28910" y="28220"/>
                </a:lnTo>
                <a:lnTo>
                  <a:pt x="28910" y="28210"/>
                </a:lnTo>
                <a:lnTo>
                  <a:pt x="28920" y="28210"/>
                </a:lnTo>
                <a:lnTo>
                  <a:pt x="28920" y="28200"/>
                </a:lnTo>
                <a:lnTo>
                  <a:pt x="28930" y="28190"/>
                </a:lnTo>
                <a:lnTo>
                  <a:pt x="28930" y="28170"/>
                </a:lnTo>
                <a:lnTo>
                  <a:pt x="28940" y="28170"/>
                </a:lnTo>
                <a:lnTo>
                  <a:pt x="28940" y="28160"/>
                </a:lnTo>
                <a:lnTo>
                  <a:pt x="28960" y="28160"/>
                </a:lnTo>
                <a:lnTo>
                  <a:pt x="28960" y="28140"/>
                </a:lnTo>
                <a:lnTo>
                  <a:pt x="28970" y="28140"/>
                </a:lnTo>
                <a:lnTo>
                  <a:pt x="28960" y="28130"/>
                </a:lnTo>
                <a:lnTo>
                  <a:pt x="28980" y="28130"/>
                </a:lnTo>
                <a:lnTo>
                  <a:pt x="28980" y="28120"/>
                </a:lnTo>
                <a:lnTo>
                  <a:pt x="28990" y="28120"/>
                </a:lnTo>
                <a:lnTo>
                  <a:pt x="28990" y="28110"/>
                </a:lnTo>
                <a:lnTo>
                  <a:pt x="28990" y="28100"/>
                </a:lnTo>
                <a:lnTo>
                  <a:pt x="29000" y="28100"/>
                </a:lnTo>
                <a:lnTo>
                  <a:pt x="29000" y="28080"/>
                </a:lnTo>
                <a:lnTo>
                  <a:pt x="29010" y="28070"/>
                </a:lnTo>
                <a:lnTo>
                  <a:pt x="29010" y="28080"/>
                </a:lnTo>
                <a:lnTo>
                  <a:pt x="29010" y="28070"/>
                </a:lnTo>
                <a:lnTo>
                  <a:pt x="29010" y="28060"/>
                </a:lnTo>
                <a:lnTo>
                  <a:pt x="29020" y="28060"/>
                </a:lnTo>
                <a:lnTo>
                  <a:pt x="29020" y="28050"/>
                </a:lnTo>
                <a:lnTo>
                  <a:pt x="29030" y="28050"/>
                </a:lnTo>
                <a:lnTo>
                  <a:pt x="29030" y="28020"/>
                </a:lnTo>
                <a:lnTo>
                  <a:pt x="29040" y="28020"/>
                </a:lnTo>
                <a:lnTo>
                  <a:pt x="29040" y="28010"/>
                </a:lnTo>
                <a:lnTo>
                  <a:pt x="29050" y="28010"/>
                </a:lnTo>
                <a:lnTo>
                  <a:pt x="29050" y="28000"/>
                </a:lnTo>
                <a:lnTo>
                  <a:pt x="29060" y="28000"/>
                </a:lnTo>
                <a:lnTo>
                  <a:pt x="29060" y="27970"/>
                </a:lnTo>
                <a:lnTo>
                  <a:pt x="29080" y="27970"/>
                </a:lnTo>
                <a:lnTo>
                  <a:pt x="29070" y="27960"/>
                </a:lnTo>
                <a:lnTo>
                  <a:pt x="29080" y="27960"/>
                </a:lnTo>
                <a:lnTo>
                  <a:pt x="29090" y="27960"/>
                </a:lnTo>
                <a:lnTo>
                  <a:pt x="29090" y="27950"/>
                </a:lnTo>
                <a:lnTo>
                  <a:pt x="29090" y="27940"/>
                </a:lnTo>
                <a:lnTo>
                  <a:pt x="29100" y="27940"/>
                </a:lnTo>
                <a:lnTo>
                  <a:pt x="29100" y="27920"/>
                </a:lnTo>
                <a:lnTo>
                  <a:pt x="29110" y="27920"/>
                </a:lnTo>
                <a:lnTo>
                  <a:pt x="29110" y="27910"/>
                </a:lnTo>
                <a:lnTo>
                  <a:pt x="29110" y="27900"/>
                </a:lnTo>
                <a:lnTo>
                  <a:pt x="29120" y="27910"/>
                </a:lnTo>
                <a:lnTo>
                  <a:pt x="29120" y="27880"/>
                </a:lnTo>
                <a:lnTo>
                  <a:pt x="29130" y="27880"/>
                </a:lnTo>
                <a:lnTo>
                  <a:pt x="29130" y="27850"/>
                </a:lnTo>
                <a:lnTo>
                  <a:pt x="29140" y="27850"/>
                </a:lnTo>
                <a:lnTo>
                  <a:pt x="29140" y="27840"/>
                </a:lnTo>
                <a:lnTo>
                  <a:pt x="29140" y="27820"/>
                </a:lnTo>
                <a:lnTo>
                  <a:pt x="29150" y="27820"/>
                </a:lnTo>
                <a:lnTo>
                  <a:pt x="29150" y="27810"/>
                </a:lnTo>
                <a:lnTo>
                  <a:pt x="29150" y="27800"/>
                </a:lnTo>
                <a:lnTo>
                  <a:pt x="29160" y="27800"/>
                </a:lnTo>
                <a:lnTo>
                  <a:pt x="29160" y="27790"/>
                </a:lnTo>
                <a:lnTo>
                  <a:pt x="29170" y="27790"/>
                </a:lnTo>
                <a:lnTo>
                  <a:pt x="29170" y="27780"/>
                </a:lnTo>
                <a:lnTo>
                  <a:pt x="29170" y="27760"/>
                </a:lnTo>
                <a:lnTo>
                  <a:pt x="29180" y="27760"/>
                </a:lnTo>
                <a:lnTo>
                  <a:pt x="29180" y="27730"/>
                </a:lnTo>
                <a:lnTo>
                  <a:pt x="29190" y="27730"/>
                </a:lnTo>
                <a:lnTo>
                  <a:pt x="29190" y="27710"/>
                </a:lnTo>
                <a:lnTo>
                  <a:pt x="29210" y="27700"/>
                </a:lnTo>
                <a:lnTo>
                  <a:pt x="29200" y="27680"/>
                </a:lnTo>
                <a:lnTo>
                  <a:pt x="29210" y="27680"/>
                </a:lnTo>
                <a:lnTo>
                  <a:pt x="29210" y="27670"/>
                </a:lnTo>
                <a:lnTo>
                  <a:pt x="29230" y="27670"/>
                </a:lnTo>
                <a:lnTo>
                  <a:pt x="29230" y="27650"/>
                </a:lnTo>
                <a:lnTo>
                  <a:pt x="29230" y="27640"/>
                </a:lnTo>
                <a:lnTo>
                  <a:pt x="29240" y="27640"/>
                </a:lnTo>
                <a:lnTo>
                  <a:pt x="29240" y="27630"/>
                </a:lnTo>
                <a:lnTo>
                  <a:pt x="29240" y="27610"/>
                </a:lnTo>
                <a:lnTo>
                  <a:pt x="29250" y="27610"/>
                </a:lnTo>
                <a:lnTo>
                  <a:pt x="29250" y="27590"/>
                </a:lnTo>
                <a:lnTo>
                  <a:pt x="29260" y="27590"/>
                </a:lnTo>
                <a:lnTo>
                  <a:pt x="29260" y="27560"/>
                </a:lnTo>
                <a:lnTo>
                  <a:pt x="29270" y="27560"/>
                </a:lnTo>
                <a:lnTo>
                  <a:pt x="29270" y="27530"/>
                </a:lnTo>
                <a:lnTo>
                  <a:pt x="29280" y="27530"/>
                </a:lnTo>
                <a:lnTo>
                  <a:pt x="29280" y="27520"/>
                </a:lnTo>
                <a:lnTo>
                  <a:pt x="29290" y="27520"/>
                </a:lnTo>
                <a:lnTo>
                  <a:pt x="29290" y="27490"/>
                </a:lnTo>
                <a:lnTo>
                  <a:pt x="29300" y="27490"/>
                </a:lnTo>
                <a:lnTo>
                  <a:pt x="29300" y="27470"/>
                </a:lnTo>
                <a:lnTo>
                  <a:pt x="29310" y="27470"/>
                </a:lnTo>
                <a:lnTo>
                  <a:pt x="29310" y="27460"/>
                </a:lnTo>
                <a:lnTo>
                  <a:pt x="29310" y="27440"/>
                </a:lnTo>
                <a:lnTo>
                  <a:pt x="29320" y="27440"/>
                </a:lnTo>
                <a:lnTo>
                  <a:pt x="29320" y="27410"/>
                </a:lnTo>
                <a:lnTo>
                  <a:pt x="29330" y="27410"/>
                </a:lnTo>
                <a:lnTo>
                  <a:pt x="29330" y="27390"/>
                </a:lnTo>
                <a:lnTo>
                  <a:pt x="29340" y="27390"/>
                </a:lnTo>
                <a:lnTo>
                  <a:pt x="29340" y="27380"/>
                </a:lnTo>
                <a:lnTo>
                  <a:pt x="29350" y="27370"/>
                </a:lnTo>
                <a:lnTo>
                  <a:pt x="29360" y="27370"/>
                </a:lnTo>
                <a:lnTo>
                  <a:pt x="29360" y="27350"/>
                </a:lnTo>
                <a:lnTo>
                  <a:pt x="29370" y="27340"/>
                </a:lnTo>
                <a:lnTo>
                  <a:pt x="29370" y="27320"/>
                </a:lnTo>
                <a:lnTo>
                  <a:pt x="29380" y="27320"/>
                </a:lnTo>
                <a:lnTo>
                  <a:pt x="29380" y="27300"/>
                </a:lnTo>
                <a:lnTo>
                  <a:pt x="29390" y="27290"/>
                </a:lnTo>
                <a:lnTo>
                  <a:pt x="29390" y="27270"/>
                </a:lnTo>
                <a:lnTo>
                  <a:pt x="29400" y="27270"/>
                </a:lnTo>
                <a:lnTo>
                  <a:pt x="29400" y="27250"/>
                </a:lnTo>
                <a:lnTo>
                  <a:pt x="29400" y="27240"/>
                </a:lnTo>
                <a:lnTo>
                  <a:pt x="29410" y="27240"/>
                </a:lnTo>
                <a:lnTo>
                  <a:pt x="29410" y="27220"/>
                </a:lnTo>
                <a:lnTo>
                  <a:pt x="29420" y="27220"/>
                </a:lnTo>
                <a:lnTo>
                  <a:pt x="29420" y="27210"/>
                </a:lnTo>
                <a:lnTo>
                  <a:pt x="29420" y="27190"/>
                </a:lnTo>
                <a:lnTo>
                  <a:pt x="29430" y="27190"/>
                </a:lnTo>
                <a:lnTo>
                  <a:pt x="29430" y="27180"/>
                </a:lnTo>
                <a:lnTo>
                  <a:pt x="29430" y="27160"/>
                </a:lnTo>
                <a:lnTo>
                  <a:pt x="29440" y="27160"/>
                </a:lnTo>
                <a:lnTo>
                  <a:pt x="29440" y="27140"/>
                </a:lnTo>
                <a:lnTo>
                  <a:pt x="29450" y="27140"/>
                </a:lnTo>
                <a:lnTo>
                  <a:pt x="29450" y="27110"/>
                </a:lnTo>
                <a:lnTo>
                  <a:pt x="29460" y="27110"/>
                </a:lnTo>
                <a:lnTo>
                  <a:pt x="29460" y="27080"/>
                </a:lnTo>
                <a:lnTo>
                  <a:pt x="29470" y="27080"/>
                </a:lnTo>
                <a:lnTo>
                  <a:pt x="29470" y="27060"/>
                </a:lnTo>
                <a:lnTo>
                  <a:pt x="29490" y="27060"/>
                </a:lnTo>
                <a:lnTo>
                  <a:pt x="29490" y="27030"/>
                </a:lnTo>
                <a:lnTo>
                  <a:pt x="29500" y="27020"/>
                </a:lnTo>
                <a:lnTo>
                  <a:pt x="29500" y="27000"/>
                </a:lnTo>
                <a:lnTo>
                  <a:pt x="29510" y="27000"/>
                </a:lnTo>
                <a:lnTo>
                  <a:pt x="29510" y="26990"/>
                </a:lnTo>
                <a:lnTo>
                  <a:pt x="29510" y="26980"/>
                </a:lnTo>
                <a:lnTo>
                  <a:pt x="29520" y="26980"/>
                </a:lnTo>
                <a:lnTo>
                  <a:pt x="29520" y="26950"/>
                </a:lnTo>
                <a:lnTo>
                  <a:pt x="29530" y="26950"/>
                </a:lnTo>
                <a:lnTo>
                  <a:pt x="29530" y="26930"/>
                </a:lnTo>
                <a:lnTo>
                  <a:pt x="29540" y="26930"/>
                </a:lnTo>
                <a:lnTo>
                  <a:pt x="29540" y="26920"/>
                </a:lnTo>
                <a:lnTo>
                  <a:pt x="29540" y="26900"/>
                </a:lnTo>
                <a:lnTo>
                  <a:pt x="29550" y="26900"/>
                </a:lnTo>
                <a:lnTo>
                  <a:pt x="29550" y="26890"/>
                </a:lnTo>
                <a:lnTo>
                  <a:pt x="29550" y="26870"/>
                </a:lnTo>
                <a:lnTo>
                  <a:pt x="29560" y="26870"/>
                </a:lnTo>
                <a:lnTo>
                  <a:pt x="29560" y="26860"/>
                </a:lnTo>
                <a:lnTo>
                  <a:pt x="29560" y="26830"/>
                </a:lnTo>
                <a:lnTo>
                  <a:pt x="29570" y="26830"/>
                </a:lnTo>
                <a:lnTo>
                  <a:pt x="29570" y="26810"/>
                </a:lnTo>
                <a:lnTo>
                  <a:pt x="29580" y="26810"/>
                </a:lnTo>
                <a:lnTo>
                  <a:pt x="29580" y="26780"/>
                </a:lnTo>
                <a:lnTo>
                  <a:pt x="29590" y="26780"/>
                </a:lnTo>
                <a:lnTo>
                  <a:pt x="29590" y="26750"/>
                </a:lnTo>
                <a:lnTo>
                  <a:pt x="29600" y="26750"/>
                </a:lnTo>
                <a:lnTo>
                  <a:pt x="29600" y="26710"/>
                </a:lnTo>
                <a:lnTo>
                  <a:pt x="29610" y="26710"/>
                </a:lnTo>
                <a:lnTo>
                  <a:pt x="29610" y="26690"/>
                </a:lnTo>
                <a:lnTo>
                  <a:pt x="29630" y="26690"/>
                </a:lnTo>
                <a:lnTo>
                  <a:pt x="29630" y="26680"/>
                </a:lnTo>
                <a:lnTo>
                  <a:pt x="29630" y="26660"/>
                </a:lnTo>
                <a:lnTo>
                  <a:pt x="29640" y="26650"/>
                </a:lnTo>
                <a:lnTo>
                  <a:pt x="29640" y="26630"/>
                </a:lnTo>
                <a:lnTo>
                  <a:pt x="29650" y="26630"/>
                </a:lnTo>
                <a:lnTo>
                  <a:pt x="29650" y="26620"/>
                </a:lnTo>
                <a:lnTo>
                  <a:pt x="29650" y="26590"/>
                </a:lnTo>
                <a:lnTo>
                  <a:pt x="29660" y="26590"/>
                </a:lnTo>
                <a:lnTo>
                  <a:pt x="29660" y="26570"/>
                </a:lnTo>
                <a:lnTo>
                  <a:pt x="29670" y="26570"/>
                </a:lnTo>
                <a:lnTo>
                  <a:pt x="29670" y="26540"/>
                </a:lnTo>
                <a:lnTo>
                  <a:pt x="29680" y="26540"/>
                </a:lnTo>
                <a:lnTo>
                  <a:pt x="29680" y="26500"/>
                </a:lnTo>
                <a:lnTo>
                  <a:pt x="29690" y="26500"/>
                </a:lnTo>
                <a:lnTo>
                  <a:pt x="29690" y="26480"/>
                </a:lnTo>
                <a:lnTo>
                  <a:pt x="29700" y="26470"/>
                </a:lnTo>
                <a:lnTo>
                  <a:pt x="29700" y="26480"/>
                </a:lnTo>
                <a:lnTo>
                  <a:pt x="29700" y="26470"/>
                </a:lnTo>
                <a:lnTo>
                  <a:pt x="29700" y="26450"/>
                </a:lnTo>
                <a:lnTo>
                  <a:pt x="29710" y="26450"/>
                </a:lnTo>
                <a:lnTo>
                  <a:pt x="29710" y="26420"/>
                </a:lnTo>
                <a:lnTo>
                  <a:pt x="29720" y="26420"/>
                </a:lnTo>
                <a:lnTo>
                  <a:pt x="29720" y="26410"/>
                </a:lnTo>
                <a:lnTo>
                  <a:pt x="29720" y="26380"/>
                </a:lnTo>
                <a:lnTo>
                  <a:pt x="29740" y="26380"/>
                </a:lnTo>
                <a:lnTo>
                  <a:pt x="29730" y="26360"/>
                </a:lnTo>
                <a:lnTo>
                  <a:pt x="29740" y="26360"/>
                </a:lnTo>
                <a:lnTo>
                  <a:pt x="29740" y="26350"/>
                </a:lnTo>
                <a:lnTo>
                  <a:pt x="29740" y="26320"/>
                </a:lnTo>
                <a:lnTo>
                  <a:pt x="29750" y="26320"/>
                </a:lnTo>
                <a:lnTo>
                  <a:pt x="29760" y="26320"/>
                </a:lnTo>
                <a:lnTo>
                  <a:pt x="29760" y="26310"/>
                </a:lnTo>
                <a:lnTo>
                  <a:pt x="29760" y="26290"/>
                </a:lnTo>
                <a:lnTo>
                  <a:pt x="29770" y="26290"/>
                </a:lnTo>
                <a:lnTo>
                  <a:pt x="29770" y="26280"/>
                </a:lnTo>
                <a:lnTo>
                  <a:pt x="29770" y="26250"/>
                </a:lnTo>
                <a:lnTo>
                  <a:pt x="29780" y="26250"/>
                </a:lnTo>
                <a:lnTo>
                  <a:pt x="29780" y="26240"/>
                </a:lnTo>
                <a:lnTo>
                  <a:pt x="29780" y="26220"/>
                </a:lnTo>
                <a:lnTo>
                  <a:pt x="29790" y="26230"/>
                </a:lnTo>
                <a:lnTo>
                  <a:pt x="29790" y="26180"/>
                </a:lnTo>
                <a:lnTo>
                  <a:pt x="29800" y="26180"/>
                </a:lnTo>
                <a:lnTo>
                  <a:pt x="29800" y="26160"/>
                </a:lnTo>
                <a:lnTo>
                  <a:pt x="29810" y="26160"/>
                </a:lnTo>
                <a:lnTo>
                  <a:pt x="29810" y="26150"/>
                </a:lnTo>
                <a:lnTo>
                  <a:pt x="29810" y="26120"/>
                </a:lnTo>
                <a:lnTo>
                  <a:pt x="29820" y="26120"/>
                </a:lnTo>
                <a:lnTo>
                  <a:pt x="29820" y="26110"/>
                </a:lnTo>
                <a:lnTo>
                  <a:pt x="29820" y="26090"/>
                </a:lnTo>
                <a:lnTo>
                  <a:pt x="29830" y="26090"/>
                </a:lnTo>
                <a:lnTo>
                  <a:pt x="29830" y="26080"/>
                </a:lnTo>
                <a:lnTo>
                  <a:pt x="29830" y="26050"/>
                </a:lnTo>
                <a:lnTo>
                  <a:pt x="29840" y="26050"/>
                </a:lnTo>
                <a:lnTo>
                  <a:pt x="29840" y="26030"/>
                </a:lnTo>
                <a:lnTo>
                  <a:pt x="29850" y="26030"/>
                </a:lnTo>
                <a:lnTo>
                  <a:pt x="29850" y="25990"/>
                </a:lnTo>
                <a:lnTo>
                  <a:pt x="29860" y="25990"/>
                </a:lnTo>
                <a:lnTo>
                  <a:pt x="29860" y="25980"/>
                </a:lnTo>
                <a:lnTo>
                  <a:pt x="29860" y="25950"/>
                </a:lnTo>
                <a:lnTo>
                  <a:pt x="29880" y="25950"/>
                </a:lnTo>
                <a:lnTo>
                  <a:pt x="29870" y="25920"/>
                </a:lnTo>
                <a:lnTo>
                  <a:pt x="29880" y="25920"/>
                </a:lnTo>
                <a:lnTo>
                  <a:pt x="29890" y="25910"/>
                </a:lnTo>
                <a:lnTo>
                  <a:pt x="29890" y="25880"/>
                </a:lnTo>
                <a:lnTo>
                  <a:pt x="29900" y="25880"/>
                </a:lnTo>
                <a:lnTo>
                  <a:pt x="29900" y="25870"/>
                </a:lnTo>
                <a:lnTo>
                  <a:pt x="29900" y="25840"/>
                </a:lnTo>
                <a:lnTo>
                  <a:pt x="29910" y="25840"/>
                </a:lnTo>
                <a:lnTo>
                  <a:pt x="29910" y="25810"/>
                </a:lnTo>
                <a:lnTo>
                  <a:pt x="29920" y="25810"/>
                </a:lnTo>
                <a:lnTo>
                  <a:pt x="29920" y="25800"/>
                </a:lnTo>
                <a:lnTo>
                  <a:pt x="29920" y="25770"/>
                </a:lnTo>
                <a:lnTo>
                  <a:pt x="29930" y="25770"/>
                </a:lnTo>
                <a:lnTo>
                  <a:pt x="29930" y="25730"/>
                </a:lnTo>
                <a:lnTo>
                  <a:pt x="29940" y="25730"/>
                </a:lnTo>
                <a:lnTo>
                  <a:pt x="29940" y="25710"/>
                </a:lnTo>
                <a:lnTo>
                  <a:pt x="29950" y="25710"/>
                </a:lnTo>
                <a:lnTo>
                  <a:pt x="29950" y="25700"/>
                </a:lnTo>
                <a:lnTo>
                  <a:pt x="29950" y="25670"/>
                </a:lnTo>
                <a:lnTo>
                  <a:pt x="29960" y="25670"/>
                </a:lnTo>
                <a:lnTo>
                  <a:pt x="29960" y="25660"/>
                </a:lnTo>
                <a:lnTo>
                  <a:pt x="29960" y="25630"/>
                </a:lnTo>
                <a:lnTo>
                  <a:pt x="29970" y="25630"/>
                </a:lnTo>
                <a:lnTo>
                  <a:pt x="29970" y="25620"/>
                </a:lnTo>
                <a:lnTo>
                  <a:pt x="29970" y="25590"/>
                </a:lnTo>
                <a:lnTo>
                  <a:pt x="29980" y="25590"/>
                </a:lnTo>
                <a:lnTo>
                  <a:pt x="29980" y="25540"/>
                </a:lnTo>
                <a:lnTo>
                  <a:pt x="29990" y="25530"/>
                </a:lnTo>
                <a:lnTo>
                  <a:pt x="29990" y="25500"/>
                </a:lnTo>
                <a:lnTo>
                  <a:pt x="30000" y="25500"/>
                </a:lnTo>
                <a:lnTo>
                  <a:pt x="30000" y="25490"/>
                </a:lnTo>
                <a:lnTo>
                  <a:pt x="30000" y="25460"/>
                </a:lnTo>
                <a:lnTo>
                  <a:pt x="30020" y="25450"/>
                </a:lnTo>
                <a:lnTo>
                  <a:pt x="30010" y="25400"/>
                </a:lnTo>
                <a:lnTo>
                  <a:pt x="30020" y="25400"/>
                </a:lnTo>
                <a:lnTo>
                  <a:pt x="30030" y="25400"/>
                </a:lnTo>
                <a:lnTo>
                  <a:pt x="30030" y="25360"/>
                </a:lnTo>
                <a:lnTo>
                  <a:pt x="30040" y="25360"/>
                </a:lnTo>
                <a:lnTo>
                  <a:pt x="30040" y="25350"/>
                </a:lnTo>
                <a:lnTo>
                  <a:pt x="30040" y="25320"/>
                </a:lnTo>
                <a:lnTo>
                  <a:pt x="30050" y="25320"/>
                </a:lnTo>
                <a:lnTo>
                  <a:pt x="30050" y="25270"/>
                </a:lnTo>
                <a:lnTo>
                  <a:pt x="30060" y="25270"/>
                </a:lnTo>
                <a:lnTo>
                  <a:pt x="30060" y="25260"/>
                </a:lnTo>
                <a:lnTo>
                  <a:pt x="30060" y="25230"/>
                </a:lnTo>
                <a:lnTo>
                  <a:pt x="30070" y="25230"/>
                </a:lnTo>
                <a:lnTo>
                  <a:pt x="30070" y="25190"/>
                </a:lnTo>
                <a:lnTo>
                  <a:pt x="30080" y="25190"/>
                </a:lnTo>
                <a:lnTo>
                  <a:pt x="30080" y="25150"/>
                </a:lnTo>
                <a:lnTo>
                  <a:pt x="30090" y="25150"/>
                </a:lnTo>
                <a:lnTo>
                  <a:pt x="30090" y="25140"/>
                </a:lnTo>
                <a:lnTo>
                  <a:pt x="30090" y="25110"/>
                </a:lnTo>
                <a:lnTo>
                  <a:pt x="30100" y="25110"/>
                </a:lnTo>
                <a:lnTo>
                  <a:pt x="30100" y="25070"/>
                </a:lnTo>
                <a:lnTo>
                  <a:pt x="30110" y="25070"/>
                </a:lnTo>
                <a:lnTo>
                  <a:pt x="30110" y="25030"/>
                </a:lnTo>
                <a:lnTo>
                  <a:pt x="30120" y="25030"/>
                </a:lnTo>
                <a:lnTo>
                  <a:pt x="30120" y="24990"/>
                </a:lnTo>
                <a:lnTo>
                  <a:pt x="30140" y="24990"/>
                </a:lnTo>
                <a:lnTo>
                  <a:pt x="30140" y="24900"/>
                </a:lnTo>
                <a:lnTo>
                  <a:pt x="30160" y="24900"/>
                </a:lnTo>
                <a:lnTo>
                  <a:pt x="30160" y="24860"/>
                </a:lnTo>
                <a:lnTo>
                  <a:pt x="30170" y="24860"/>
                </a:lnTo>
                <a:lnTo>
                  <a:pt x="30170" y="24850"/>
                </a:lnTo>
                <a:lnTo>
                  <a:pt x="30170" y="24820"/>
                </a:lnTo>
                <a:lnTo>
                  <a:pt x="30180" y="24820"/>
                </a:lnTo>
                <a:lnTo>
                  <a:pt x="30180" y="24810"/>
                </a:lnTo>
                <a:lnTo>
                  <a:pt x="30180" y="24780"/>
                </a:lnTo>
                <a:lnTo>
                  <a:pt x="30190" y="24780"/>
                </a:lnTo>
                <a:lnTo>
                  <a:pt x="30190" y="24730"/>
                </a:lnTo>
                <a:lnTo>
                  <a:pt x="30200" y="24730"/>
                </a:lnTo>
                <a:lnTo>
                  <a:pt x="30200" y="24720"/>
                </a:lnTo>
                <a:lnTo>
                  <a:pt x="30200" y="24710"/>
                </a:lnTo>
                <a:lnTo>
                  <a:pt x="30200" y="24690"/>
                </a:lnTo>
                <a:lnTo>
                  <a:pt x="30210" y="24690"/>
                </a:lnTo>
                <a:lnTo>
                  <a:pt x="30210" y="24680"/>
                </a:lnTo>
                <a:lnTo>
                  <a:pt x="30210" y="24650"/>
                </a:lnTo>
                <a:lnTo>
                  <a:pt x="30220" y="24650"/>
                </a:lnTo>
                <a:lnTo>
                  <a:pt x="30220" y="24640"/>
                </a:lnTo>
                <a:lnTo>
                  <a:pt x="30220" y="24610"/>
                </a:lnTo>
                <a:lnTo>
                  <a:pt x="30230" y="24610"/>
                </a:lnTo>
                <a:lnTo>
                  <a:pt x="30230" y="24590"/>
                </a:lnTo>
                <a:lnTo>
                  <a:pt x="30230" y="24560"/>
                </a:lnTo>
                <a:lnTo>
                  <a:pt x="30240" y="24560"/>
                </a:lnTo>
                <a:lnTo>
                  <a:pt x="30240" y="24550"/>
                </a:lnTo>
                <a:lnTo>
                  <a:pt x="30240" y="24520"/>
                </a:lnTo>
                <a:lnTo>
                  <a:pt x="30250" y="24520"/>
                </a:lnTo>
                <a:lnTo>
                  <a:pt x="30250" y="24510"/>
                </a:lnTo>
                <a:lnTo>
                  <a:pt x="30250" y="24480"/>
                </a:lnTo>
                <a:lnTo>
                  <a:pt x="30260" y="24480"/>
                </a:lnTo>
                <a:lnTo>
                  <a:pt x="30260" y="24420"/>
                </a:lnTo>
                <a:lnTo>
                  <a:pt x="30270" y="24420"/>
                </a:lnTo>
                <a:lnTo>
                  <a:pt x="30270" y="24370"/>
                </a:lnTo>
                <a:lnTo>
                  <a:pt x="30290" y="24370"/>
                </a:lnTo>
                <a:lnTo>
                  <a:pt x="30290" y="24360"/>
                </a:lnTo>
                <a:lnTo>
                  <a:pt x="30300" y="24360"/>
                </a:lnTo>
                <a:lnTo>
                  <a:pt x="30300" y="24320"/>
                </a:lnTo>
                <a:lnTo>
                  <a:pt x="30300" y="24250"/>
                </a:lnTo>
                <a:lnTo>
                  <a:pt x="30310" y="24250"/>
                </a:lnTo>
                <a:lnTo>
                  <a:pt x="30310" y="24190"/>
                </a:lnTo>
                <a:lnTo>
                  <a:pt x="30320" y="24190"/>
                </a:lnTo>
                <a:lnTo>
                  <a:pt x="30320" y="24140"/>
                </a:lnTo>
                <a:lnTo>
                  <a:pt x="30320" y="24120"/>
                </a:lnTo>
                <a:lnTo>
                  <a:pt x="30330" y="24120"/>
                </a:lnTo>
                <a:lnTo>
                  <a:pt x="30330" y="24130"/>
                </a:lnTo>
                <a:lnTo>
                  <a:pt x="30560" y="24200"/>
                </a:lnTo>
                <a:lnTo>
                  <a:pt x="31580" y="24400"/>
                </a:lnTo>
                <a:lnTo>
                  <a:pt x="31970" y="24480"/>
                </a:lnTo>
                <a:lnTo>
                  <a:pt x="32170" y="24480"/>
                </a:lnTo>
                <a:lnTo>
                  <a:pt x="32420" y="24290"/>
                </a:lnTo>
                <a:lnTo>
                  <a:pt x="32710" y="24180"/>
                </a:lnTo>
                <a:lnTo>
                  <a:pt x="33360" y="24230"/>
                </a:lnTo>
                <a:lnTo>
                  <a:pt x="33750" y="24310"/>
                </a:lnTo>
                <a:lnTo>
                  <a:pt x="34250" y="24220"/>
                </a:lnTo>
                <a:lnTo>
                  <a:pt x="34320" y="24110"/>
                </a:lnTo>
                <a:lnTo>
                  <a:pt x="34360" y="24120"/>
                </a:lnTo>
                <a:lnTo>
                  <a:pt x="34590" y="24480"/>
                </a:lnTo>
                <a:lnTo>
                  <a:pt x="34960" y="24770"/>
                </a:lnTo>
                <a:lnTo>
                  <a:pt x="35170" y="25010"/>
                </a:lnTo>
                <a:lnTo>
                  <a:pt x="35330" y="25070"/>
                </a:lnTo>
                <a:lnTo>
                  <a:pt x="35640" y="24950"/>
                </a:lnTo>
                <a:lnTo>
                  <a:pt x="35970" y="24620"/>
                </a:lnTo>
                <a:lnTo>
                  <a:pt x="36140" y="24590"/>
                </a:lnTo>
                <a:lnTo>
                  <a:pt x="36260" y="24690"/>
                </a:lnTo>
                <a:lnTo>
                  <a:pt x="36310" y="24860"/>
                </a:lnTo>
                <a:lnTo>
                  <a:pt x="36440" y="24950"/>
                </a:lnTo>
                <a:lnTo>
                  <a:pt x="36620" y="24680"/>
                </a:lnTo>
                <a:lnTo>
                  <a:pt x="36700" y="24650"/>
                </a:lnTo>
                <a:lnTo>
                  <a:pt x="36780" y="24630"/>
                </a:lnTo>
                <a:lnTo>
                  <a:pt x="37150" y="24680"/>
                </a:lnTo>
                <a:lnTo>
                  <a:pt x="37260" y="24770"/>
                </a:lnTo>
                <a:lnTo>
                  <a:pt x="37630" y="24790"/>
                </a:lnTo>
                <a:lnTo>
                  <a:pt x="37830" y="24830"/>
                </a:lnTo>
                <a:lnTo>
                  <a:pt x="37980" y="24900"/>
                </a:lnTo>
                <a:lnTo>
                  <a:pt x="38370" y="24930"/>
                </a:lnTo>
                <a:lnTo>
                  <a:pt x="38530" y="24880"/>
                </a:lnTo>
                <a:lnTo>
                  <a:pt x="38630" y="24760"/>
                </a:lnTo>
                <a:lnTo>
                  <a:pt x="38680" y="24590"/>
                </a:lnTo>
                <a:lnTo>
                  <a:pt x="38870" y="24560"/>
                </a:lnTo>
                <a:lnTo>
                  <a:pt x="39030" y="24620"/>
                </a:lnTo>
                <a:lnTo>
                  <a:pt x="39190" y="24620"/>
                </a:lnTo>
                <a:lnTo>
                  <a:pt x="39350" y="24390"/>
                </a:lnTo>
                <a:lnTo>
                  <a:pt x="39570" y="24410"/>
                </a:lnTo>
                <a:lnTo>
                  <a:pt x="39780" y="24740"/>
                </a:lnTo>
                <a:lnTo>
                  <a:pt x="39930" y="24830"/>
                </a:lnTo>
                <a:lnTo>
                  <a:pt x="40540" y="24840"/>
                </a:lnTo>
                <a:lnTo>
                  <a:pt x="40690" y="24900"/>
                </a:lnTo>
                <a:lnTo>
                  <a:pt x="40810" y="25010"/>
                </a:lnTo>
                <a:lnTo>
                  <a:pt x="40940" y="25300"/>
                </a:lnTo>
                <a:lnTo>
                  <a:pt x="41220" y="25680"/>
                </a:lnTo>
                <a:lnTo>
                  <a:pt x="41390" y="25700"/>
                </a:lnTo>
                <a:lnTo>
                  <a:pt x="41710" y="25600"/>
                </a:lnTo>
                <a:lnTo>
                  <a:pt x="42120" y="25340"/>
                </a:lnTo>
                <a:lnTo>
                  <a:pt x="42220" y="25220"/>
                </a:lnTo>
                <a:lnTo>
                  <a:pt x="42280" y="25210"/>
                </a:lnTo>
                <a:lnTo>
                  <a:pt x="42970" y="24860"/>
                </a:lnTo>
                <a:lnTo>
                  <a:pt x="43030" y="24840"/>
                </a:lnTo>
                <a:lnTo>
                  <a:pt x="43350" y="24860"/>
                </a:lnTo>
                <a:lnTo>
                  <a:pt x="43510" y="24920"/>
                </a:lnTo>
                <a:lnTo>
                  <a:pt x="43720" y="25140"/>
                </a:lnTo>
                <a:lnTo>
                  <a:pt x="43860" y="25230"/>
                </a:lnTo>
                <a:lnTo>
                  <a:pt x="44040" y="25250"/>
                </a:lnTo>
                <a:lnTo>
                  <a:pt x="44380" y="25180"/>
                </a:lnTo>
                <a:lnTo>
                  <a:pt x="44810" y="25200"/>
                </a:lnTo>
                <a:lnTo>
                  <a:pt x="44980" y="25270"/>
                </a:lnTo>
                <a:lnTo>
                  <a:pt x="45370" y="25530"/>
                </a:lnTo>
                <a:lnTo>
                  <a:pt x="45540" y="25600"/>
                </a:lnTo>
                <a:lnTo>
                  <a:pt x="45790" y="25420"/>
                </a:lnTo>
                <a:lnTo>
                  <a:pt x="45950" y="25370"/>
                </a:lnTo>
                <a:lnTo>
                  <a:pt x="47380" y="25380"/>
                </a:lnTo>
                <a:lnTo>
                  <a:pt x="47750" y="25340"/>
                </a:lnTo>
                <a:lnTo>
                  <a:pt x="48460" y="25240"/>
                </a:lnTo>
                <a:lnTo>
                  <a:pt x="49110" y="25060"/>
                </a:lnTo>
                <a:lnTo>
                  <a:pt x="50300" y="24790"/>
                </a:lnTo>
                <a:lnTo>
                  <a:pt x="50290" y="24630"/>
                </a:lnTo>
                <a:lnTo>
                  <a:pt x="50090" y="24190"/>
                </a:lnTo>
                <a:lnTo>
                  <a:pt x="50090" y="23990"/>
                </a:lnTo>
                <a:lnTo>
                  <a:pt x="50120" y="23840"/>
                </a:lnTo>
                <a:lnTo>
                  <a:pt x="50200" y="23770"/>
                </a:lnTo>
                <a:lnTo>
                  <a:pt x="50530" y="23590"/>
                </a:lnTo>
                <a:lnTo>
                  <a:pt x="51100" y="23390"/>
                </a:lnTo>
                <a:lnTo>
                  <a:pt x="51710" y="23250"/>
                </a:lnTo>
                <a:lnTo>
                  <a:pt x="52200" y="23180"/>
                </a:lnTo>
                <a:lnTo>
                  <a:pt x="52520" y="23160"/>
                </a:lnTo>
                <a:lnTo>
                  <a:pt x="52940" y="23170"/>
                </a:lnTo>
                <a:lnTo>
                  <a:pt x="53630" y="23080"/>
                </a:lnTo>
                <a:lnTo>
                  <a:pt x="53650" y="23070"/>
                </a:lnTo>
                <a:close/>
                <a:moveTo>
                  <a:pt x="22720" y="27960"/>
                </a:moveTo>
                <a:lnTo>
                  <a:pt x="22720" y="27970"/>
                </a:lnTo>
                <a:lnTo>
                  <a:pt x="22700" y="27970"/>
                </a:lnTo>
                <a:lnTo>
                  <a:pt x="22700" y="27960"/>
                </a:lnTo>
                <a:lnTo>
                  <a:pt x="22660" y="27960"/>
                </a:lnTo>
                <a:lnTo>
                  <a:pt x="22660" y="27900"/>
                </a:lnTo>
                <a:lnTo>
                  <a:pt x="22680" y="27900"/>
                </a:lnTo>
                <a:lnTo>
                  <a:pt x="22680" y="27890"/>
                </a:lnTo>
                <a:lnTo>
                  <a:pt x="22720" y="27890"/>
                </a:lnTo>
                <a:lnTo>
                  <a:pt x="22740" y="27890"/>
                </a:lnTo>
                <a:lnTo>
                  <a:pt x="22740" y="27900"/>
                </a:lnTo>
                <a:lnTo>
                  <a:pt x="22750" y="27900"/>
                </a:lnTo>
                <a:lnTo>
                  <a:pt x="22750" y="27940"/>
                </a:lnTo>
                <a:lnTo>
                  <a:pt x="22740" y="27940"/>
                </a:lnTo>
                <a:lnTo>
                  <a:pt x="22740" y="27960"/>
                </a:lnTo>
                <a:lnTo>
                  <a:pt x="22730" y="27960"/>
                </a:lnTo>
                <a:lnTo>
                  <a:pt x="22720" y="27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