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Larnaca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Cyprus • State Map | Fully Editable Vector Shape</a:t>
            </a:r>
          </a:p>
        </p:txBody>
      </p:sp>
      <p:sp>
        <p:nvSpPr>
          <p:cNvPr id="101" name="Larnaca"/>
          <p:cNvSpPr/>
          <p:nvPr/>
        </p:nvSpPr>
        <p:spPr>
          <a:xfrm>
            <a:off x="2072487" y="1505468"/>
            <a:ext cx="8046720" cy="4578583"/>
          </a:xfrm>
          <a:custGeom>
            <a:avLst/>
            <a:gdLst/>
            <a:ahLst/>
            <a:cxnLst/>
            <a:rect l="0" t="0" r="100000" b="56900"/>
            <a:pathLst>
              <a:path w="100000" h="56900">
                <a:moveTo>
                  <a:pt x="59130" y="34480"/>
                </a:moveTo>
                <a:lnTo>
                  <a:pt x="59180" y="34800"/>
                </a:lnTo>
                <a:lnTo>
                  <a:pt x="59320" y="34950"/>
                </a:lnTo>
                <a:lnTo>
                  <a:pt x="59540" y="35170"/>
                </a:lnTo>
                <a:lnTo>
                  <a:pt x="60210" y="35510"/>
                </a:lnTo>
                <a:lnTo>
                  <a:pt x="60330" y="35840"/>
                </a:lnTo>
                <a:lnTo>
                  <a:pt x="59990" y="36140"/>
                </a:lnTo>
                <a:lnTo>
                  <a:pt x="60110" y="36430"/>
                </a:lnTo>
                <a:lnTo>
                  <a:pt x="60730" y="36690"/>
                </a:lnTo>
                <a:lnTo>
                  <a:pt x="60570" y="37250"/>
                </a:lnTo>
                <a:lnTo>
                  <a:pt x="60240" y="37140"/>
                </a:lnTo>
                <a:lnTo>
                  <a:pt x="60180" y="37850"/>
                </a:lnTo>
                <a:lnTo>
                  <a:pt x="59360" y="38160"/>
                </a:lnTo>
                <a:lnTo>
                  <a:pt x="58340" y="39190"/>
                </a:lnTo>
                <a:lnTo>
                  <a:pt x="58050" y="39790"/>
                </a:lnTo>
                <a:lnTo>
                  <a:pt x="57780" y="40570"/>
                </a:lnTo>
                <a:lnTo>
                  <a:pt x="57590" y="41420"/>
                </a:lnTo>
                <a:lnTo>
                  <a:pt x="57520" y="42270"/>
                </a:lnTo>
                <a:lnTo>
                  <a:pt x="57600" y="43170"/>
                </a:lnTo>
                <a:lnTo>
                  <a:pt x="57500" y="43570"/>
                </a:lnTo>
                <a:lnTo>
                  <a:pt x="57130" y="43730"/>
                </a:lnTo>
                <a:lnTo>
                  <a:pt x="56890" y="43910"/>
                </a:lnTo>
                <a:lnTo>
                  <a:pt x="56620" y="44750"/>
                </a:lnTo>
                <a:lnTo>
                  <a:pt x="56450" y="45020"/>
                </a:lnTo>
                <a:lnTo>
                  <a:pt x="55850" y="45200"/>
                </a:lnTo>
                <a:lnTo>
                  <a:pt x="54560" y="45210"/>
                </a:lnTo>
                <a:lnTo>
                  <a:pt x="54060" y="45340"/>
                </a:lnTo>
                <a:lnTo>
                  <a:pt x="53720" y="45700"/>
                </a:lnTo>
                <a:lnTo>
                  <a:pt x="53320" y="46240"/>
                </a:lnTo>
                <a:lnTo>
                  <a:pt x="52850" y="46740"/>
                </a:lnTo>
                <a:lnTo>
                  <a:pt x="52320" y="46960"/>
                </a:lnTo>
                <a:lnTo>
                  <a:pt x="51080" y="47270"/>
                </a:lnTo>
                <a:lnTo>
                  <a:pt x="49950" y="47820"/>
                </a:lnTo>
                <a:lnTo>
                  <a:pt x="49040" y="48020"/>
                </a:lnTo>
                <a:lnTo>
                  <a:pt x="48460" y="47310"/>
                </a:lnTo>
                <a:lnTo>
                  <a:pt x="48420" y="48640"/>
                </a:lnTo>
                <a:lnTo>
                  <a:pt x="47320" y="49330"/>
                </a:lnTo>
                <a:lnTo>
                  <a:pt x="44420" y="49930"/>
                </a:lnTo>
                <a:lnTo>
                  <a:pt x="43840" y="50200"/>
                </a:lnTo>
                <a:lnTo>
                  <a:pt x="43490" y="50440"/>
                </a:lnTo>
                <a:lnTo>
                  <a:pt x="43470" y="50340"/>
                </a:lnTo>
                <a:lnTo>
                  <a:pt x="43250" y="49250"/>
                </a:lnTo>
                <a:lnTo>
                  <a:pt x="43250" y="49060"/>
                </a:lnTo>
                <a:lnTo>
                  <a:pt x="43480" y="47510"/>
                </a:lnTo>
                <a:lnTo>
                  <a:pt x="43480" y="47330"/>
                </a:lnTo>
                <a:lnTo>
                  <a:pt x="43410" y="47140"/>
                </a:lnTo>
                <a:lnTo>
                  <a:pt x="43140" y="46600"/>
                </a:lnTo>
                <a:lnTo>
                  <a:pt x="42730" y="45970"/>
                </a:lnTo>
                <a:lnTo>
                  <a:pt x="41550" y="44600"/>
                </a:lnTo>
                <a:lnTo>
                  <a:pt x="41360" y="44430"/>
                </a:lnTo>
                <a:lnTo>
                  <a:pt x="41070" y="44260"/>
                </a:lnTo>
                <a:lnTo>
                  <a:pt x="39210" y="43590"/>
                </a:lnTo>
                <a:lnTo>
                  <a:pt x="39110" y="43570"/>
                </a:lnTo>
                <a:lnTo>
                  <a:pt x="38670" y="43590"/>
                </a:lnTo>
                <a:lnTo>
                  <a:pt x="38510" y="43550"/>
                </a:lnTo>
                <a:lnTo>
                  <a:pt x="38200" y="43420"/>
                </a:lnTo>
                <a:lnTo>
                  <a:pt x="37950" y="43160"/>
                </a:lnTo>
                <a:lnTo>
                  <a:pt x="37970" y="42270"/>
                </a:lnTo>
                <a:lnTo>
                  <a:pt x="38110" y="41900"/>
                </a:lnTo>
                <a:lnTo>
                  <a:pt x="38170" y="41790"/>
                </a:lnTo>
                <a:lnTo>
                  <a:pt x="38270" y="41660"/>
                </a:lnTo>
                <a:lnTo>
                  <a:pt x="38400" y="41550"/>
                </a:lnTo>
                <a:lnTo>
                  <a:pt x="39130" y="41080"/>
                </a:lnTo>
                <a:lnTo>
                  <a:pt x="39460" y="40920"/>
                </a:lnTo>
                <a:lnTo>
                  <a:pt x="39910" y="40810"/>
                </a:lnTo>
                <a:lnTo>
                  <a:pt x="40160" y="40800"/>
                </a:lnTo>
                <a:lnTo>
                  <a:pt x="40350" y="40850"/>
                </a:lnTo>
                <a:lnTo>
                  <a:pt x="40480" y="40950"/>
                </a:lnTo>
                <a:lnTo>
                  <a:pt x="40660" y="41190"/>
                </a:lnTo>
                <a:lnTo>
                  <a:pt x="40800" y="41280"/>
                </a:lnTo>
                <a:lnTo>
                  <a:pt x="40960" y="41330"/>
                </a:lnTo>
                <a:lnTo>
                  <a:pt x="41150" y="41350"/>
                </a:lnTo>
                <a:lnTo>
                  <a:pt x="41320" y="41330"/>
                </a:lnTo>
                <a:lnTo>
                  <a:pt x="42110" y="41070"/>
                </a:lnTo>
                <a:lnTo>
                  <a:pt x="42260" y="41130"/>
                </a:lnTo>
                <a:lnTo>
                  <a:pt x="42370" y="41220"/>
                </a:lnTo>
                <a:lnTo>
                  <a:pt x="42590" y="41340"/>
                </a:lnTo>
                <a:lnTo>
                  <a:pt x="42670" y="41390"/>
                </a:lnTo>
                <a:lnTo>
                  <a:pt x="42710" y="41500"/>
                </a:lnTo>
                <a:lnTo>
                  <a:pt x="42710" y="41620"/>
                </a:lnTo>
                <a:lnTo>
                  <a:pt x="42750" y="41740"/>
                </a:lnTo>
                <a:lnTo>
                  <a:pt x="42880" y="41790"/>
                </a:lnTo>
                <a:lnTo>
                  <a:pt x="43160" y="41660"/>
                </a:lnTo>
                <a:lnTo>
                  <a:pt x="43570" y="41350"/>
                </a:lnTo>
                <a:lnTo>
                  <a:pt x="44360" y="40560"/>
                </a:lnTo>
                <a:lnTo>
                  <a:pt x="45330" y="39770"/>
                </a:lnTo>
                <a:lnTo>
                  <a:pt x="45680" y="39710"/>
                </a:lnTo>
                <a:lnTo>
                  <a:pt x="45860" y="39770"/>
                </a:lnTo>
                <a:lnTo>
                  <a:pt x="46000" y="39870"/>
                </a:lnTo>
                <a:lnTo>
                  <a:pt x="46200" y="40090"/>
                </a:lnTo>
                <a:lnTo>
                  <a:pt x="46400" y="40120"/>
                </a:lnTo>
                <a:lnTo>
                  <a:pt x="46660" y="40070"/>
                </a:lnTo>
                <a:lnTo>
                  <a:pt x="47130" y="39880"/>
                </a:lnTo>
                <a:lnTo>
                  <a:pt x="47410" y="39850"/>
                </a:lnTo>
                <a:lnTo>
                  <a:pt x="48140" y="39990"/>
                </a:lnTo>
                <a:lnTo>
                  <a:pt x="48300" y="40000"/>
                </a:lnTo>
                <a:lnTo>
                  <a:pt x="48450" y="39890"/>
                </a:lnTo>
                <a:lnTo>
                  <a:pt x="48630" y="39670"/>
                </a:lnTo>
                <a:lnTo>
                  <a:pt x="48910" y="39070"/>
                </a:lnTo>
                <a:lnTo>
                  <a:pt x="48990" y="38750"/>
                </a:lnTo>
                <a:lnTo>
                  <a:pt x="49000" y="38500"/>
                </a:lnTo>
                <a:lnTo>
                  <a:pt x="48980" y="38350"/>
                </a:lnTo>
                <a:lnTo>
                  <a:pt x="49010" y="38250"/>
                </a:lnTo>
                <a:lnTo>
                  <a:pt x="49080" y="38190"/>
                </a:lnTo>
                <a:lnTo>
                  <a:pt x="49270" y="38180"/>
                </a:lnTo>
                <a:lnTo>
                  <a:pt x="49420" y="38230"/>
                </a:lnTo>
                <a:lnTo>
                  <a:pt x="49520" y="38290"/>
                </a:lnTo>
                <a:lnTo>
                  <a:pt x="49860" y="38570"/>
                </a:lnTo>
                <a:lnTo>
                  <a:pt x="50020" y="38640"/>
                </a:lnTo>
                <a:lnTo>
                  <a:pt x="50200" y="38660"/>
                </a:lnTo>
                <a:lnTo>
                  <a:pt x="50410" y="38600"/>
                </a:lnTo>
                <a:lnTo>
                  <a:pt x="51010" y="38240"/>
                </a:lnTo>
                <a:lnTo>
                  <a:pt x="51240" y="38170"/>
                </a:lnTo>
                <a:lnTo>
                  <a:pt x="51400" y="38210"/>
                </a:lnTo>
                <a:lnTo>
                  <a:pt x="51530" y="38290"/>
                </a:lnTo>
                <a:lnTo>
                  <a:pt x="51700" y="38360"/>
                </a:lnTo>
                <a:lnTo>
                  <a:pt x="51870" y="38380"/>
                </a:lnTo>
                <a:lnTo>
                  <a:pt x="52050" y="38340"/>
                </a:lnTo>
                <a:lnTo>
                  <a:pt x="52190" y="38230"/>
                </a:lnTo>
                <a:lnTo>
                  <a:pt x="52570" y="37190"/>
                </a:lnTo>
                <a:lnTo>
                  <a:pt x="52630" y="36960"/>
                </a:lnTo>
                <a:lnTo>
                  <a:pt x="52690" y="36830"/>
                </a:lnTo>
                <a:lnTo>
                  <a:pt x="52780" y="36710"/>
                </a:lnTo>
                <a:lnTo>
                  <a:pt x="53140" y="36560"/>
                </a:lnTo>
                <a:lnTo>
                  <a:pt x="53140" y="36520"/>
                </a:lnTo>
                <a:lnTo>
                  <a:pt x="53100" y="36440"/>
                </a:lnTo>
                <a:lnTo>
                  <a:pt x="52990" y="36240"/>
                </a:lnTo>
                <a:lnTo>
                  <a:pt x="52850" y="36120"/>
                </a:lnTo>
                <a:lnTo>
                  <a:pt x="52740" y="35990"/>
                </a:lnTo>
                <a:lnTo>
                  <a:pt x="52660" y="35850"/>
                </a:lnTo>
                <a:lnTo>
                  <a:pt x="52530" y="35350"/>
                </a:lnTo>
                <a:lnTo>
                  <a:pt x="52450" y="35100"/>
                </a:lnTo>
                <a:lnTo>
                  <a:pt x="52650" y="34700"/>
                </a:lnTo>
                <a:lnTo>
                  <a:pt x="52630" y="34470"/>
                </a:lnTo>
                <a:lnTo>
                  <a:pt x="52340" y="34480"/>
                </a:lnTo>
                <a:lnTo>
                  <a:pt x="52060" y="34280"/>
                </a:lnTo>
                <a:lnTo>
                  <a:pt x="51990" y="34210"/>
                </a:lnTo>
                <a:lnTo>
                  <a:pt x="52100" y="33870"/>
                </a:lnTo>
                <a:lnTo>
                  <a:pt x="52300" y="33690"/>
                </a:lnTo>
                <a:lnTo>
                  <a:pt x="52350" y="33650"/>
                </a:lnTo>
                <a:lnTo>
                  <a:pt x="52620" y="33650"/>
                </a:lnTo>
                <a:lnTo>
                  <a:pt x="52710" y="33670"/>
                </a:lnTo>
                <a:lnTo>
                  <a:pt x="52980" y="33730"/>
                </a:lnTo>
                <a:lnTo>
                  <a:pt x="53080" y="33760"/>
                </a:lnTo>
                <a:lnTo>
                  <a:pt x="53210" y="33810"/>
                </a:lnTo>
                <a:lnTo>
                  <a:pt x="53370" y="33780"/>
                </a:lnTo>
                <a:lnTo>
                  <a:pt x="53690" y="33880"/>
                </a:lnTo>
                <a:lnTo>
                  <a:pt x="53710" y="33870"/>
                </a:lnTo>
                <a:lnTo>
                  <a:pt x="53770" y="33390"/>
                </a:lnTo>
                <a:lnTo>
                  <a:pt x="53920" y="33090"/>
                </a:lnTo>
                <a:lnTo>
                  <a:pt x="54170" y="33090"/>
                </a:lnTo>
                <a:lnTo>
                  <a:pt x="54390" y="33290"/>
                </a:lnTo>
                <a:lnTo>
                  <a:pt x="54530" y="33020"/>
                </a:lnTo>
                <a:lnTo>
                  <a:pt x="54840" y="33020"/>
                </a:lnTo>
                <a:lnTo>
                  <a:pt x="55080" y="32830"/>
                </a:lnTo>
                <a:lnTo>
                  <a:pt x="55200" y="32640"/>
                </a:lnTo>
                <a:lnTo>
                  <a:pt x="55390" y="32600"/>
                </a:lnTo>
                <a:lnTo>
                  <a:pt x="55790" y="32570"/>
                </a:lnTo>
                <a:lnTo>
                  <a:pt x="56120" y="32450"/>
                </a:lnTo>
                <a:lnTo>
                  <a:pt x="56280" y="32450"/>
                </a:lnTo>
                <a:lnTo>
                  <a:pt x="56640" y="32120"/>
                </a:lnTo>
                <a:lnTo>
                  <a:pt x="57200" y="31590"/>
                </a:lnTo>
                <a:lnTo>
                  <a:pt x="57260" y="31510"/>
                </a:lnTo>
                <a:lnTo>
                  <a:pt x="57550" y="31700"/>
                </a:lnTo>
                <a:lnTo>
                  <a:pt x="57720" y="31860"/>
                </a:lnTo>
                <a:lnTo>
                  <a:pt x="57970" y="32170"/>
                </a:lnTo>
                <a:lnTo>
                  <a:pt x="58110" y="32490"/>
                </a:lnTo>
                <a:lnTo>
                  <a:pt x="58190" y="32880"/>
                </a:lnTo>
                <a:lnTo>
                  <a:pt x="58290" y="33650"/>
                </a:lnTo>
                <a:lnTo>
                  <a:pt x="58340" y="33890"/>
                </a:lnTo>
                <a:lnTo>
                  <a:pt x="58440" y="34170"/>
                </a:lnTo>
                <a:lnTo>
                  <a:pt x="58680" y="34750"/>
                </a:lnTo>
                <a:lnTo>
                  <a:pt x="59130" y="34480"/>
                </a:lnTo>
                <a:close/>
                <a:moveTo>
                  <a:pt x="65160" y="36510"/>
                </a:moveTo>
                <a:lnTo>
                  <a:pt x="65520" y="36600"/>
                </a:lnTo>
                <a:lnTo>
                  <a:pt x="65780" y="36550"/>
                </a:lnTo>
                <a:lnTo>
                  <a:pt x="66370" y="36530"/>
                </a:lnTo>
                <a:lnTo>
                  <a:pt x="66580" y="36550"/>
                </a:lnTo>
                <a:lnTo>
                  <a:pt x="66600" y="36560"/>
                </a:lnTo>
                <a:lnTo>
                  <a:pt x="66650" y="36670"/>
                </a:lnTo>
                <a:lnTo>
                  <a:pt x="66730" y="36910"/>
                </a:lnTo>
                <a:lnTo>
                  <a:pt x="66800" y="37300"/>
                </a:lnTo>
                <a:lnTo>
                  <a:pt x="66860" y="37460"/>
                </a:lnTo>
                <a:lnTo>
                  <a:pt x="67010" y="37650"/>
                </a:lnTo>
                <a:lnTo>
                  <a:pt x="67760" y="38370"/>
                </a:lnTo>
                <a:lnTo>
                  <a:pt x="67590" y="38550"/>
                </a:lnTo>
                <a:lnTo>
                  <a:pt x="66520" y="38320"/>
                </a:lnTo>
                <a:lnTo>
                  <a:pt x="65800" y="38480"/>
                </a:lnTo>
                <a:lnTo>
                  <a:pt x="65500" y="38290"/>
                </a:lnTo>
                <a:lnTo>
                  <a:pt x="65980" y="37850"/>
                </a:lnTo>
                <a:lnTo>
                  <a:pt x="66310" y="37770"/>
                </a:lnTo>
                <a:lnTo>
                  <a:pt x="66310" y="36950"/>
                </a:lnTo>
                <a:lnTo>
                  <a:pt x="65590" y="36880"/>
                </a:lnTo>
                <a:lnTo>
                  <a:pt x="65160" y="36510"/>
                </a:lnTo>
                <a:close/>
                <a:moveTo>
                  <a:pt x="63270" y="37690"/>
                </a:moveTo>
                <a:lnTo>
                  <a:pt x="63240" y="37550"/>
                </a:lnTo>
                <a:lnTo>
                  <a:pt x="63060" y="37510"/>
                </a:lnTo>
                <a:lnTo>
                  <a:pt x="62880" y="37510"/>
                </a:lnTo>
                <a:lnTo>
                  <a:pt x="62820" y="37330"/>
                </a:lnTo>
                <a:lnTo>
                  <a:pt x="62670" y="37250"/>
                </a:lnTo>
                <a:lnTo>
                  <a:pt x="62430" y="37100"/>
                </a:lnTo>
                <a:lnTo>
                  <a:pt x="62520" y="37030"/>
                </a:lnTo>
                <a:lnTo>
                  <a:pt x="62700" y="37030"/>
                </a:lnTo>
                <a:lnTo>
                  <a:pt x="63000" y="37100"/>
                </a:lnTo>
                <a:lnTo>
                  <a:pt x="63160" y="37290"/>
                </a:lnTo>
                <a:lnTo>
                  <a:pt x="63340" y="37290"/>
                </a:lnTo>
                <a:lnTo>
                  <a:pt x="63490" y="37290"/>
                </a:lnTo>
                <a:lnTo>
                  <a:pt x="63670" y="37400"/>
                </a:lnTo>
                <a:lnTo>
                  <a:pt x="63800" y="37620"/>
                </a:lnTo>
                <a:lnTo>
                  <a:pt x="63740" y="37620"/>
                </a:lnTo>
                <a:lnTo>
                  <a:pt x="63550" y="37660"/>
                </a:lnTo>
                <a:lnTo>
                  <a:pt x="63430" y="37690"/>
                </a:lnTo>
                <a:lnTo>
                  <a:pt x="63310" y="37690"/>
                </a:lnTo>
                <a:lnTo>
                  <a:pt x="63270" y="37690"/>
                </a:lnTo>
                <a:close/>
                <a:moveTo>
                  <a:pt x="61790" y="36510"/>
                </a:moveTo>
                <a:lnTo>
                  <a:pt x="61670" y="36440"/>
                </a:lnTo>
                <a:lnTo>
                  <a:pt x="61630" y="36310"/>
                </a:lnTo>
                <a:lnTo>
                  <a:pt x="61690" y="36080"/>
                </a:lnTo>
                <a:lnTo>
                  <a:pt x="61730" y="35910"/>
                </a:lnTo>
                <a:lnTo>
                  <a:pt x="61920" y="35840"/>
                </a:lnTo>
                <a:lnTo>
                  <a:pt x="62150" y="35880"/>
                </a:lnTo>
                <a:lnTo>
                  <a:pt x="62150" y="36360"/>
                </a:lnTo>
                <a:lnTo>
                  <a:pt x="61940" y="36430"/>
                </a:lnTo>
                <a:lnTo>
                  <a:pt x="61790" y="36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