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Keryneia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Cyprus • State Map | Fully Editable Vector Shape</a:t>
            </a:r>
          </a:p>
        </p:txBody>
      </p:sp>
      <p:sp>
        <p:nvSpPr>
          <p:cNvPr id="101" name="Kerynei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8730" y="19310"/>
                </a:moveTo>
                <a:lnTo>
                  <a:pt x="58570" y="19900"/>
                </a:lnTo>
                <a:lnTo>
                  <a:pt x="58440" y="20250"/>
                </a:lnTo>
                <a:lnTo>
                  <a:pt x="58750" y="20440"/>
                </a:lnTo>
                <a:lnTo>
                  <a:pt x="58800" y="20600"/>
                </a:lnTo>
                <a:lnTo>
                  <a:pt x="58690" y="20710"/>
                </a:lnTo>
                <a:lnTo>
                  <a:pt x="58550" y="20770"/>
                </a:lnTo>
                <a:lnTo>
                  <a:pt x="58210" y="21110"/>
                </a:lnTo>
                <a:lnTo>
                  <a:pt x="58070" y="21170"/>
                </a:lnTo>
                <a:lnTo>
                  <a:pt x="57900" y="21200"/>
                </a:lnTo>
                <a:lnTo>
                  <a:pt x="57590" y="21220"/>
                </a:lnTo>
                <a:lnTo>
                  <a:pt x="57280" y="21400"/>
                </a:lnTo>
                <a:lnTo>
                  <a:pt x="56360" y="21760"/>
                </a:lnTo>
                <a:lnTo>
                  <a:pt x="55670" y="22060"/>
                </a:lnTo>
                <a:lnTo>
                  <a:pt x="55490" y="22180"/>
                </a:lnTo>
                <a:lnTo>
                  <a:pt x="55330" y="22210"/>
                </a:lnTo>
                <a:lnTo>
                  <a:pt x="54490" y="22680"/>
                </a:lnTo>
                <a:lnTo>
                  <a:pt x="54210" y="22770"/>
                </a:lnTo>
                <a:lnTo>
                  <a:pt x="54020" y="22820"/>
                </a:lnTo>
                <a:lnTo>
                  <a:pt x="53650" y="23070"/>
                </a:lnTo>
                <a:lnTo>
                  <a:pt x="53630" y="23080"/>
                </a:lnTo>
                <a:lnTo>
                  <a:pt x="52940" y="23170"/>
                </a:lnTo>
                <a:lnTo>
                  <a:pt x="52520" y="23160"/>
                </a:lnTo>
                <a:lnTo>
                  <a:pt x="52200" y="23180"/>
                </a:lnTo>
                <a:lnTo>
                  <a:pt x="51710" y="23250"/>
                </a:lnTo>
                <a:lnTo>
                  <a:pt x="51100" y="23390"/>
                </a:lnTo>
                <a:lnTo>
                  <a:pt x="50530" y="23590"/>
                </a:lnTo>
                <a:lnTo>
                  <a:pt x="50200" y="23770"/>
                </a:lnTo>
                <a:lnTo>
                  <a:pt x="50120" y="23840"/>
                </a:lnTo>
                <a:lnTo>
                  <a:pt x="50090" y="23990"/>
                </a:lnTo>
                <a:lnTo>
                  <a:pt x="50090" y="24190"/>
                </a:lnTo>
                <a:lnTo>
                  <a:pt x="50290" y="24630"/>
                </a:lnTo>
                <a:lnTo>
                  <a:pt x="50300" y="24790"/>
                </a:lnTo>
                <a:lnTo>
                  <a:pt x="49110" y="25060"/>
                </a:lnTo>
                <a:lnTo>
                  <a:pt x="48460" y="25240"/>
                </a:lnTo>
                <a:lnTo>
                  <a:pt x="47750" y="25340"/>
                </a:lnTo>
                <a:lnTo>
                  <a:pt x="47380" y="25380"/>
                </a:lnTo>
                <a:lnTo>
                  <a:pt x="45950" y="25370"/>
                </a:lnTo>
                <a:lnTo>
                  <a:pt x="45790" y="25420"/>
                </a:lnTo>
                <a:lnTo>
                  <a:pt x="45540" y="25600"/>
                </a:lnTo>
                <a:lnTo>
                  <a:pt x="45370" y="25530"/>
                </a:lnTo>
                <a:lnTo>
                  <a:pt x="44980" y="25270"/>
                </a:lnTo>
                <a:lnTo>
                  <a:pt x="44810" y="25200"/>
                </a:lnTo>
                <a:lnTo>
                  <a:pt x="44380" y="25180"/>
                </a:lnTo>
                <a:lnTo>
                  <a:pt x="44040" y="25250"/>
                </a:lnTo>
                <a:lnTo>
                  <a:pt x="43860" y="25230"/>
                </a:lnTo>
                <a:lnTo>
                  <a:pt x="43720" y="25140"/>
                </a:lnTo>
                <a:lnTo>
                  <a:pt x="43510" y="24920"/>
                </a:lnTo>
                <a:lnTo>
                  <a:pt x="43350" y="24860"/>
                </a:lnTo>
                <a:lnTo>
                  <a:pt x="43030" y="24840"/>
                </a:lnTo>
                <a:lnTo>
                  <a:pt x="42970" y="24860"/>
                </a:lnTo>
                <a:lnTo>
                  <a:pt x="42280" y="25210"/>
                </a:lnTo>
                <a:lnTo>
                  <a:pt x="42220" y="25220"/>
                </a:lnTo>
                <a:lnTo>
                  <a:pt x="42120" y="25340"/>
                </a:lnTo>
                <a:lnTo>
                  <a:pt x="41710" y="25600"/>
                </a:lnTo>
                <a:lnTo>
                  <a:pt x="41390" y="25700"/>
                </a:lnTo>
                <a:lnTo>
                  <a:pt x="41220" y="25680"/>
                </a:lnTo>
                <a:lnTo>
                  <a:pt x="40940" y="25300"/>
                </a:lnTo>
                <a:lnTo>
                  <a:pt x="40810" y="25010"/>
                </a:lnTo>
                <a:lnTo>
                  <a:pt x="40690" y="24900"/>
                </a:lnTo>
                <a:lnTo>
                  <a:pt x="40540" y="24840"/>
                </a:lnTo>
                <a:lnTo>
                  <a:pt x="39930" y="24830"/>
                </a:lnTo>
                <a:lnTo>
                  <a:pt x="39780" y="24740"/>
                </a:lnTo>
                <a:lnTo>
                  <a:pt x="39570" y="24410"/>
                </a:lnTo>
                <a:lnTo>
                  <a:pt x="39350" y="24390"/>
                </a:lnTo>
                <a:lnTo>
                  <a:pt x="39190" y="24620"/>
                </a:lnTo>
                <a:lnTo>
                  <a:pt x="39030" y="24620"/>
                </a:lnTo>
                <a:lnTo>
                  <a:pt x="38870" y="24560"/>
                </a:lnTo>
                <a:lnTo>
                  <a:pt x="38680" y="24590"/>
                </a:lnTo>
                <a:lnTo>
                  <a:pt x="38630" y="24760"/>
                </a:lnTo>
                <a:lnTo>
                  <a:pt x="38530" y="24880"/>
                </a:lnTo>
                <a:lnTo>
                  <a:pt x="38370" y="24930"/>
                </a:lnTo>
                <a:lnTo>
                  <a:pt x="37980" y="24900"/>
                </a:lnTo>
                <a:lnTo>
                  <a:pt x="37830" y="24830"/>
                </a:lnTo>
                <a:lnTo>
                  <a:pt x="37630" y="24790"/>
                </a:lnTo>
                <a:lnTo>
                  <a:pt x="37260" y="24770"/>
                </a:lnTo>
                <a:lnTo>
                  <a:pt x="37150" y="24680"/>
                </a:lnTo>
                <a:lnTo>
                  <a:pt x="36780" y="24630"/>
                </a:lnTo>
                <a:lnTo>
                  <a:pt x="36700" y="24650"/>
                </a:lnTo>
                <a:lnTo>
                  <a:pt x="36620" y="24680"/>
                </a:lnTo>
                <a:lnTo>
                  <a:pt x="36440" y="24950"/>
                </a:lnTo>
                <a:lnTo>
                  <a:pt x="36310" y="24860"/>
                </a:lnTo>
                <a:lnTo>
                  <a:pt x="36260" y="24690"/>
                </a:lnTo>
                <a:lnTo>
                  <a:pt x="36140" y="24590"/>
                </a:lnTo>
                <a:lnTo>
                  <a:pt x="35970" y="24620"/>
                </a:lnTo>
                <a:lnTo>
                  <a:pt x="35640" y="24950"/>
                </a:lnTo>
                <a:lnTo>
                  <a:pt x="35330" y="25070"/>
                </a:lnTo>
                <a:lnTo>
                  <a:pt x="35170" y="25010"/>
                </a:lnTo>
                <a:lnTo>
                  <a:pt x="34960" y="24770"/>
                </a:lnTo>
                <a:lnTo>
                  <a:pt x="34590" y="24480"/>
                </a:lnTo>
                <a:lnTo>
                  <a:pt x="34360" y="24120"/>
                </a:lnTo>
                <a:lnTo>
                  <a:pt x="34320" y="24110"/>
                </a:lnTo>
                <a:lnTo>
                  <a:pt x="34250" y="24220"/>
                </a:lnTo>
                <a:lnTo>
                  <a:pt x="33750" y="24310"/>
                </a:lnTo>
                <a:lnTo>
                  <a:pt x="33360" y="24230"/>
                </a:lnTo>
                <a:lnTo>
                  <a:pt x="32710" y="24180"/>
                </a:lnTo>
                <a:lnTo>
                  <a:pt x="32420" y="24290"/>
                </a:lnTo>
                <a:lnTo>
                  <a:pt x="32170" y="24480"/>
                </a:lnTo>
                <a:lnTo>
                  <a:pt x="31970" y="24480"/>
                </a:lnTo>
                <a:lnTo>
                  <a:pt x="31580" y="24400"/>
                </a:lnTo>
                <a:lnTo>
                  <a:pt x="30560" y="24200"/>
                </a:lnTo>
                <a:lnTo>
                  <a:pt x="30330" y="24130"/>
                </a:lnTo>
                <a:lnTo>
                  <a:pt x="30330" y="24120"/>
                </a:lnTo>
                <a:lnTo>
                  <a:pt x="30330" y="24080"/>
                </a:lnTo>
                <a:lnTo>
                  <a:pt x="30340" y="24080"/>
                </a:lnTo>
                <a:lnTo>
                  <a:pt x="30340" y="24030"/>
                </a:lnTo>
                <a:lnTo>
                  <a:pt x="30330" y="24030"/>
                </a:lnTo>
                <a:lnTo>
                  <a:pt x="30330" y="23960"/>
                </a:lnTo>
                <a:lnTo>
                  <a:pt x="30340" y="23960"/>
                </a:lnTo>
                <a:lnTo>
                  <a:pt x="30340" y="23950"/>
                </a:lnTo>
                <a:lnTo>
                  <a:pt x="30340" y="23920"/>
                </a:lnTo>
                <a:lnTo>
                  <a:pt x="30350" y="23920"/>
                </a:lnTo>
                <a:lnTo>
                  <a:pt x="30350" y="23910"/>
                </a:lnTo>
                <a:lnTo>
                  <a:pt x="30360" y="23910"/>
                </a:lnTo>
                <a:lnTo>
                  <a:pt x="30360" y="23900"/>
                </a:lnTo>
                <a:lnTo>
                  <a:pt x="30360" y="23850"/>
                </a:lnTo>
                <a:lnTo>
                  <a:pt x="30360" y="23830"/>
                </a:lnTo>
                <a:lnTo>
                  <a:pt x="30370" y="23830"/>
                </a:lnTo>
                <a:lnTo>
                  <a:pt x="30370" y="23810"/>
                </a:lnTo>
                <a:lnTo>
                  <a:pt x="30370" y="23780"/>
                </a:lnTo>
                <a:lnTo>
                  <a:pt x="30380" y="23780"/>
                </a:lnTo>
                <a:lnTo>
                  <a:pt x="30380" y="23720"/>
                </a:lnTo>
                <a:lnTo>
                  <a:pt x="30390" y="23720"/>
                </a:lnTo>
                <a:lnTo>
                  <a:pt x="30390" y="23710"/>
                </a:lnTo>
                <a:lnTo>
                  <a:pt x="30390" y="23670"/>
                </a:lnTo>
                <a:lnTo>
                  <a:pt x="30400" y="23670"/>
                </a:lnTo>
                <a:lnTo>
                  <a:pt x="30400" y="23660"/>
                </a:lnTo>
                <a:lnTo>
                  <a:pt x="30400" y="23620"/>
                </a:lnTo>
                <a:lnTo>
                  <a:pt x="30410" y="23610"/>
                </a:lnTo>
                <a:lnTo>
                  <a:pt x="30410" y="23560"/>
                </a:lnTo>
                <a:lnTo>
                  <a:pt x="30420" y="23560"/>
                </a:lnTo>
                <a:lnTo>
                  <a:pt x="30430" y="23560"/>
                </a:lnTo>
                <a:lnTo>
                  <a:pt x="30430" y="23550"/>
                </a:lnTo>
                <a:lnTo>
                  <a:pt x="30430" y="23520"/>
                </a:lnTo>
                <a:lnTo>
                  <a:pt x="30440" y="23520"/>
                </a:lnTo>
                <a:lnTo>
                  <a:pt x="30440" y="23430"/>
                </a:lnTo>
                <a:lnTo>
                  <a:pt x="30450" y="23430"/>
                </a:lnTo>
                <a:lnTo>
                  <a:pt x="30450" y="23420"/>
                </a:lnTo>
                <a:lnTo>
                  <a:pt x="30450" y="23410"/>
                </a:lnTo>
                <a:lnTo>
                  <a:pt x="30450" y="23330"/>
                </a:lnTo>
                <a:lnTo>
                  <a:pt x="30460" y="23330"/>
                </a:lnTo>
                <a:lnTo>
                  <a:pt x="30460" y="23320"/>
                </a:lnTo>
                <a:lnTo>
                  <a:pt x="30460" y="23250"/>
                </a:lnTo>
                <a:lnTo>
                  <a:pt x="30470" y="23240"/>
                </a:lnTo>
                <a:lnTo>
                  <a:pt x="30470" y="23140"/>
                </a:lnTo>
                <a:lnTo>
                  <a:pt x="30480" y="23140"/>
                </a:lnTo>
                <a:lnTo>
                  <a:pt x="30480" y="23120"/>
                </a:lnTo>
                <a:lnTo>
                  <a:pt x="30480" y="23030"/>
                </a:lnTo>
                <a:lnTo>
                  <a:pt x="30490" y="23030"/>
                </a:lnTo>
                <a:lnTo>
                  <a:pt x="30490" y="22920"/>
                </a:lnTo>
                <a:lnTo>
                  <a:pt x="30500" y="22920"/>
                </a:lnTo>
                <a:lnTo>
                  <a:pt x="30500" y="22910"/>
                </a:lnTo>
                <a:lnTo>
                  <a:pt x="30500" y="22860"/>
                </a:lnTo>
                <a:lnTo>
                  <a:pt x="30510" y="22860"/>
                </a:lnTo>
                <a:lnTo>
                  <a:pt x="30510" y="22830"/>
                </a:lnTo>
                <a:lnTo>
                  <a:pt x="30500" y="22840"/>
                </a:lnTo>
                <a:lnTo>
                  <a:pt x="30500" y="22800"/>
                </a:lnTo>
                <a:lnTo>
                  <a:pt x="30510" y="22800"/>
                </a:lnTo>
                <a:lnTo>
                  <a:pt x="30510" y="22760"/>
                </a:lnTo>
                <a:lnTo>
                  <a:pt x="30520" y="22760"/>
                </a:lnTo>
                <a:lnTo>
                  <a:pt x="30520" y="22750"/>
                </a:lnTo>
                <a:lnTo>
                  <a:pt x="30520" y="22720"/>
                </a:lnTo>
                <a:lnTo>
                  <a:pt x="30510" y="22720"/>
                </a:lnTo>
                <a:lnTo>
                  <a:pt x="30510" y="22680"/>
                </a:lnTo>
                <a:lnTo>
                  <a:pt x="30520" y="22670"/>
                </a:lnTo>
                <a:lnTo>
                  <a:pt x="30520" y="22620"/>
                </a:lnTo>
                <a:lnTo>
                  <a:pt x="30530" y="22620"/>
                </a:lnTo>
                <a:lnTo>
                  <a:pt x="30530" y="22560"/>
                </a:lnTo>
                <a:lnTo>
                  <a:pt x="30520" y="22560"/>
                </a:lnTo>
                <a:lnTo>
                  <a:pt x="30520" y="22500"/>
                </a:lnTo>
                <a:lnTo>
                  <a:pt x="30530" y="22500"/>
                </a:lnTo>
                <a:lnTo>
                  <a:pt x="30530" y="22480"/>
                </a:lnTo>
                <a:lnTo>
                  <a:pt x="30540" y="22480"/>
                </a:lnTo>
                <a:lnTo>
                  <a:pt x="30560" y="22480"/>
                </a:lnTo>
                <a:lnTo>
                  <a:pt x="30550" y="22400"/>
                </a:lnTo>
                <a:lnTo>
                  <a:pt x="30520" y="22400"/>
                </a:lnTo>
                <a:lnTo>
                  <a:pt x="30520" y="22390"/>
                </a:lnTo>
                <a:lnTo>
                  <a:pt x="30520" y="22360"/>
                </a:lnTo>
                <a:lnTo>
                  <a:pt x="30530" y="22360"/>
                </a:lnTo>
                <a:lnTo>
                  <a:pt x="30530" y="22290"/>
                </a:lnTo>
                <a:lnTo>
                  <a:pt x="30520" y="22290"/>
                </a:lnTo>
                <a:lnTo>
                  <a:pt x="30520" y="22280"/>
                </a:lnTo>
                <a:lnTo>
                  <a:pt x="30510" y="22280"/>
                </a:lnTo>
                <a:lnTo>
                  <a:pt x="30510" y="22270"/>
                </a:lnTo>
                <a:lnTo>
                  <a:pt x="30500" y="22270"/>
                </a:lnTo>
                <a:lnTo>
                  <a:pt x="30500" y="22250"/>
                </a:lnTo>
                <a:lnTo>
                  <a:pt x="30490" y="22250"/>
                </a:lnTo>
                <a:lnTo>
                  <a:pt x="30490" y="22130"/>
                </a:lnTo>
                <a:lnTo>
                  <a:pt x="30480" y="22130"/>
                </a:lnTo>
                <a:lnTo>
                  <a:pt x="30480" y="22110"/>
                </a:lnTo>
                <a:lnTo>
                  <a:pt x="30470" y="22110"/>
                </a:lnTo>
                <a:lnTo>
                  <a:pt x="30470" y="22090"/>
                </a:lnTo>
                <a:lnTo>
                  <a:pt x="30460" y="22090"/>
                </a:lnTo>
                <a:lnTo>
                  <a:pt x="30460" y="22050"/>
                </a:lnTo>
                <a:lnTo>
                  <a:pt x="30450" y="22050"/>
                </a:lnTo>
                <a:lnTo>
                  <a:pt x="30450" y="22030"/>
                </a:lnTo>
                <a:lnTo>
                  <a:pt x="30470" y="22030"/>
                </a:lnTo>
                <a:lnTo>
                  <a:pt x="30470" y="22040"/>
                </a:lnTo>
                <a:lnTo>
                  <a:pt x="30530" y="22040"/>
                </a:lnTo>
                <a:lnTo>
                  <a:pt x="30530" y="22030"/>
                </a:lnTo>
                <a:lnTo>
                  <a:pt x="30540" y="22030"/>
                </a:lnTo>
                <a:lnTo>
                  <a:pt x="30550" y="22010"/>
                </a:lnTo>
                <a:lnTo>
                  <a:pt x="30520" y="22010"/>
                </a:lnTo>
                <a:lnTo>
                  <a:pt x="30520" y="22000"/>
                </a:lnTo>
                <a:lnTo>
                  <a:pt x="30510" y="22000"/>
                </a:lnTo>
                <a:lnTo>
                  <a:pt x="30510" y="21970"/>
                </a:lnTo>
                <a:lnTo>
                  <a:pt x="30520" y="21980"/>
                </a:lnTo>
                <a:lnTo>
                  <a:pt x="30520" y="21960"/>
                </a:lnTo>
                <a:lnTo>
                  <a:pt x="30510" y="21960"/>
                </a:lnTo>
                <a:lnTo>
                  <a:pt x="30510" y="21950"/>
                </a:lnTo>
                <a:lnTo>
                  <a:pt x="30500" y="21950"/>
                </a:lnTo>
                <a:lnTo>
                  <a:pt x="30490" y="21950"/>
                </a:lnTo>
                <a:lnTo>
                  <a:pt x="30490" y="21940"/>
                </a:lnTo>
                <a:lnTo>
                  <a:pt x="30470" y="21930"/>
                </a:lnTo>
                <a:lnTo>
                  <a:pt x="30470" y="21920"/>
                </a:lnTo>
                <a:lnTo>
                  <a:pt x="30450" y="21920"/>
                </a:lnTo>
                <a:lnTo>
                  <a:pt x="30450" y="21910"/>
                </a:lnTo>
                <a:lnTo>
                  <a:pt x="30430" y="21910"/>
                </a:lnTo>
                <a:lnTo>
                  <a:pt x="30420" y="21900"/>
                </a:lnTo>
                <a:lnTo>
                  <a:pt x="30410" y="21900"/>
                </a:lnTo>
                <a:lnTo>
                  <a:pt x="30410" y="21890"/>
                </a:lnTo>
                <a:lnTo>
                  <a:pt x="30410" y="21870"/>
                </a:lnTo>
                <a:lnTo>
                  <a:pt x="30400" y="21870"/>
                </a:lnTo>
                <a:lnTo>
                  <a:pt x="30400" y="21860"/>
                </a:lnTo>
                <a:lnTo>
                  <a:pt x="30410" y="21850"/>
                </a:lnTo>
                <a:lnTo>
                  <a:pt x="30410" y="21840"/>
                </a:lnTo>
                <a:lnTo>
                  <a:pt x="30430" y="21840"/>
                </a:lnTo>
                <a:lnTo>
                  <a:pt x="30440" y="21840"/>
                </a:lnTo>
                <a:lnTo>
                  <a:pt x="30440" y="21830"/>
                </a:lnTo>
                <a:lnTo>
                  <a:pt x="30450" y="21830"/>
                </a:lnTo>
                <a:lnTo>
                  <a:pt x="30450" y="21820"/>
                </a:lnTo>
                <a:lnTo>
                  <a:pt x="30470" y="21820"/>
                </a:lnTo>
                <a:lnTo>
                  <a:pt x="30470" y="21790"/>
                </a:lnTo>
                <a:lnTo>
                  <a:pt x="30460" y="21790"/>
                </a:lnTo>
                <a:lnTo>
                  <a:pt x="30460" y="21720"/>
                </a:lnTo>
                <a:lnTo>
                  <a:pt x="30450" y="21720"/>
                </a:lnTo>
                <a:lnTo>
                  <a:pt x="30450" y="21670"/>
                </a:lnTo>
                <a:lnTo>
                  <a:pt x="30440" y="21670"/>
                </a:lnTo>
                <a:lnTo>
                  <a:pt x="30440" y="21610"/>
                </a:lnTo>
                <a:lnTo>
                  <a:pt x="30430" y="21620"/>
                </a:lnTo>
                <a:lnTo>
                  <a:pt x="30420" y="21590"/>
                </a:lnTo>
                <a:lnTo>
                  <a:pt x="30410" y="21590"/>
                </a:lnTo>
                <a:lnTo>
                  <a:pt x="30410" y="21550"/>
                </a:lnTo>
                <a:lnTo>
                  <a:pt x="30420" y="21550"/>
                </a:lnTo>
                <a:lnTo>
                  <a:pt x="30430" y="21550"/>
                </a:lnTo>
                <a:lnTo>
                  <a:pt x="30430" y="21510"/>
                </a:lnTo>
                <a:lnTo>
                  <a:pt x="30430" y="21480"/>
                </a:lnTo>
                <a:lnTo>
                  <a:pt x="30410" y="21480"/>
                </a:lnTo>
                <a:lnTo>
                  <a:pt x="30410" y="21470"/>
                </a:lnTo>
                <a:lnTo>
                  <a:pt x="30400" y="21470"/>
                </a:lnTo>
                <a:lnTo>
                  <a:pt x="30400" y="21460"/>
                </a:lnTo>
                <a:lnTo>
                  <a:pt x="30390" y="21460"/>
                </a:lnTo>
                <a:lnTo>
                  <a:pt x="30390" y="21450"/>
                </a:lnTo>
                <a:lnTo>
                  <a:pt x="30380" y="21440"/>
                </a:lnTo>
                <a:lnTo>
                  <a:pt x="30380" y="21420"/>
                </a:lnTo>
                <a:lnTo>
                  <a:pt x="30370" y="21420"/>
                </a:lnTo>
                <a:lnTo>
                  <a:pt x="30370" y="21410"/>
                </a:lnTo>
                <a:lnTo>
                  <a:pt x="30360" y="21400"/>
                </a:lnTo>
                <a:lnTo>
                  <a:pt x="30360" y="21370"/>
                </a:lnTo>
                <a:lnTo>
                  <a:pt x="30370" y="21370"/>
                </a:lnTo>
                <a:lnTo>
                  <a:pt x="30370" y="21350"/>
                </a:lnTo>
                <a:lnTo>
                  <a:pt x="30380" y="21350"/>
                </a:lnTo>
                <a:lnTo>
                  <a:pt x="30390" y="21350"/>
                </a:lnTo>
                <a:lnTo>
                  <a:pt x="30390" y="21340"/>
                </a:lnTo>
                <a:lnTo>
                  <a:pt x="30400" y="21340"/>
                </a:lnTo>
                <a:lnTo>
                  <a:pt x="30400" y="21330"/>
                </a:lnTo>
                <a:lnTo>
                  <a:pt x="30390" y="21330"/>
                </a:lnTo>
                <a:lnTo>
                  <a:pt x="30380" y="21330"/>
                </a:lnTo>
                <a:lnTo>
                  <a:pt x="30380" y="21320"/>
                </a:lnTo>
                <a:lnTo>
                  <a:pt x="30380" y="21310"/>
                </a:lnTo>
                <a:lnTo>
                  <a:pt x="30370" y="21310"/>
                </a:lnTo>
                <a:lnTo>
                  <a:pt x="30370" y="21290"/>
                </a:lnTo>
                <a:lnTo>
                  <a:pt x="30360" y="21290"/>
                </a:lnTo>
                <a:lnTo>
                  <a:pt x="30360" y="21270"/>
                </a:lnTo>
                <a:lnTo>
                  <a:pt x="30350" y="21270"/>
                </a:lnTo>
                <a:lnTo>
                  <a:pt x="30340" y="21270"/>
                </a:lnTo>
                <a:lnTo>
                  <a:pt x="30340" y="21250"/>
                </a:lnTo>
                <a:lnTo>
                  <a:pt x="30350" y="21250"/>
                </a:lnTo>
                <a:lnTo>
                  <a:pt x="30350" y="21230"/>
                </a:lnTo>
                <a:lnTo>
                  <a:pt x="30360" y="21230"/>
                </a:lnTo>
                <a:lnTo>
                  <a:pt x="30360" y="21220"/>
                </a:lnTo>
                <a:lnTo>
                  <a:pt x="30370" y="21220"/>
                </a:lnTo>
                <a:lnTo>
                  <a:pt x="30370" y="21130"/>
                </a:lnTo>
                <a:lnTo>
                  <a:pt x="30360" y="21130"/>
                </a:lnTo>
                <a:lnTo>
                  <a:pt x="30360" y="21010"/>
                </a:lnTo>
                <a:lnTo>
                  <a:pt x="30370" y="21010"/>
                </a:lnTo>
                <a:lnTo>
                  <a:pt x="30370" y="20930"/>
                </a:lnTo>
                <a:lnTo>
                  <a:pt x="30370" y="20730"/>
                </a:lnTo>
                <a:lnTo>
                  <a:pt x="30380" y="20730"/>
                </a:lnTo>
                <a:lnTo>
                  <a:pt x="30380" y="20520"/>
                </a:lnTo>
                <a:lnTo>
                  <a:pt x="30390" y="20520"/>
                </a:lnTo>
                <a:lnTo>
                  <a:pt x="30390" y="20490"/>
                </a:lnTo>
                <a:lnTo>
                  <a:pt x="30390" y="20460"/>
                </a:lnTo>
                <a:lnTo>
                  <a:pt x="30380" y="20460"/>
                </a:lnTo>
                <a:lnTo>
                  <a:pt x="30380" y="20420"/>
                </a:lnTo>
                <a:lnTo>
                  <a:pt x="30380" y="20410"/>
                </a:lnTo>
                <a:lnTo>
                  <a:pt x="30370" y="20410"/>
                </a:lnTo>
                <a:lnTo>
                  <a:pt x="30370" y="20370"/>
                </a:lnTo>
                <a:lnTo>
                  <a:pt x="30370" y="20360"/>
                </a:lnTo>
                <a:lnTo>
                  <a:pt x="30360" y="20360"/>
                </a:lnTo>
                <a:lnTo>
                  <a:pt x="30360" y="20320"/>
                </a:lnTo>
                <a:lnTo>
                  <a:pt x="30350" y="20320"/>
                </a:lnTo>
                <a:lnTo>
                  <a:pt x="30350" y="20280"/>
                </a:lnTo>
                <a:lnTo>
                  <a:pt x="30340" y="20280"/>
                </a:lnTo>
                <a:lnTo>
                  <a:pt x="30340" y="20250"/>
                </a:lnTo>
                <a:lnTo>
                  <a:pt x="30340" y="20240"/>
                </a:lnTo>
                <a:lnTo>
                  <a:pt x="30330" y="20240"/>
                </a:lnTo>
                <a:lnTo>
                  <a:pt x="30330" y="20200"/>
                </a:lnTo>
                <a:lnTo>
                  <a:pt x="30320" y="20200"/>
                </a:lnTo>
                <a:lnTo>
                  <a:pt x="30320" y="20160"/>
                </a:lnTo>
                <a:lnTo>
                  <a:pt x="30310" y="20160"/>
                </a:lnTo>
                <a:lnTo>
                  <a:pt x="30310" y="20120"/>
                </a:lnTo>
                <a:lnTo>
                  <a:pt x="30300" y="20120"/>
                </a:lnTo>
                <a:lnTo>
                  <a:pt x="30300" y="20090"/>
                </a:lnTo>
                <a:lnTo>
                  <a:pt x="30290" y="20090"/>
                </a:lnTo>
                <a:lnTo>
                  <a:pt x="30290" y="20070"/>
                </a:lnTo>
                <a:lnTo>
                  <a:pt x="30270" y="20070"/>
                </a:lnTo>
                <a:lnTo>
                  <a:pt x="30270" y="20000"/>
                </a:lnTo>
                <a:lnTo>
                  <a:pt x="30260" y="20000"/>
                </a:lnTo>
                <a:lnTo>
                  <a:pt x="30260" y="19990"/>
                </a:lnTo>
                <a:lnTo>
                  <a:pt x="30250" y="19990"/>
                </a:lnTo>
                <a:lnTo>
                  <a:pt x="30240" y="19990"/>
                </a:lnTo>
                <a:lnTo>
                  <a:pt x="30240" y="20000"/>
                </a:lnTo>
                <a:lnTo>
                  <a:pt x="30190" y="20000"/>
                </a:lnTo>
                <a:lnTo>
                  <a:pt x="30190" y="19990"/>
                </a:lnTo>
                <a:lnTo>
                  <a:pt x="30170" y="19990"/>
                </a:lnTo>
                <a:lnTo>
                  <a:pt x="30110" y="19990"/>
                </a:lnTo>
                <a:lnTo>
                  <a:pt x="30110" y="19970"/>
                </a:lnTo>
                <a:lnTo>
                  <a:pt x="30090" y="19970"/>
                </a:lnTo>
                <a:lnTo>
                  <a:pt x="30090" y="19960"/>
                </a:lnTo>
                <a:lnTo>
                  <a:pt x="30080" y="19960"/>
                </a:lnTo>
                <a:lnTo>
                  <a:pt x="30080" y="19940"/>
                </a:lnTo>
                <a:lnTo>
                  <a:pt x="30070" y="19950"/>
                </a:lnTo>
                <a:lnTo>
                  <a:pt x="30070" y="19940"/>
                </a:lnTo>
                <a:lnTo>
                  <a:pt x="30070" y="19930"/>
                </a:lnTo>
                <a:lnTo>
                  <a:pt x="30030" y="19930"/>
                </a:lnTo>
                <a:lnTo>
                  <a:pt x="29970" y="19930"/>
                </a:lnTo>
                <a:lnTo>
                  <a:pt x="29970" y="19920"/>
                </a:lnTo>
                <a:lnTo>
                  <a:pt x="29960" y="19920"/>
                </a:lnTo>
                <a:lnTo>
                  <a:pt x="29960" y="19910"/>
                </a:lnTo>
                <a:lnTo>
                  <a:pt x="29950" y="19910"/>
                </a:lnTo>
                <a:lnTo>
                  <a:pt x="29950" y="19890"/>
                </a:lnTo>
                <a:lnTo>
                  <a:pt x="29960" y="19890"/>
                </a:lnTo>
                <a:lnTo>
                  <a:pt x="29960" y="19860"/>
                </a:lnTo>
                <a:lnTo>
                  <a:pt x="29960" y="19840"/>
                </a:lnTo>
                <a:lnTo>
                  <a:pt x="29950" y="19840"/>
                </a:lnTo>
                <a:lnTo>
                  <a:pt x="29950" y="19830"/>
                </a:lnTo>
                <a:lnTo>
                  <a:pt x="29940" y="19830"/>
                </a:lnTo>
                <a:lnTo>
                  <a:pt x="29940" y="19790"/>
                </a:lnTo>
                <a:lnTo>
                  <a:pt x="29930" y="19790"/>
                </a:lnTo>
                <a:lnTo>
                  <a:pt x="29920" y="19790"/>
                </a:lnTo>
                <a:lnTo>
                  <a:pt x="29920" y="19760"/>
                </a:lnTo>
                <a:lnTo>
                  <a:pt x="29930" y="19760"/>
                </a:lnTo>
                <a:lnTo>
                  <a:pt x="29930" y="19740"/>
                </a:lnTo>
                <a:lnTo>
                  <a:pt x="29940" y="19730"/>
                </a:lnTo>
                <a:lnTo>
                  <a:pt x="29940" y="19700"/>
                </a:lnTo>
                <a:lnTo>
                  <a:pt x="29930" y="19700"/>
                </a:lnTo>
                <a:lnTo>
                  <a:pt x="29930" y="19680"/>
                </a:lnTo>
                <a:lnTo>
                  <a:pt x="29910" y="19680"/>
                </a:lnTo>
                <a:lnTo>
                  <a:pt x="29910" y="19660"/>
                </a:lnTo>
                <a:lnTo>
                  <a:pt x="29920" y="19660"/>
                </a:lnTo>
                <a:lnTo>
                  <a:pt x="29920" y="19650"/>
                </a:lnTo>
                <a:lnTo>
                  <a:pt x="29920" y="19590"/>
                </a:lnTo>
                <a:lnTo>
                  <a:pt x="29910" y="19590"/>
                </a:lnTo>
                <a:lnTo>
                  <a:pt x="29910" y="19560"/>
                </a:lnTo>
                <a:lnTo>
                  <a:pt x="29910" y="19540"/>
                </a:lnTo>
                <a:lnTo>
                  <a:pt x="29900" y="19540"/>
                </a:lnTo>
                <a:lnTo>
                  <a:pt x="29900" y="19530"/>
                </a:lnTo>
                <a:lnTo>
                  <a:pt x="29900" y="19520"/>
                </a:lnTo>
                <a:lnTo>
                  <a:pt x="29840" y="19520"/>
                </a:lnTo>
                <a:lnTo>
                  <a:pt x="29840" y="19460"/>
                </a:lnTo>
                <a:lnTo>
                  <a:pt x="29850" y="19460"/>
                </a:lnTo>
                <a:lnTo>
                  <a:pt x="29850" y="19380"/>
                </a:lnTo>
                <a:lnTo>
                  <a:pt x="29840" y="19380"/>
                </a:lnTo>
                <a:lnTo>
                  <a:pt x="29840" y="19340"/>
                </a:lnTo>
                <a:lnTo>
                  <a:pt x="29840" y="19320"/>
                </a:lnTo>
                <a:lnTo>
                  <a:pt x="29830" y="19320"/>
                </a:lnTo>
                <a:lnTo>
                  <a:pt x="29830" y="19280"/>
                </a:lnTo>
                <a:lnTo>
                  <a:pt x="29850" y="19280"/>
                </a:lnTo>
                <a:lnTo>
                  <a:pt x="29850" y="19270"/>
                </a:lnTo>
                <a:lnTo>
                  <a:pt x="29860" y="19270"/>
                </a:lnTo>
                <a:lnTo>
                  <a:pt x="29860" y="19250"/>
                </a:lnTo>
                <a:lnTo>
                  <a:pt x="29870" y="19250"/>
                </a:lnTo>
                <a:lnTo>
                  <a:pt x="29870" y="19190"/>
                </a:lnTo>
                <a:lnTo>
                  <a:pt x="29880" y="19190"/>
                </a:lnTo>
                <a:lnTo>
                  <a:pt x="29880" y="19160"/>
                </a:lnTo>
                <a:lnTo>
                  <a:pt x="29920" y="19160"/>
                </a:lnTo>
                <a:lnTo>
                  <a:pt x="29920" y="19110"/>
                </a:lnTo>
                <a:lnTo>
                  <a:pt x="29910" y="19110"/>
                </a:lnTo>
                <a:lnTo>
                  <a:pt x="29910" y="19100"/>
                </a:lnTo>
                <a:lnTo>
                  <a:pt x="29920" y="19100"/>
                </a:lnTo>
                <a:lnTo>
                  <a:pt x="29920" y="19050"/>
                </a:lnTo>
                <a:lnTo>
                  <a:pt x="29910" y="19050"/>
                </a:lnTo>
                <a:lnTo>
                  <a:pt x="29910" y="19010"/>
                </a:lnTo>
                <a:lnTo>
                  <a:pt x="29860" y="19010"/>
                </a:lnTo>
                <a:lnTo>
                  <a:pt x="29860" y="18980"/>
                </a:lnTo>
                <a:lnTo>
                  <a:pt x="29870" y="18980"/>
                </a:lnTo>
                <a:lnTo>
                  <a:pt x="29870" y="18970"/>
                </a:lnTo>
                <a:lnTo>
                  <a:pt x="29880" y="18970"/>
                </a:lnTo>
                <a:lnTo>
                  <a:pt x="29900" y="18970"/>
                </a:lnTo>
                <a:lnTo>
                  <a:pt x="29900" y="18950"/>
                </a:lnTo>
                <a:lnTo>
                  <a:pt x="29910" y="18950"/>
                </a:lnTo>
                <a:lnTo>
                  <a:pt x="29910" y="18890"/>
                </a:lnTo>
                <a:lnTo>
                  <a:pt x="29900" y="18890"/>
                </a:lnTo>
                <a:lnTo>
                  <a:pt x="29900" y="18860"/>
                </a:lnTo>
                <a:lnTo>
                  <a:pt x="29890" y="18860"/>
                </a:lnTo>
                <a:lnTo>
                  <a:pt x="29890" y="18850"/>
                </a:lnTo>
                <a:lnTo>
                  <a:pt x="29850" y="18850"/>
                </a:lnTo>
                <a:lnTo>
                  <a:pt x="29850" y="18790"/>
                </a:lnTo>
                <a:lnTo>
                  <a:pt x="29860" y="18790"/>
                </a:lnTo>
                <a:lnTo>
                  <a:pt x="29860" y="18770"/>
                </a:lnTo>
                <a:lnTo>
                  <a:pt x="29850" y="18770"/>
                </a:lnTo>
                <a:lnTo>
                  <a:pt x="29850" y="18730"/>
                </a:lnTo>
                <a:lnTo>
                  <a:pt x="29830" y="18730"/>
                </a:lnTo>
                <a:lnTo>
                  <a:pt x="29830" y="18720"/>
                </a:lnTo>
                <a:lnTo>
                  <a:pt x="29830" y="18700"/>
                </a:lnTo>
                <a:lnTo>
                  <a:pt x="29830" y="18540"/>
                </a:lnTo>
                <a:lnTo>
                  <a:pt x="29840" y="18540"/>
                </a:lnTo>
                <a:lnTo>
                  <a:pt x="29840" y="18480"/>
                </a:lnTo>
                <a:lnTo>
                  <a:pt x="29820" y="18480"/>
                </a:lnTo>
                <a:lnTo>
                  <a:pt x="29820" y="18460"/>
                </a:lnTo>
                <a:lnTo>
                  <a:pt x="29810" y="18460"/>
                </a:lnTo>
                <a:lnTo>
                  <a:pt x="29810" y="18450"/>
                </a:lnTo>
                <a:lnTo>
                  <a:pt x="29800" y="18450"/>
                </a:lnTo>
                <a:lnTo>
                  <a:pt x="29800" y="18380"/>
                </a:lnTo>
                <a:lnTo>
                  <a:pt x="29790" y="18380"/>
                </a:lnTo>
                <a:lnTo>
                  <a:pt x="29790" y="18250"/>
                </a:lnTo>
                <a:lnTo>
                  <a:pt x="29800" y="18250"/>
                </a:lnTo>
                <a:lnTo>
                  <a:pt x="29800" y="18210"/>
                </a:lnTo>
                <a:lnTo>
                  <a:pt x="29790" y="18210"/>
                </a:lnTo>
                <a:lnTo>
                  <a:pt x="29790" y="18040"/>
                </a:lnTo>
                <a:lnTo>
                  <a:pt x="29820" y="18040"/>
                </a:lnTo>
                <a:lnTo>
                  <a:pt x="29820" y="18030"/>
                </a:lnTo>
                <a:lnTo>
                  <a:pt x="29830" y="18030"/>
                </a:lnTo>
                <a:lnTo>
                  <a:pt x="29830" y="18010"/>
                </a:lnTo>
                <a:lnTo>
                  <a:pt x="29830" y="18000"/>
                </a:lnTo>
                <a:lnTo>
                  <a:pt x="29840" y="18000"/>
                </a:lnTo>
                <a:lnTo>
                  <a:pt x="29840" y="17990"/>
                </a:lnTo>
                <a:lnTo>
                  <a:pt x="29840" y="17970"/>
                </a:lnTo>
                <a:lnTo>
                  <a:pt x="29850" y="17970"/>
                </a:lnTo>
                <a:lnTo>
                  <a:pt x="29850" y="17960"/>
                </a:lnTo>
                <a:lnTo>
                  <a:pt x="29860" y="17960"/>
                </a:lnTo>
                <a:lnTo>
                  <a:pt x="29860" y="17930"/>
                </a:lnTo>
                <a:lnTo>
                  <a:pt x="29880" y="17930"/>
                </a:lnTo>
                <a:lnTo>
                  <a:pt x="29870" y="17920"/>
                </a:lnTo>
                <a:lnTo>
                  <a:pt x="29850" y="17920"/>
                </a:lnTo>
                <a:lnTo>
                  <a:pt x="29850" y="17880"/>
                </a:lnTo>
                <a:lnTo>
                  <a:pt x="29840" y="17880"/>
                </a:lnTo>
                <a:lnTo>
                  <a:pt x="29840" y="17870"/>
                </a:lnTo>
                <a:lnTo>
                  <a:pt x="29840" y="17860"/>
                </a:lnTo>
                <a:lnTo>
                  <a:pt x="29830" y="17870"/>
                </a:lnTo>
                <a:lnTo>
                  <a:pt x="29830" y="17840"/>
                </a:lnTo>
                <a:lnTo>
                  <a:pt x="29810" y="17840"/>
                </a:lnTo>
                <a:lnTo>
                  <a:pt x="29810" y="17830"/>
                </a:lnTo>
                <a:lnTo>
                  <a:pt x="29800" y="17830"/>
                </a:lnTo>
                <a:lnTo>
                  <a:pt x="29800" y="17810"/>
                </a:lnTo>
                <a:lnTo>
                  <a:pt x="29780" y="17810"/>
                </a:lnTo>
                <a:lnTo>
                  <a:pt x="29780" y="17800"/>
                </a:lnTo>
                <a:lnTo>
                  <a:pt x="29770" y="17800"/>
                </a:lnTo>
                <a:lnTo>
                  <a:pt x="29760" y="17800"/>
                </a:lnTo>
                <a:lnTo>
                  <a:pt x="29760" y="17760"/>
                </a:lnTo>
                <a:lnTo>
                  <a:pt x="29760" y="17730"/>
                </a:lnTo>
                <a:lnTo>
                  <a:pt x="29750" y="17730"/>
                </a:lnTo>
                <a:lnTo>
                  <a:pt x="29740" y="17730"/>
                </a:lnTo>
                <a:lnTo>
                  <a:pt x="29740" y="17710"/>
                </a:lnTo>
                <a:lnTo>
                  <a:pt x="29750" y="17710"/>
                </a:lnTo>
                <a:lnTo>
                  <a:pt x="29760" y="17710"/>
                </a:lnTo>
                <a:lnTo>
                  <a:pt x="29760" y="17660"/>
                </a:lnTo>
                <a:lnTo>
                  <a:pt x="29760" y="17630"/>
                </a:lnTo>
                <a:lnTo>
                  <a:pt x="29750" y="17630"/>
                </a:lnTo>
                <a:lnTo>
                  <a:pt x="29740" y="17630"/>
                </a:lnTo>
                <a:lnTo>
                  <a:pt x="29740" y="17590"/>
                </a:lnTo>
                <a:lnTo>
                  <a:pt x="29780" y="17590"/>
                </a:lnTo>
                <a:lnTo>
                  <a:pt x="29780" y="17550"/>
                </a:lnTo>
                <a:lnTo>
                  <a:pt x="29770" y="17550"/>
                </a:lnTo>
                <a:lnTo>
                  <a:pt x="29770" y="17530"/>
                </a:lnTo>
                <a:lnTo>
                  <a:pt x="29760" y="17530"/>
                </a:lnTo>
                <a:lnTo>
                  <a:pt x="29760" y="17520"/>
                </a:lnTo>
                <a:lnTo>
                  <a:pt x="29770" y="17520"/>
                </a:lnTo>
                <a:lnTo>
                  <a:pt x="29770" y="17510"/>
                </a:lnTo>
                <a:lnTo>
                  <a:pt x="29780" y="17510"/>
                </a:lnTo>
                <a:lnTo>
                  <a:pt x="29780" y="17380"/>
                </a:lnTo>
                <a:lnTo>
                  <a:pt x="29770" y="17380"/>
                </a:lnTo>
                <a:lnTo>
                  <a:pt x="29770" y="17350"/>
                </a:lnTo>
                <a:lnTo>
                  <a:pt x="29780" y="17350"/>
                </a:lnTo>
                <a:lnTo>
                  <a:pt x="29780" y="17340"/>
                </a:lnTo>
                <a:lnTo>
                  <a:pt x="29790" y="17330"/>
                </a:lnTo>
                <a:lnTo>
                  <a:pt x="29790" y="17320"/>
                </a:lnTo>
                <a:lnTo>
                  <a:pt x="29800" y="17320"/>
                </a:lnTo>
                <a:lnTo>
                  <a:pt x="29800" y="17310"/>
                </a:lnTo>
                <a:lnTo>
                  <a:pt x="29830" y="17310"/>
                </a:lnTo>
                <a:lnTo>
                  <a:pt x="29830" y="17320"/>
                </a:lnTo>
                <a:lnTo>
                  <a:pt x="29840" y="17320"/>
                </a:lnTo>
                <a:lnTo>
                  <a:pt x="29840" y="17340"/>
                </a:lnTo>
                <a:lnTo>
                  <a:pt x="29850" y="17330"/>
                </a:lnTo>
                <a:lnTo>
                  <a:pt x="29850" y="17360"/>
                </a:lnTo>
                <a:lnTo>
                  <a:pt x="29860" y="17360"/>
                </a:lnTo>
                <a:lnTo>
                  <a:pt x="29860" y="17380"/>
                </a:lnTo>
                <a:lnTo>
                  <a:pt x="29880" y="17380"/>
                </a:lnTo>
                <a:lnTo>
                  <a:pt x="29870" y="17400"/>
                </a:lnTo>
                <a:lnTo>
                  <a:pt x="29880" y="17400"/>
                </a:lnTo>
                <a:lnTo>
                  <a:pt x="29880" y="17410"/>
                </a:lnTo>
                <a:lnTo>
                  <a:pt x="29890" y="17420"/>
                </a:lnTo>
                <a:lnTo>
                  <a:pt x="29910" y="17410"/>
                </a:lnTo>
                <a:lnTo>
                  <a:pt x="29910" y="17430"/>
                </a:lnTo>
                <a:lnTo>
                  <a:pt x="29920" y="17430"/>
                </a:lnTo>
                <a:lnTo>
                  <a:pt x="29920" y="17440"/>
                </a:lnTo>
                <a:lnTo>
                  <a:pt x="29970" y="17440"/>
                </a:lnTo>
                <a:lnTo>
                  <a:pt x="29970" y="17460"/>
                </a:lnTo>
                <a:lnTo>
                  <a:pt x="29990" y="17450"/>
                </a:lnTo>
                <a:lnTo>
                  <a:pt x="29990" y="17470"/>
                </a:lnTo>
                <a:lnTo>
                  <a:pt x="30010" y="17470"/>
                </a:lnTo>
                <a:lnTo>
                  <a:pt x="30010" y="17480"/>
                </a:lnTo>
                <a:lnTo>
                  <a:pt x="30040" y="17480"/>
                </a:lnTo>
                <a:lnTo>
                  <a:pt x="30040" y="17500"/>
                </a:lnTo>
                <a:lnTo>
                  <a:pt x="30100" y="17500"/>
                </a:lnTo>
                <a:lnTo>
                  <a:pt x="30120" y="17500"/>
                </a:lnTo>
                <a:lnTo>
                  <a:pt x="30120" y="17510"/>
                </a:lnTo>
                <a:lnTo>
                  <a:pt x="30140" y="17510"/>
                </a:lnTo>
                <a:lnTo>
                  <a:pt x="30140" y="17520"/>
                </a:lnTo>
                <a:lnTo>
                  <a:pt x="30170" y="17520"/>
                </a:lnTo>
                <a:lnTo>
                  <a:pt x="30170" y="17530"/>
                </a:lnTo>
                <a:lnTo>
                  <a:pt x="30180" y="17530"/>
                </a:lnTo>
                <a:lnTo>
                  <a:pt x="30180" y="17550"/>
                </a:lnTo>
                <a:lnTo>
                  <a:pt x="30190" y="17550"/>
                </a:lnTo>
                <a:lnTo>
                  <a:pt x="30190" y="17570"/>
                </a:lnTo>
                <a:lnTo>
                  <a:pt x="30210" y="17580"/>
                </a:lnTo>
                <a:lnTo>
                  <a:pt x="30210" y="17590"/>
                </a:lnTo>
                <a:lnTo>
                  <a:pt x="30240" y="17590"/>
                </a:lnTo>
                <a:lnTo>
                  <a:pt x="30240" y="17600"/>
                </a:lnTo>
                <a:lnTo>
                  <a:pt x="30280" y="17600"/>
                </a:lnTo>
                <a:lnTo>
                  <a:pt x="30290" y="17600"/>
                </a:lnTo>
                <a:lnTo>
                  <a:pt x="30290" y="17610"/>
                </a:lnTo>
                <a:lnTo>
                  <a:pt x="30300" y="17610"/>
                </a:lnTo>
                <a:lnTo>
                  <a:pt x="30320" y="17610"/>
                </a:lnTo>
                <a:lnTo>
                  <a:pt x="30320" y="17620"/>
                </a:lnTo>
                <a:lnTo>
                  <a:pt x="30320" y="17630"/>
                </a:lnTo>
                <a:lnTo>
                  <a:pt x="30330" y="17630"/>
                </a:lnTo>
                <a:lnTo>
                  <a:pt x="30330" y="17640"/>
                </a:lnTo>
                <a:lnTo>
                  <a:pt x="30360" y="17640"/>
                </a:lnTo>
                <a:lnTo>
                  <a:pt x="30360" y="17650"/>
                </a:lnTo>
                <a:lnTo>
                  <a:pt x="30390" y="17650"/>
                </a:lnTo>
                <a:lnTo>
                  <a:pt x="30390" y="17670"/>
                </a:lnTo>
                <a:lnTo>
                  <a:pt x="30410" y="17670"/>
                </a:lnTo>
                <a:lnTo>
                  <a:pt x="30410" y="17680"/>
                </a:lnTo>
                <a:lnTo>
                  <a:pt x="30450" y="17680"/>
                </a:lnTo>
                <a:lnTo>
                  <a:pt x="30460" y="17680"/>
                </a:lnTo>
                <a:lnTo>
                  <a:pt x="30460" y="17690"/>
                </a:lnTo>
                <a:lnTo>
                  <a:pt x="30470" y="17690"/>
                </a:lnTo>
                <a:lnTo>
                  <a:pt x="30480" y="17700"/>
                </a:lnTo>
                <a:lnTo>
                  <a:pt x="30480" y="17710"/>
                </a:lnTo>
                <a:lnTo>
                  <a:pt x="30490" y="17710"/>
                </a:lnTo>
                <a:lnTo>
                  <a:pt x="30490" y="17720"/>
                </a:lnTo>
                <a:lnTo>
                  <a:pt x="30500" y="17720"/>
                </a:lnTo>
                <a:lnTo>
                  <a:pt x="30500" y="17730"/>
                </a:lnTo>
                <a:lnTo>
                  <a:pt x="30520" y="17730"/>
                </a:lnTo>
                <a:lnTo>
                  <a:pt x="30520" y="17740"/>
                </a:lnTo>
                <a:lnTo>
                  <a:pt x="30520" y="17750"/>
                </a:lnTo>
                <a:lnTo>
                  <a:pt x="30530" y="17750"/>
                </a:lnTo>
                <a:lnTo>
                  <a:pt x="30530" y="17760"/>
                </a:lnTo>
                <a:lnTo>
                  <a:pt x="30550" y="17760"/>
                </a:lnTo>
                <a:lnTo>
                  <a:pt x="30560" y="17770"/>
                </a:lnTo>
                <a:lnTo>
                  <a:pt x="30590" y="17770"/>
                </a:lnTo>
                <a:lnTo>
                  <a:pt x="30610" y="17770"/>
                </a:lnTo>
                <a:lnTo>
                  <a:pt x="30610" y="17780"/>
                </a:lnTo>
                <a:lnTo>
                  <a:pt x="30610" y="17790"/>
                </a:lnTo>
                <a:lnTo>
                  <a:pt x="30650" y="17790"/>
                </a:lnTo>
                <a:lnTo>
                  <a:pt x="30650" y="17800"/>
                </a:lnTo>
                <a:lnTo>
                  <a:pt x="30680" y="17800"/>
                </a:lnTo>
                <a:lnTo>
                  <a:pt x="30700" y="17800"/>
                </a:lnTo>
                <a:lnTo>
                  <a:pt x="30700" y="17810"/>
                </a:lnTo>
                <a:lnTo>
                  <a:pt x="30710" y="17810"/>
                </a:lnTo>
                <a:lnTo>
                  <a:pt x="30720" y="17820"/>
                </a:lnTo>
                <a:lnTo>
                  <a:pt x="30720" y="17830"/>
                </a:lnTo>
                <a:lnTo>
                  <a:pt x="30740" y="17830"/>
                </a:lnTo>
                <a:lnTo>
                  <a:pt x="30740" y="17840"/>
                </a:lnTo>
                <a:lnTo>
                  <a:pt x="30760" y="17840"/>
                </a:lnTo>
                <a:lnTo>
                  <a:pt x="30760" y="17850"/>
                </a:lnTo>
                <a:lnTo>
                  <a:pt x="30780" y="17850"/>
                </a:lnTo>
                <a:lnTo>
                  <a:pt x="30780" y="17860"/>
                </a:lnTo>
                <a:lnTo>
                  <a:pt x="30780" y="17870"/>
                </a:lnTo>
                <a:lnTo>
                  <a:pt x="30790" y="17870"/>
                </a:lnTo>
                <a:lnTo>
                  <a:pt x="30790" y="17880"/>
                </a:lnTo>
                <a:lnTo>
                  <a:pt x="30800" y="17880"/>
                </a:lnTo>
                <a:lnTo>
                  <a:pt x="30800" y="17890"/>
                </a:lnTo>
                <a:lnTo>
                  <a:pt x="30810" y="17890"/>
                </a:lnTo>
                <a:lnTo>
                  <a:pt x="30810" y="17910"/>
                </a:lnTo>
                <a:lnTo>
                  <a:pt x="30820" y="17910"/>
                </a:lnTo>
                <a:lnTo>
                  <a:pt x="30830" y="17910"/>
                </a:lnTo>
                <a:lnTo>
                  <a:pt x="30830" y="17920"/>
                </a:lnTo>
                <a:lnTo>
                  <a:pt x="30860" y="17920"/>
                </a:lnTo>
                <a:lnTo>
                  <a:pt x="30860" y="17930"/>
                </a:lnTo>
                <a:lnTo>
                  <a:pt x="30890" y="17930"/>
                </a:lnTo>
                <a:lnTo>
                  <a:pt x="30900" y="17930"/>
                </a:lnTo>
                <a:lnTo>
                  <a:pt x="30900" y="17940"/>
                </a:lnTo>
                <a:lnTo>
                  <a:pt x="30910" y="17950"/>
                </a:lnTo>
                <a:lnTo>
                  <a:pt x="30910" y="17960"/>
                </a:lnTo>
                <a:lnTo>
                  <a:pt x="30960" y="17960"/>
                </a:lnTo>
                <a:lnTo>
                  <a:pt x="30960" y="17950"/>
                </a:lnTo>
                <a:lnTo>
                  <a:pt x="31000" y="17950"/>
                </a:lnTo>
                <a:lnTo>
                  <a:pt x="31020" y="17950"/>
                </a:lnTo>
                <a:lnTo>
                  <a:pt x="31020" y="17960"/>
                </a:lnTo>
                <a:lnTo>
                  <a:pt x="31030" y="17960"/>
                </a:lnTo>
                <a:lnTo>
                  <a:pt x="31050" y="17960"/>
                </a:lnTo>
                <a:lnTo>
                  <a:pt x="31060" y="17960"/>
                </a:lnTo>
                <a:lnTo>
                  <a:pt x="31060" y="17970"/>
                </a:lnTo>
                <a:lnTo>
                  <a:pt x="31070" y="17970"/>
                </a:lnTo>
                <a:lnTo>
                  <a:pt x="31070" y="17990"/>
                </a:lnTo>
                <a:lnTo>
                  <a:pt x="31120" y="17990"/>
                </a:lnTo>
                <a:lnTo>
                  <a:pt x="31120" y="18000"/>
                </a:lnTo>
                <a:lnTo>
                  <a:pt x="31140" y="18000"/>
                </a:lnTo>
                <a:lnTo>
                  <a:pt x="31140" y="18010"/>
                </a:lnTo>
                <a:lnTo>
                  <a:pt x="31160" y="18010"/>
                </a:lnTo>
                <a:lnTo>
                  <a:pt x="31160" y="18000"/>
                </a:lnTo>
                <a:lnTo>
                  <a:pt x="31170" y="18000"/>
                </a:lnTo>
                <a:lnTo>
                  <a:pt x="31170" y="18010"/>
                </a:lnTo>
                <a:lnTo>
                  <a:pt x="31210" y="18010"/>
                </a:lnTo>
                <a:lnTo>
                  <a:pt x="31220" y="18000"/>
                </a:lnTo>
                <a:lnTo>
                  <a:pt x="31340" y="18000"/>
                </a:lnTo>
                <a:lnTo>
                  <a:pt x="31340" y="18010"/>
                </a:lnTo>
                <a:lnTo>
                  <a:pt x="31350" y="18010"/>
                </a:lnTo>
                <a:lnTo>
                  <a:pt x="31360" y="18010"/>
                </a:lnTo>
                <a:lnTo>
                  <a:pt x="31360" y="18030"/>
                </a:lnTo>
                <a:lnTo>
                  <a:pt x="31380" y="18030"/>
                </a:lnTo>
                <a:lnTo>
                  <a:pt x="31380" y="18040"/>
                </a:lnTo>
                <a:lnTo>
                  <a:pt x="31390" y="18040"/>
                </a:lnTo>
                <a:lnTo>
                  <a:pt x="31390" y="18050"/>
                </a:lnTo>
                <a:lnTo>
                  <a:pt x="31410" y="18050"/>
                </a:lnTo>
                <a:lnTo>
                  <a:pt x="31410" y="18060"/>
                </a:lnTo>
                <a:lnTo>
                  <a:pt x="31410" y="18070"/>
                </a:lnTo>
                <a:lnTo>
                  <a:pt x="31460" y="18060"/>
                </a:lnTo>
                <a:lnTo>
                  <a:pt x="31470" y="18060"/>
                </a:lnTo>
                <a:lnTo>
                  <a:pt x="31470" y="18080"/>
                </a:lnTo>
                <a:lnTo>
                  <a:pt x="31480" y="18080"/>
                </a:lnTo>
                <a:lnTo>
                  <a:pt x="31480" y="18060"/>
                </a:lnTo>
                <a:lnTo>
                  <a:pt x="31520" y="18060"/>
                </a:lnTo>
                <a:lnTo>
                  <a:pt x="31520" y="18080"/>
                </a:lnTo>
                <a:lnTo>
                  <a:pt x="31540" y="18080"/>
                </a:lnTo>
                <a:lnTo>
                  <a:pt x="31540" y="18090"/>
                </a:lnTo>
                <a:lnTo>
                  <a:pt x="31560" y="18090"/>
                </a:lnTo>
                <a:lnTo>
                  <a:pt x="31560" y="18110"/>
                </a:lnTo>
                <a:lnTo>
                  <a:pt x="31580" y="18110"/>
                </a:lnTo>
                <a:lnTo>
                  <a:pt x="31580" y="18120"/>
                </a:lnTo>
                <a:lnTo>
                  <a:pt x="31610" y="18120"/>
                </a:lnTo>
                <a:lnTo>
                  <a:pt x="31610" y="18130"/>
                </a:lnTo>
                <a:lnTo>
                  <a:pt x="31640" y="18130"/>
                </a:lnTo>
                <a:lnTo>
                  <a:pt x="31640" y="18140"/>
                </a:lnTo>
                <a:lnTo>
                  <a:pt x="31650" y="18140"/>
                </a:lnTo>
                <a:lnTo>
                  <a:pt x="31650" y="18160"/>
                </a:lnTo>
                <a:lnTo>
                  <a:pt x="31660" y="18160"/>
                </a:lnTo>
                <a:lnTo>
                  <a:pt x="31660" y="18200"/>
                </a:lnTo>
                <a:lnTo>
                  <a:pt x="31670" y="18200"/>
                </a:lnTo>
                <a:lnTo>
                  <a:pt x="31670" y="18210"/>
                </a:lnTo>
                <a:lnTo>
                  <a:pt x="31680" y="18210"/>
                </a:lnTo>
                <a:lnTo>
                  <a:pt x="31680" y="18220"/>
                </a:lnTo>
                <a:lnTo>
                  <a:pt x="31690" y="18220"/>
                </a:lnTo>
                <a:lnTo>
                  <a:pt x="31690" y="18230"/>
                </a:lnTo>
                <a:lnTo>
                  <a:pt x="31690" y="18240"/>
                </a:lnTo>
                <a:lnTo>
                  <a:pt x="31700" y="18240"/>
                </a:lnTo>
                <a:lnTo>
                  <a:pt x="31700" y="18250"/>
                </a:lnTo>
                <a:lnTo>
                  <a:pt x="31720" y="18250"/>
                </a:lnTo>
                <a:lnTo>
                  <a:pt x="31720" y="18260"/>
                </a:lnTo>
                <a:lnTo>
                  <a:pt x="31750" y="18260"/>
                </a:lnTo>
                <a:lnTo>
                  <a:pt x="31760" y="18260"/>
                </a:lnTo>
                <a:lnTo>
                  <a:pt x="31750" y="18290"/>
                </a:lnTo>
                <a:lnTo>
                  <a:pt x="31780" y="18290"/>
                </a:lnTo>
                <a:lnTo>
                  <a:pt x="31780" y="18300"/>
                </a:lnTo>
                <a:lnTo>
                  <a:pt x="31790" y="18310"/>
                </a:lnTo>
                <a:lnTo>
                  <a:pt x="31790" y="18320"/>
                </a:lnTo>
                <a:lnTo>
                  <a:pt x="31800" y="18320"/>
                </a:lnTo>
                <a:lnTo>
                  <a:pt x="31800" y="18330"/>
                </a:lnTo>
                <a:lnTo>
                  <a:pt x="31820" y="18330"/>
                </a:lnTo>
                <a:lnTo>
                  <a:pt x="31830" y="18330"/>
                </a:lnTo>
                <a:lnTo>
                  <a:pt x="31830" y="18340"/>
                </a:lnTo>
                <a:lnTo>
                  <a:pt x="31840" y="18340"/>
                </a:lnTo>
                <a:lnTo>
                  <a:pt x="31840" y="18400"/>
                </a:lnTo>
                <a:lnTo>
                  <a:pt x="31850" y="18400"/>
                </a:lnTo>
                <a:lnTo>
                  <a:pt x="31880" y="18400"/>
                </a:lnTo>
                <a:lnTo>
                  <a:pt x="31880" y="18410"/>
                </a:lnTo>
                <a:lnTo>
                  <a:pt x="31910" y="18410"/>
                </a:lnTo>
                <a:lnTo>
                  <a:pt x="31910" y="18420"/>
                </a:lnTo>
                <a:lnTo>
                  <a:pt x="31930" y="18420"/>
                </a:lnTo>
                <a:lnTo>
                  <a:pt x="31930" y="18440"/>
                </a:lnTo>
                <a:lnTo>
                  <a:pt x="31940" y="18440"/>
                </a:lnTo>
                <a:lnTo>
                  <a:pt x="31940" y="18450"/>
                </a:lnTo>
                <a:lnTo>
                  <a:pt x="31950" y="18450"/>
                </a:lnTo>
                <a:lnTo>
                  <a:pt x="31950" y="18460"/>
                </a:lnTo>
                <a:lnTo>
                  <a:pt x="31960" y="18460"/>
                </a:lnTo>
                <a:lnTo>
                  <a:pt x="31960" y="18480"/>
                </a:lnTo>
                <a:lnTo>
                  <a:pt x="31980" y="18470"/>
                </a:lnTo>
                <a:lnTo>
                  <a:pt x="31980" y="18490"/>
                </a:lnTo>
                <a:lnTo>
                  <a:pt x="32000" y="18490"/>
                </a:lnTo>
                <a:lnTo>
                  <a:pt x="32000" y="18500"/>
                </a:lnTo>
                <a:lnTo>
                  <a:pt x="32030" y="18500"/>
                </a:lnTo>
                <a:lnTo>
                  <a:pt x="32030" y="18520"/>
                </a:lnTo>
                <a:lnTo>
                  <a:pt x="32060" y="18520"/>
                </a:lnTo>
                <a:lnTo>
                  <a:pt x="32060" y="18530"/>
                </a:lnTo>
                <a:lnTo>
                  <a:pt x="32070" y="18530"/>
                </a:lnTo>
                <a:lnTo>
                  <a:pt x="32070" y="18540"/>
                </a:lnTo>
                <a:lnTo>
                  <a:pt x="32080" y="18540"/>
                </a:lnTo>
                <a:lnTo>
                  <a:pt x="32080" y="18560"/>
                </a:lnTo>
                <a:lnTo>
                  <a:pt x="32090" y="18560"/>
                </a:lnTo>
                <a:lnTo>
                  <a:pt x="32090" y="18570"/>
                </a:lnTo>
                <a:lnTo>
                  <a:pt x="32100" y="18570"/>
                </a:lnTo>
                <a:lnTo>
                  <a:pt x="32100" y="18580"/>
                </a:lnTo>
                <a:lnTo>
                  <a:pt x="32120" y="18580"/>
                </a:lnTo>
                <a:lnTo>
                  <a:pt x="32120" y="18600"/>
                </a:lnTo>
                <a:lnTo>
                  <a:pt x="32150" y="18600"/>
                </a:lnTo>
                <a:lnTo>
                  <a:pt x="32160" y="18610"/>
                </a:lnTo>
                <a:lnTo>
                  <a:pt x="32170" y="18610"/>
                </a:lnTo>
                <a:lnTo>
                  <a:pt x="32180" y="18610"/>
                </a:lnTo>
                <a:lnTo>
                  <a:pt x="32180" y="18620"/>
                </a:lnTo>
                <a:lnTo>
                  <a:pt x="32190" y="18620"/>
                </a:lnTo>
                <a:lnTo>
                  <a:pt x="32190" y="18630"/>
                </a:lnTo>
                <a:lnTo>
                  <a:pt x="32190" y="18650"/>
                </a:lnTo>
                <a:lnTo>
                  <a:pt x="32200" y="18650"/>
                </a:lnTo>
                <a:lnTo>
                  <a:pt x="32200" y="18660"/>
                </a:lnTo>
                <a:lnTo>
                  <a:pt x="32250" y="18660"/>
                </a:lnTo>
                <a:lnTo>
                  <a:pt x="32250" y="18680"/>
                </a:lnTo>
                <a:lnTo>
                  <a:pt x="32290" y="18680"/>
                </a:lnTo>
                <a:lnTo>
                  <a:pt x="32300" y="18690"/>
                </a:lnTo>
                <a:lnTo>
                  <a:pt x="32310" y="18690"/>
                </a:lnTo>
                <a:lnTo>
                  <a:pt x="32310" y="18700"/>
                </a:lnTo>
                <a:lnTo>
                  <a:pt x="32330" y="18700"/>
                </a:lnTo>
                <a:lnTo>
                  <a:pt x="32330" y="18710"/>
                </a:lnTo>
                <a:lnTo>
                  <a:pt x="32340" y="18710"/>
                </a:lnTo>
                <a:lnTo>
                  <a:pt x="32340" y="18730"/>
                </a:lnTo>
                <a:lnTo>
                  <a:pt x="32350" y="18730"/>
                </a:lnTo>
                <a:lnTo>
                  <a:pt x="32350" y="18740"/>
                </a:lnTo>
                <a:lnTo>
                  <a:pt x="32360" y="18740"/>
                </a:lnTo>
                <a:lnTo>
                  <a:pt x="32360" y="18780"/>
                </a:lnTo>
                <a:lnTo>
                  <a:pt x="32370" y="18780"/>
                </a:lnTo>
                <a:lnTo>
                  <a:pt x="32370" y="18790"/>
                </a:lnTo>
                <a:lnTo>
                  <a:pt x="32390" y="18790"/>
                </a:lnTo>
                <a:lnTo>
                  <a:pt x="32390" y="18810"/>
                </a:lnTo>
                <a:lnTo>
                  <a:pt x="32400" y="18810"/>
                </a:lnTo>
                <a:lnTo>
                  <a:pt x="32400" y="18820"/>
                </a:lnTo>
                <a:lnTo>
                  <a:pt x="32420" y="18820"/>
                </a:lnTo>
                <a:lnTo>
                  <a:pt x="32430" y="18830"/>
                </a:lnTo>
                <a:lnTo>
                  <a:pt x="32440" y="18830"/>
                </a:lnTo>
                <a:lnTo>
                  <a:pt x="32440" y="18840"/>
                </a:lnTo>
                <a:lnTo>
                  <a:pt x="32440" y="18860"/>
                </a:lnTo>
                <a:lnTo>
                  <a:pt x="32450" y="18860"/>
                </a:lnTo>
                <a:lnTo>
                  <a:pt x="32450" y="18870"/>
                </a:lnTo>
                <a:lnTo>
                  <a:pt x="32460" y="18870"/>
                </a:lnTo>
                <a:lnTo>
                  <a:pt x="32460" y="18900"/>
                </a:lnTo>
                <a:lnTo>
                  <a:pt x="32470" y="18900"/>
                </a:lnTo>
                <a:lnTo>
                  <a:pt x="32470" y="18910"/>
                </a:lnTo>
                <a:lnTo>
                  <a:pt x="32480" y="18910"/>
                </a:lnTo>
                <a:lnTo>
                  <a:pt x="32480" y="18930"/>
                </a:lnTo>
                <a:lnTo>
                  <a:pt x="32490" y="18930"/>
                </a:lnTo>
                <a:lnTo>
                  <a:pt x="32490" y="18940"/>
                </a:lnTo>
                <a:lnTo>
                  <a:pt x="32500" y="18940"/>
                </a:lnTo>
                <a:lnTo>
                  <a:pt x="32500" y="18950"/>
                </a:lnTo>
                <a:lnTo>
                  <a:pt x="32510" y="18950"/>
                </a:lnTo>
                <a:lnTo>
                  <a:pt x="32510" y="18970"/>
                </a:lnTo>
                <a:lnTo>
                  <a:pt x="32540" y="18970"/>
                </a:lnTo>
                <a:lnTo>
                  <a:pt x="32540" y="18980"/>
                </a:lnTo>
                <a:lnTo>
                  <a:pt x="32550" y="18980"/>
                </a:lnTo>
                <a:lnTo>
                  <a:pt x="32560" y="18990"/>
                </a:lnTo>
                <a:lnTo>
                  <a:pt x="32580" y="18990"/>
                </a:lnTo>
                <a:lnTo>
                  <a:pt x="32580" y="19010"/>
                </a:lnTo>
                <a:lnTo>
                  <a:pt x="32650" y="19010"/>
                </a:lnTo>
                <a:lnTo>
                  <a:pt x="32650" y="19020"/>
                </a:lnTo>
                <a:lnTo>
                  <a:pt x="32660" y="19020"/>
                </a:lnTo>
                <a:lnTo>
                  <a:pt x="32660" y="19030"/>
                </a:lnTo>
                <a:lnTo>
                  <a:pt x="32720" y="19030"/>
                </a:lnTo>
                <a:lnTo>
                  <a:pt x="32720" y="19020"/>
                </a:lnTo>
                <a:lnTo>
                  <a:pt x="32740" y="19020"/>
                </a:lnTo>
                <a:lnTo>
                  <a:pt x="32740" y="18970"/>
                </a:lnTo>
                <a:lnTo>
                  <a:pt x="32760" y="18970"/>
                </a:lnTo>
                <a:lnTo>
                  <a:pt x="32760" y="18960"/>
                </a:lnTo>
                <a:lnTo>
                  <a:pt x="32770" y="18950"/>
                </a:lnTo>
                <a:lnTo>
                  <a:pt x="32770" y="18940"/>
                </a:lnTo>
                <a:lnTo>
                  <a:pt x="32810" y="18940"/>
                </a:lnTo>
                <a:lnTo>
                  <a:pt x="32810" y="18950"/>
                </a:lnTo>
                <a:lnTo>
                  <a:pt x="32830" y="18950"/>
                </a:lnTo>
                <a:lnTo>
                  <a:pt x="32840" y="18980"/>
                </a:lnTo>
                <a:lnTo>
                  <a:pt x="32850" y="18980"/>
                </a:lnTo>
                <a:lnTo>
                  <a:pt x="32850" y="19020"/>
                </a:lnTo>
                <a:lnTo>
                  <a:pt x="32870" y="19020"/>
                </a:lnTo>
                <a:lnTo>
                  <a:pt x="32870" y="19030"/>
                </a:lnTo>
                <a:lnTo>
                  <a:pt x="32880" y="19030"/>
                </a:lnTo>
                <a:lnTo>
                  <a:pt x="32890" y="19030"/>
                </a:lnTo>
                <a:lnTo>
                  <a:pt x="32910" y="19030"/>
                </a:lnTo>
                <a:lnTo>
                  <a:pt x="32910" y="19020"/>
                </a:lnTo>
                <a:lnTo>
                  <a:pt x="32940" y="19020"/>
                </a:lnTo>
                <a:lnTo>
                  <a:pt x="32940" y="19010"/>
                </a:lnTo>
                <a:lnTo>
                  <a:pt x="33040" y="19010"/>
                </a:lnTo>
                <a:lnTo>
                  <a:pt x="33040" y="19020"/>
                </a:lnTo>
                <a:lnTo>
                  <a:pt x="33060" y="19020"/>
                </a:lnTo>
                <a:lnTo>
                  <a:pt x="33060" y="19030"/>
                </a:lnTo>
                <a:lnTo>
                  <a:pt x="33080" y="19030"/>
                </a:lnTo>
                <a:lnTo>
                  <a:pt x="33080" y="19040"/>
                </a:lnTo>
                <a:lnTo>
                  <a:pt x="33080" y="19050"/>
                </a:lnTo>
                <a:lnTo>
                  <a:pt x="33110" y="19050"/>
                </a:lnTo>
                <a:lnTo>
                  <a:pt x="33110" y="19060"/>
                </a:lnTo>
                <a:lnTo>
                  <a:pt x="33140" y="19060"/>
                </a:lnTo>
                <a:lnTo>
                  <a:pt x="33140" y="19070"/>
                </a:lnTo>
                <a:lnTo>
                  <a:pt x="33160" y="19070"/>
                </a:lnTo>
                <a:lnTo>
                  <a:pt x="33160" y="19090"/>
                </a:lnTo>
                <a:lnTo>
                  <a:pt x="33170" y="19090"/>
                </a:lnTo>
                <a:lnTo>
                  <a:pt x="33170" y="19100"/>
                </a:lnTo>
                <a:lnTo>
                  <a:pt x="33230" y="19100"/>
                </a:lnTo>
                <a:lnTo>
                  <a:pt x="33240" y="19100"/>
                </a:lnTo>
                <a:lnTo>
                  <a:pt x="33240" y="19110"/>
                </a:lnTo>
                <a:lnTo>
                  <a:pt x="33310" y="19110"/>
                </a:lnTo>
                <a:lnTo>
                  <a:pt x="33310" y="19130"/>
                </a:lnTo>
                <a:lnTo>
                  <a:pt x="33340" y="19120"/>
                </a:lnTo>
                <a:lnTo>
                  <a:pt x="33340" y="19140"/>
                </a:lnTo>
                <a:lnTo>
                  <a:pt x="33380" y="19140"/>
                </a:lnTo>
                <a:lnTo>
                  <a:pt x="33380" y="19120"/>
                </a:lnTo>
                <a:lnTo>
                  <a:pt x="33380" y="19110"/>
                </a:lnTo>
                <a:lnTo>
                  <a:pt x="33420" y="19110"/>
                </a:lnTo>
                <a:lnTo>
                  <a:pt x="33420" y="19130"/>
                </a:lnTo>
                <a:lnTo>
                  <a:pt x="33460" y="19130"/>
                </a:lnTo>
                <a:lnTo>
                  <a:pt x="33460" y="19110"/>
                </a:lnTo>
                <a:lnTo>
                  <a:pt x="33470" y="19110"/>
                </a:lnTo>
                <a:lnTo>
                  <a:pt x="33470" y="19100"/>
                </a:lnTo>
                <a:lnTo>
                  <a:pt x="33500" y="19100"/>
                </a:lnTo>
                <a:lnTo>
                  <a:pt x="33500" y="19080"/>
                </a:lnTo>
                <a:lnTo>
                  <a:pt x="33550" y="19090"/>
                </a:lnTo>
                <a:lnTo>
                  <a:pt x="33550" y="19100"/>
                </a:lnTo>
                <a:lnTo>
                  <a:pt x="33560" y="19100"/>
                </a:lnTo>
                <a:lnTo>
                  <a:pt x="33560" y="19110"/>
                </a:lnTo>
                <a:lnTo>
                  <a:pt x="33570" y="19110"/>
                </a:lnTo>
                <a:lnTo>
                  <a:pt x="33570" y="19130"/>
                </a:lnTo>
                <a:lnTo>
                  <a:pt x="33600" y="19130"/>
                </a:lnTo>
                <a:lnTo>
                  <a:pt x="33600" y="19110"/>
                </a:lnTo>
                <a:lnTo>
                  <a:pt x="33610" y="19110"/>
                </a:lnTo>
                <a:lnTo>
                  <a:pt x="33610" y="19100"/>
                </a:lnTo>
                <a:lnTo>
                  <a:pt x="33630" y="19100"/>
                </a:lnTo>
                <a:lnTo>
                  <a:pt x="33630" y="19090"/>
                </a:lnTo>
                <a:lnTo>
                  <a:pt x="33690" y="19080"/>
                </a:lnTo>
                <a:lnTo>
                  <a:pt x="33690" y="19100"/>
                </a:lnTo>
                <a:lnTo>
                  <a:pt x="33710" y="19100"/>
                </a:lnTo>
                <a:lnTo>
                  <a:pt x="33710" y="19110"/>
                </a:lnTo>
                <a:lnTo>
                  <a:pt x="33720" y="19110"/>
                </a:lnTo>
                <a:lnTo>
                  <a:pt x="33720" y="19130"/>
                </a:lnTo>
                <a:lnTo>
                  <a:pt x="33740" y="19130"/>
                </a:lnTo>
                <a:lnTo>
                  <a:pt x="33740" y="19110"/>
                </a:lnTo>
                <a:lnTo>
                  <a:pt x="33800" y="19110"/>
                </a:lnTo>
                <a:lnTo>
                  <a:pt x="33800" y="19120"/>
                </a:lnTo>
                <a:lnTo>
                  <a:pt x="33810" y="19130"/>
                </a:lnTo>
                <a:lnTo>
                  <a:pt x="33810" y="19140"/>
                </a:lnTo>
                <a:lnTo>
                  <a:pt x="33840" y="19140"/>
                </a:lnTo>
                <a:lnTo>
                  <a:pt x="33840" y="19120"/>
                </a:lnTo>
                <a:lnTo>
                  <a:pt x="33850" y="19120"/>
                </a:lnTo>
                <a:lnTo>
                  <a:pt x="33870" y="19120"/>
                </a:lnTo>
                <a:lnTo>
                  <a:pt x="33870" y="19140"/>
                </a:lnTo>
                <a:lnTo>
                  <a:pt x="33920" y="19140"/>
                </a:lnTo>
                <a:lnTo>
                  <a:pt x="33920" y="19120"/>
                </a:lnTo>
                <a:lnTo>
                  <a:pt x="33920" y="19110"/>
                </a:lnTo>
                <a:lnTo>
                  <a:pt x="33930" y="19110"/>
                </a:lnTo>
                <a:lnTo>
                  <a:pt x="33930" y="19100"/>
                </a:lnTo>
                <a:lnTo>
                  <a:pt x="33940" y="19100"/>
                </a:lnTo>
                <a:lnTo>
                  <a:pt x="33950" y="19100"/>
                </a:lnTo>
                <a:lnTo>
                  <a:pt x="33950" y="19080"/>
                </a:lnTo>
                <a:lnTo>
                  <a:pt x="33970" y="19090"/>
                </a:lnTo>
                <a:lnTo>
                  <a:pt x="33970" y="19070"/>
                </a:lnTo>
                <a:lnTo>
                  <a:pt x="33990" y="19070"/>
                </a:lnTo>
                <a:lnTo>
                  <a:pt x="33990" y="19060"/>
                </a:lnTo>
                <a:lnTo>
                  <a:pt x="34050" y="19060"/>
                </a:lnTo>
                <a:lnTo>
                  <a:pt x="34050" y="19050"/>
                </a:lnTo>
                <a:lnTo>
                  <a:pt x="34070" y="19050"/>
                </a:lnTo>
                <a:lnTo>
                  <a:pt x="34070" y="19040"/>
                </a:lnTo>
                <a:lnTo>
                  <a:pt x="34070" y="19030"/>
                </a:lnTo>
                <a:lnTo>
                  <a:pt x="34130" y="19030"/>
                </a:lnTo>
                <a:lnTo>
                  <a:pt x="34130" y="19040"/>
                </a:lnTo>
                <a:lnTo>
                  <a:pt x="34130" y="19050"/>
                </a:lnTo>
                <a:lnTo>
                  <a:pt x="34150" y="19050"/>
                </a:lnTo>
                <a:lnTo>
                  <a:pt x="34150" y="19060"/>
                </a:lnTo>
                <a:lnTo>
                  <a:pt x="34160" y="19060"/>
                </a:lnTo>
                <a:lnTo>
                  <a:pt x="34170" y="19070"/>
                </a:lnTo>
                <a:lnTo>
                  <a:pt x="34180" y="19070"/>
                </a:lnTo>
                <a:lnTo>
                  <a:pt x="34180" y="19100"/>
                </a:lnTo>
                <a:lnTo>
                  <a:pt x="34190" y="19100"/>
                </a:lnTo>
                <a:lnTo>
                  <a:pt x="34190" y="19110"/>
                </a:lnTo>
                <a:lnTo>
                  <a:pt x="34240" y="19110"/>
                </a:lnTo>
                <a:lnTo>
                  <a:pt x="34240" y="19130"/>
                </a:lnTo>
                <a:lnTo>
                  <a:pt x="34310" y="19120"/>
                </a:lnTo>
                <a:lnTo>
                  <a:pt x="34310" y="19140"/>
                </a:lnTo>
                <a:lnTo>
                  <a:pt x="34330" y="19140"/>
                </a:lnTo>
                <a:lnTo>
                  <a:pt x="34330" y="19170"/>
                </a:lnTo>
                <a:lnTo>
                  <a:pt x="34340" y="19160"/>
                </a:lnTo>
                <a:lnTo>
                  <a:pt x="34340" y="19170"/>
                </a:lnTo>
                <a:lnTo>
                  <a:pt x="34340" y="19210"/>
                </a:lnTo>
                <a:lnTo>
                  <a:pt x="34350" y="19210"/>
                </a:lnTo>
                <a:lnTo>
                  <a:pt x="34350" y="19220"/>
                </a:lnTo>
                <a:lnTo>
                  <a:pt x="34350" y="19230"/>
                </a:lnTo>
                <a:lnTo>
                  <a:pt x="34360" y="19230"/>
                </a:lnTo>
                <a:lnTo>
                  <a:pt x="34360" y="19250"/>
                </a:lnTo>
                <a:lnTo>
                  <a:pt x="34370" y="19240"/>
                </a:lnTo>
                <a:lnTo>
                  <a:pt x="34370" y="19260"/>
                </a:lnTo>
                <a:lnTo>
                  <a:pt x="34390" y="19260"/>
                </a:lnTo>
                <a:lnTo>
                  <a:pt x="34390" y="19270"/>
                </a:lnTo>
                <a:lnTo>
                  <a:pt x="34510" y="19270"/>
                </a:lnTo>
                <a:lnTo>
                  <a:pt x="34510" y="19260"/>
                </a:lnTo>
                <a:lnTo>
                  <a:pt x="34540" y="19260"/>
                </a:lnTo>
                <a:lnTo>
                  <a:pt x="34550" y="19260"/>
                </a:lnTo>
                <a:lnTo>
                  <a:pt x="34550" y="19270"/>
                </a:lnTo>
                <a:lnTo>
                  <a:pt x="34570" y="19270"/>
                </a:lnTo>
                <a:lnTo>
                  <a:pt x="34570" y="19280"/>
                </a:lnTo>
                <a:lnTo>
                  <a:pt x="34580" y="19280"/>
                </a:lnTo>
                <a:lnTo>
                  <a:pt x="34590" y="19290"/>
                </a:lnTo>
                <a:lnTo>
                  <a:pt x="34590" y="19300"/>
                </a:lnTo>
                <a:lnTo>
                  <a:pt x="34600" y="19300"/>
                </a:lnTo>
                <a:lnTo>
                  <a:pt x="34600" y="19310"/>
                </a:lnTo>
                <a:lnTo>
                  <a:pt x="34620" y="19310"/>
                </a:lnTo>
                <a:lnTo>
                  <a:pt x="34620" y="19320"/>
                </a:lnTo>
                <a:lnTo>
                  <a:pt x="34630" y="19320"/>
                </a:lnTo>
                <a:lnTo>
                  <a:pt x="34630" y="19340"/>
                </a:lnTo>
                <a:lnTo>
                  <a:pt x="34640" y="19340"/>
                </a:lnTo>
                <a:lnTo>
                  <a:pt x="34640" y="19350"/>
                </a:lnTo>
                <a:lnTo>
                  <a:pt x="34650" y="19350"/>
                </a:lnTo>
                <a:lnTo>
                  <a:pt x="34650" y="19360"/>
                </a:lnTo>
                <a:lnTo>
                  <a:pt x="34660" y="19360"/>
                </a:lnTo>
                <a:lnTo>
                  <a:pt x="34660" y="19380"/>
                </a:lnTo>
                <a:lnTo>
                  <a:pt x="34670" y="19380"/>
                </a:lnTo>
                <a:lnTo>
                  <a:pt x="34670" y="19390"/>
                </a:lnTo>
                <a:lnTo>
                  <a:pt x="34680" y="19390"/>
                </a:lnTo>
                <a:lnTo>
                  <a:pt x="34680" y="19400"/>
                </a:lnTo>
                <a:lnTo>
                  <a:pt x="34700" y="19400"/>
                </a:lnTo>
                <a:lnTo>
                  <a:pt x="34700" y="19410"/>
                </a:lnTo>
                <a:lnTo>
                  <a:pt x="34710" y="19420"/>
                </a:lnTo>
                <a:lnTo>
                  <a:pt x="34720" y="19420"/>
                </a:lnTo>
                <a:lnTo>
                  <a:pt x="34720" y="19430"/>
                </a:lnTo>
                <a:lnTo>
                  <a:pt x="34730" y="19430"/>
                </a:lnTo>
                <a:lnTo>
                  <a:pt x="34730" y="19440"/>
                </a:lnTo>
                <a:lnTo>
                  <a:pt x="34740" y="19440"/>
                </a:lnTo>
                <a:lnTo>
                  <a:pt x="34740" y="19460"/>
                </a:lnTo>
                <a:lnTo>
                  <a:pt x="34750" y="19460"/>
                </a:lnTo>
                <a:lnTo>
                  <a:pt x="34750" y="19470"/>
                </a:lnTo>
                <a:lnTo>
                  <a:pt x="34760" y="19470"/>
                </a:lnTo>
                <a:lnTo>
                  <a:pt x="34760" y="19480"/>
                </a:lnTo>
                <a:lnTo>
                  <a:pt x="34790" y="19480"/>
                </a:lnTo>
                <a:lnTo>
                  <a:pt x="34790" y="19470"/>
                </a:lnTo>
                <a:lnTo>
                  <a:pt x="34830" y="19470"/>
                </a:lnTo>
                <a:lnTo>
                  <a:pt x="34830" y="19480"/>
                </a:lnTo>
                <a:lnTo>
                  <a:pt x="34870" y="19480"/>
                </a:lnTo>
                <a:lnTo>
                  <a:pt x="34870" y="19500"/>
                </a:lnTo>
                <a:lnTo>
                  <a:pt x="34890" y="19500"/>
                </a:lnTo>
                <a:lnTo>
                  <a:pt x="34890" y="19480"/>
                </a:lnTo>
                <a:lnTo>
                  <a:pt x="34940" y="19480"/>
                </a:lnTo>
                <a:lnTo>
                  <a:pt x="34940" y="19500"/>
                </a:lnTo>
                <a:lnTo>
                  <a:pt x="34970" y="19490"/>
                </a:lnTo>
                <a:lnTo>
                  <a:pt x="34970" y="19510"/>
                </a:lnTo>
                <a:lnTo>
                  <a:pt x="34980" y="19510"/>
                </a:lnTo>
                <a:lnTo>
                  <a:pt x="34980" y="19520"/>
                </a:lnTo>
                <a:lnTo>
                  <a:pt x="34990" y="19520"/>
                </a:lnTo>
                <a:lnTo>
                  <a:pt x="34990" y="19540"/>
                </a:lnTo>
                <a:lnTo>
                  <a:pt x="35000" y="19540"/>
                </a:lnTo>
                <a:lnTo>
                  <a:pt x="35000" y="19550"/>
                </a:lnTo>
                <a:lnTo>
                  <a:pt x="35050" y="19550"/>
                </a:lnTo>
                <a:lnTo>
                  <a:pt x="35050" y="19540"/>
                </a:lnTo>
                <a:lnTo>
                  <a:pt x="35060" y="19540"/>
                </a:lnTo>
                <a:lnTo>
                  <a:pt x="35060" y="19520"/>
                </a:lnTo>
                <a:lnTo>
                  <a:pt x="35110" y="19520"/>
                </a:lnTo>
                <a:lnTo>
                  <a:pt x="35110" y="19510"/>
                </a:lnTo>
                <a:lnTo>
                  <a:pt x="35130" y="19510"/>
                </a:lnTo>
                <a:lnTo>
                  <a:pt x="35130" y="19490"/>
                </a:lnTo>
                <a:lnTo>
                  <a:pt x="35170" y="19490"/>
                </a:lnTo>
                <a:lnTo>
                  <a:pt x="35170" y="19520"/>
                </a:lnTo>
                <a:lnTo>
                  <a:pt x="35180" y="19520"/>
                </a:lnTo>
                <a:lnTo>
                  <a:pt x="35180" y="19580"/>
                </a:lnTo>
                <a:lnTo>
                  <a:pt x="35190" y="19580"/>
                </a:lnTo>
                <a:lnTo>
                  <a:pt x="35190" y="19590"/>
                </a:lnTo>
                <a:lnTo>
                  <a:pt x="35230" y="19590"/>
                </a:lnTo>
                <a:lnTo>
                  <a:pt x="35240" y="19590"/>
                </a:lnTo>
                <a:lnTo>
                  <a:pt x="35240" y="19600"/>
                </a:lnTo>
                <a:lnTo>
                  <a:pt x="35260" y="19600"/>
                </a:lnTo>
                <a:lnTo>
                  <a:pt x="35260" y="19620"/>
                </a:lnTo>
                <a:lnTo>
                  <a:pt x="35340" y="19620"/>
                </a:lnTo>
                <a:lnTo>
                  <a:pt x="35350" y="19620"/>
                </a:lnTo>
                <a:lnTo>
                  <a:pt x="35350" y="19630"/>
                </a:lnTo>
                <a:lnTo>
                  <a:pt x="35380" y="19630"/>
                </a:lnTo>
                <a:lnTo>
                  <a:pt x="35380" y="19640"/>
                </a:lnTo>
                <a:lnTo>
                  <a:pt x="35410" y="19640"/>
                </a:lnTo>
                <a:lnTo>
                  <a:pt x="35410" y="19630"/>
                </a:lnTo>
                <a:lnTo>
                  <a:pt x="35430" y="19630"/>
                </a:lnTo>
                <a:lnTo>
                  <a:pt x="35430" y="19640"/>
                </a:lnTo>
                <a:lnTo>
                  <a:pt x="35510" y="19640"/>
                </a:lnTo>
                <a:lnTo>
                  <a:pt x="35510" y="19630"/>
                </a:lnTo>
                <a:lnTo>
                  <a:pt x="35520" y="19630"/>
                </a:lnTo>
                <a:lnTo>
                  <a:pt x="35530" y="19630"/>
                </a:lnTo>
                <a:lnTo>
                  <a:pt x="35530" y="19640"/>
                </a:lnTo>
                <a:lnTo>
                  <a:pt x="35570" y="19640"/>
                </a:lnTo>
                <a:lnTo>
                  <a:pt x="35570" y="19630"/>
                </a:lnTo>
                <a:lnTo>
                  <a:pt x="35580" y="19630"/>
                </a:lnTo>
                <a:lnTo>
                  <a:pt x="35580" y="19620"/>
                </a:lnTo>
                <a:lnTo>
                  <a:pt x="35590" y="19620"/>
                </a:lnTo>
                <a:lnTo>
                  <a:pt x="35590" y="19600"/>
                </a:lnTo>
                <a:lnTo>
                  <a:pt x="35640" y="19600"/>
                </a:lnTo>
                <a:lnTo>
                  <a:pt x="35640" y="19620"/>
                </a:lnTo>
                <a:lnTo>
                  <a:pt x="35650" y="19620"/>
                </a:lnTo>
                <a:lnTo>
                  <a:pt x="35650" y="19630"/>
                </a:lnTo>
                <a:lnTo>
                  <a:pt x="35660" y="19630"/>
                </a:lnTo>
                <a:lnTo>
                  <a:pt x="35660" y="19640"/>
                </a:lnTo>
                <a:lnTo>
                  <a:pt x="35680" y="19640"/>
                </a:lnTo>
                <a:lnTo>
                  <a:pt x="35680" y="19670"/>
                </a:lnTo>
                <a:lnTo>
                  <a:pt x="35710" y="19670"/>
                </a:lnTo>
                <a:lnTo>
                  <a:pt x="35710" y="19680"/>
                </a:lnTo>
                <a:lnTo>
                  <a:pt x="35730" y="19680"/>
                </a:lnTo>
                <a:lnTo>
                  <a:pt x="35730" y="19670"/>
                </a:lnTo>
                <a:lnTo>
                  <a:pt x="35750" y="19670"/>
                </a:lnTo>
                <a:lnTo>
                  <a:pt x="35750" y="19660"/>
                </a:lnTo>
                <a:lnTo>
                  <a:pt x="35780" y="19660"/>
                </a:lnTo>
                <a:lnTo>
                  <a:pt x="35780" y="19640"/>
                </a:lnTo>
                <a:lnTo>
                  <a:pt x="35800" y="19640"/>
                </a:lnTo>
                <a:lnTo>
                  <a:pt x="35800" y="19670"/>
                </a:lnTo>
                <a:lnTo>
                  <a:pt x="35840" y="19670"/>
                </a:lnTo>
                <a:lnTo>
                  <a:pt x="35840" y="19640"/>
                </a:lnTo>
                <a:lnTo>
                  <a:pt x="35850" y="19640"/>
                </a:lnTo>
                <a:lnTo>
                  <a:pt x="35880" y="19640"/>
                </a:lnTo>
                <a:lnTo>
                  <a:pt x="35880" y="19660"/>
                </a:lnTo>
                <a:lnTo>
                  <a:pt x="35900" y="19660"/>
                </a:lnTo>
                <a:lnTo>
                  <a:pt x="35900" y="19680"/>
                </a:lnTo>
                <a:lnTo>
                  <a:pt x="35910" y="19680"/>
                </a:lnTo>
                <a:lnTo>
                  <a:pt x="35910" y="19690"/>
                </a:lnTo>
                <a:lnTo>
                  <a:pt x="35910" y="19700"/>
                </a:lnTo>
                <a:lnTo>
                  <a:pt x="36010" y="19700"/>
                </a:lnTo>
                <a:lnTo>
                  <a:pt x="36010" y="19710"/>
                </a:lnTo>
                <a:lnTo>
                  <a:pt x="36080" y="19710"/>
                </a:lnTo>
                <a:lnTo>
                  <a:pt x="36080" y="19700"/>
                </a:lnTo>
                <a:lnTo>
                  <a:pt x="36120" y="19700"/>
                </a:lnTo>
                <a:lnTo>
                  <a:pt x="36120" y="19710"/>
                </a:lnTo>
                <a:lnTo>
                  <a:pt x="36140" y="19710"/>
                </a:lnTo>
                <a:lnTo>
                  <a:pt x="36140" y="19720"/>
                </a:lnTo>
                <a:lnTo>
                  <a:pt x="36200" y="19720"/>
                </a:lnTo>
                <a:lnTo>
                  <a:pt x="36200" y="19740"/>
                </a:lnTo>
                <a:lnTo>
                  <a:pt x="36210" y="19740"/>
                </a:lnTo>
                <a:lnTo>
                  <a:pt x="36210" y="19750"/>
                </a:lnTo>
                <a:lnTo>
                  <a:pt x="36250" y="19750"/>
                </a:lnTo>
                <a:lnTo>
                  <a:pt x="36250" y="19760"/>
                </a:lnTo>
                <a:lnTo>
                  <a:pt x="36260" y="19760"/>
                </a:lnTo>
                <a:lnTo>
                  <a:pt x="36260" y="19750"/>
                </a:lnTo>
                <a:lnTo>
                  <a:pt x="36320" y="19750"/>
                </a:lnTo>
                <a:lnTo>
                  <a:pt x="36320" y="19760"/>
                </a:lnTo>
                <a:lnTo>
                  <a:pt x="36360" y="19760"/>
                </a:lnTo>
                <a:lnTo>
                  <a:pt x="36360" y="19750"/>
                </a:lnTo>
                <a:lnTo>
                  <a:pt x="36370" y="19750"/>
                </a:lnTo>
                <a:lnTo>
                  <a:pt x="36390" y="19750"/>
                </a:lnTo>
                <a:lnTo>
                  <a:pt x="36390" y="19740"/>
                </a:lnTo>
                <a:lnTo>
                  <a:pt x="36400" y="19740"/>
                </a:lnTo>
                <a:lnTo>
                  <a:pt x="36400" y="19750"/>
                </a:lnTo>
                <a:lnTo>
                  <a:pt x="36430" y="19750"/>
                </a:lnTo>
                <a:lnTo>
                  <a:pt x="36440" y="19750"/>
                </a:lnTo>
                <a:lnTo>
                  <a:pt x="36440" y="19760"/>
                </a:lnTo>
                <a:lnTo>
                  <a:pt x="36490" y="19760"/>
                </a:lnTo>
                <a:lnTo>
                  <a:pt x="36490" y="19750"/>
                </a:lnTo>
                <a:lnTo>
                  <a:pt x="36500" y="19750"/>
                </a:lnTo>
                <a:lnTo>
                  <a:pt x="36510" y="19750"/>
                </a:lnTo>
                <a:lnTo>
                  <a:pt x="36510" y="19740"/>
                </a:lnTo>
                <a:lnTo>
                  <a:pt x="36520" y="19740"/>
                </a:lnTo>
                <a:lnTo>
                  <a:pt x="36550" y="19740"/>
                </a:lnTo>
                <a:lnTo>
                  <a:pt x="36550" y="19720"/>
                </a:lnTo>
                <a:lnTo>
                  <a:pt x="36610" y="19720"/>
                </a:lnTo>
                <a:lnTo>
                  <a:pt x="36610" y="19710"/>
                </a:lnTo>
                <a:lnTo>
                  <a:pt x="36660" y="19710"/>
                </a:lnTo>
                <a:lnTo>
                  <a:pt x="36660" y="19700"/>
                </a:lnTo>
                <a:lnTo>
                  <a:pt x="36680" y="19700"/>
                </a:lnTo>
                <a:lnTo>
                  <a:pt x="36680" y="19680"/>
                </a:lnTo>
                <a:lnTo>
                  <a:pt x="36690" y="19680"/>
                </a:lnTo>
                <a:lnTo>
                  <a:pt x="36690" y="19670"/>
                </a:lnTo>
                <a:lnTo>
                  <a:pt x="36710" y="19670"/>
                </a:lnTo>
                <a:lnTo>
                  <a:pt x="36710" y="19660"/>
                </a:lnTo>
                <a:lnTo>
                  <a:pt x="36720" y="19650"/>
                </a:lnTo>
                <a:lnTo>
                  <a:pt x="36720" y="19640"/>
                </a:lnTo>
                <a:lnTo>
                  <a:pt x="36740" y="19640"/>
                </a:lnTo>
                <a:lnTo>
                  <a:pt x="36740" y="19630"/>
                </a:lnTo>
                <a:lnTo>
                  <a:pt x="36760" y="19630"/>
                </a:lnTo>
                <a:lnTo>
                  <a:pt x="36760" y="19620"/>
                </a:lnTo>
                <a:lnTo>
                  <a:pt x="36770" y="19620"/>
                </a:lnTo>
                <a:lnTo>
                  <a:pt x="36780" y="19620"/>
                </a:lnTo>
                <a:lnTo>
                  <a:pt x="36780" y="19600"/>
                </a:lnTo>
                <a:lnTo>
                  <a:pt x="36800" y="19600"/>
                </a:lnTo>
                <a:lnTo>
                  <a:pt x="36800" y="19590"/>
                </a:lnTo>
                <a:lnTo>
                  <a:pt x="36840" y="19590"/>
                </a:lnTo>
                <a:lnTo>
                  <a:pt x="36840" y="19580"/>
                </a:lnTo>
                <a:lnTo>
                  <a:pt x="36890" y="19580"/>
                </a:lnTo>
                <a:lnTo>
                  <a:pt x="36890" y="19590"/>
                </a:lnTo>
                <a:lnTo>
                  <a:pt x="36910" y="19590"/>
                </a:lnTo>
                <a:lnTo>
                  <a:pt x="36910" y="19560"/>
                </a:lnTo>
                <a:lnTo>
                  <a:pt x="36920" y="19560"/>
                </a:lnTo>
                <a:lnTo>
                  <a:pt x="36920" y="19540"/>
                </a:lnTo>
                <a:lnTo>
                  <a:pt x="36910" y="19540"/>
                </a:lnTo>
                <a:lnTo>
                  <a:pt x="36910" y="19510"/>
                </a:lnTo>
                <a:lnTo>
                  <a:pt x="36930" y="19510"/>
                </a:lnTo>
                <a:lnTo>
                  <a:pt x="36930" y="19500"/>
                </a:lnTo>
                <a:lnTo>
                  <a:pt x="36940" y="19490"/>
                </a:lnTo>
                <a:lnTo>
                  <a:pt x="36940" y="19500"/>
                </a:lnTo>
                <a:lnTo>
                  <a:pt x="36940" y="19480"/>
                </a:lnTo>
                <a:lnTo>
                  <a:pt x="36970" y="19480"/>
                </a:lnTo>
                <a:lnTo>
                  <a:pt x="36970" y="19470"/>
                </a:lnTo>
                <a:lnTo>
                  <a:pt x="36980" y="19470"/>
                </a:lnTo>
                <a:lnTo>
                  <a:pt x="36980" y="19460"/>
                </a:lnTo>
                <a:lnTo>
                  <a:pt x="36990" y="19460"/>
                </a:lnTo>
                <a:lnTo>
                  <a:pt x="36990" y="19450"/>
                </a:lnTo>
                <a:lnTo>
                  <a:pt x="36990" y="19430"/>
                </a:lnTo>
                <a:lnTo>
                  <a:pt x="37000" y="19430"/>
                </a:lnTo>
                <a:lnTo>
                  <a:pt x="37000" y="19420"/>
                </a:lnTo>
                <a:lnTo>
                  <a:pt x="37020" y="19420"/>
                </a:lnTo>
                <a:lnTo>
                  <a:pt x="37030" y="19420"/>
                </a:lnTo>
                <a:lnTo>
                  <a:pt x="37030" y="19430"/>
                </a:lnTo>
                <a:lnTo>
                  <a:pt x="37050" y="19430"/>
                </a:lnTo>
                <a:lnTo>
                  <a:pt x="37050" y="19420"/>
                </a:lnTo>
                <a:lnTo>
                  <a:pt x="37060" y="19420"/>
                </a:lnTo>
                <a:lnTo>
                  <a:pt x="37060" y="19400"/>
                </a:lnTo>
                <a:lnTo>
                  <a:pt x="37070" y="19400"/>
                </a:lnTo>
                <a:lnTo>
                  <a:pt x="37070" y="19390"/>
                </a:lnTo>
                <a:lnTo>
                  <a:pt x="37080" y="19390"/>
                </a:lnTo>
                <a:lnTo>
                  <a:pt x="37080" y="19380"/>
                </a:lnTo>
                <a:lnTo>
                  <a:pt x="37090" y="19380"/>
                </a:lnTo>
                <a:lnTo>
                  <a:pt x="37100" y="19390"/>
                </a:lnTo>
                <a:lnTo>
                  <a:pt x="37130" y="19390"/>
                </a:lnTo>
                <a:lnTo>
                  <a:pt x="37130" y="19380"/>
                </a:lnTo>
                <a:lnTo>
                  <a:pt x="37140" y="19380"/>
                </a:lnTo>
                <a:lnTo>
                  <a:pt x="37140" y="19360"/>
                </a:lnTo>
                <a:lnTo>
                  <a:pt x="37140" y="19350"/>
                </a:lnTo>
                <a:lnTo>
                  <a:pt x="37130" y="19350"/>
                </a:lnTo>
                <a:lnTo>
                  <a:pt x="37130" y="19300"/>
                </a:lnTo>
                <a:lnTo>
                  <a:pt x="37160" y="19300"/>
                </a:lnTo>
                <a:lnTo>
                  <a:pt x="37160" y="19250"/>
                </a:lnTo>
                <a:lnTo>
                  <a:pt x="37180" y="19250"/>
                </a:lnTo>
                <a:lnTo>
                  <a:pt x="37180" y="19240"/>
                </a:lnTo>
                <a:lnTo>
                  <a:pt x="37180" y="19190"/>
                </a:lnTo>
                <a:lnTo>
                  <a:pt x="37190" y="19190"/>
                </a:lnTo>
                <a:lnTo>
                  <a:pt x="37190" y="19150"/>
                </a:lnTo>
                <a:lnTo>
                  <a:pt x="37200" y="19150"/>
                </a:lnTo>
                <a:lnTo>
                  <a:pt x="37200" y="19140"/>
                </a:lnTo>
                <a:lnTo>
                  <a:pt x="37200" y="19130"/>
                </a:lnTo>
                <a:lnTo>
                  <a:pt x="37210" y="19120"/>
                </a:lnTo>
                <a:lnTo>
                  <a:pt x="37210" y="19110"/>
                </a:lnTo>
                <a:lnTo>
                  <a:pt x="37220" y="19110"/>
                </a:lnTo>
                <a:lnTo>
                  <a:pt x="37220" y="19100"/>
                </a:lnTo>
                <a:lnTo>
                  <a:pt x="37240" y="19100"/>
                </a:lnTo>
                <a:lnTo>
                  <a:pt x="37240" y="19090"/>
                </a:lnTo>
                <a:lnTo>
                  <a:pt x="37250" y="19090"/>
                </a:lnTo>
                <a:lnTo>
                  <a:pt x="37250" y="19080"/>
                </a:lnTo>
                <a:lnTo>
                  <a:pt x="37250" y="19070"/>
                </a:lnTo>
                <a:lnTo>
                  <a:pt x="37260" y="19070"/>
                </a:lnTo>
                <a:lnTo>
                  <a:pt x="37260" y="19050"/>
                </a:lnTo>
                <a:lnTo>
                  <a:pt x="37270" y="19050"/>
                </a:lnTo>
                <a:lnTo>
                  <a:pt x="37270" y="19030"/>
                </a:lnTo>
                <a:lnTo>
                  <a:pt x="37280" y="19030"/>
                </a:lnTo>
                <a:lnTo>
                  <a:pt x="37280" y="19010"/>
                </a:lnTo>
                <a:lnTo>
                  <a:pt x="37300" y="19010"/>
                </a:lnTo>
                <a:lnTo>
                  <a:pt x="37300" y="18990"/>
                </a:lnTo>
                <a:lnTo>
                  <a:pt x="37330" y="18990"/>
                </a:lnTo>
                <a:lnTo>
                  <a:pt x="37330" y="19010"/>
                </a:lnTo>
                <a:lnTo>
                  <a:pt x="37340" y="19010"/>
                </a:lnTo>
                <a:lnTo>
                  <a:pt x="37340" y="19020"/>
                </a:lnTo>
                <a:lnTo>
                  <a:pt x="37350" y="19020"/>
                </a:lnTo>
                <a:lnTo>
                  <a:pt x="37350" y="19050"/>
                </a:lnTo>
                <a:lnTo>
                  <a:pt x="37360" y="19050"/>
                </a:lnTo>
                <a:lnTo>
                  <a:pt x="37370" y="19060"/>
                </a:lnTo>
                <a:lnTo>
                  <a:pt x="37380" y="19060"/>
                </a:lnTo>
                <a:lnTo>
                  <a:pt x="37380" y="19080"/>
                </a:lnTo>
                <a:lnTo>
                  <a:pt x="37380" y="19110"/>
                </a:lnTo>
                <a:lnTo>
                  <a:pt x="37400" y="19110"/>
                </a:lnTo>
                <a:lnTo>
                  <a:pt x="37400" y="19120"/>
                </a:lnTo>
                <a:lnTo>
                  <a:pt x="37410" y="19130"/>
                </a:lnTo>
                <a:lnTo>
                  <a:pt x="37410" y="19150"/>
                </a:lnTo>
                <a:lnTo>
                  <a:pt x="37430" y="19150"/>
                </a:lnTo>
                <a:lnTo>
                  <a:pt x="37430" y="19160"/>
                </a:lnTo>
                <a:lnTo>
                  <a:pt x="37440" y="19170"/>
                </a:lnTo>
                <a:lnTo>
                  <a:pt x="37440" y="19180"/>
                </a:lnTo>
                <a:lnTo>
                  <a:pt x="37450" y="19180"/>
                </a:lnTo>
                <a:lnTo>
                  <a:pt x="37450" y="19190"/>
                </a:lnTo>
                <a:lnTo>
                  <a:pt x="37460" y="19190"/>
                </a:lnTo>
                <a:lnTo>
                  <a:pt x="37460" y="19200"/>
                </a:lnTo>
                <a:lnTo>
                  <a:pt x="37460" y="19210"/>
                </a:lnTo>
                <a:lnTo>
                  <a:pt x="37470" y="19210"/>
                </a:lnTo>
                <a:lnTo>
                  <a:pt x="37470" y="19220"/>
                </a:lnTo>
                <a:lnTo>
                  <a:pt x="37480" y="19220"/>
                </a:lnTo>
                <a:lnTo>
                  <a:pt x="37480" y="19230"/>
                </a:lnTo>
                <a:lnTo>
                  <a:pt x="37510" y="19230"/>
                </a:lnTo>
                <a:lnTo>
                  <a:pt x="37510" y="19250"/>
                </a:lnTo>
                <a:lnTo>
                  <a:pt x="37590" y="19250"/>
                </a:lnTo>
                <a:lnTo>
                  <a:pt x="37590" y="19230"/>
                </a:lnTo>
                <a:lnTo>
                  <a:pt x="37600" y="19230"/>
                </a:lnTo>
                <a:lnTo>
                  <a:pt x="37600" y="19250"/>
                </a:lnTo>
                <a:lnTo>
                  <a:pt x="37650" y="19240"/>
                </a:lnTo>
                <a:lnTo>
                  <a:pt x="37650" y="19260"/>
                </a:lnTo>
                <a:lnTo>
                  <a:pt x="37670" y="19260"/>
                </a:lnTo>
                <a:lnTo>
                  <a:pt x="37670" y="19250"/>
                </a:lnTo>
                <a:lnTo>
                  <a:pt x="37690" y="19250"/>
                </a:lnTo>
                <a:lnTo>
                  <a:pt x="37690" y="19260"/>
                </a:lnTo>
                <a:lnTo>
                  <a:pt x="37710" y="19260"/>
                </a:lnTo>
                <a:lnTo>
                  <a:pt x="37710" y="19270"/>
                </a:lnTo>
                <a:lnTo>
                  <a:pt x="37720" y="19270"/>
                </a:lnTo>
                <a:lnTo>
                  <a:pt x="37720" y="19280"/>
                </a:lnTo>
                <a:lnTo>
                  <a:pt x="37770" y="19280"/>
                </a:lnTo>
                <a:lnTo>
                  <a:pt x="37770" y="19270"/>
                </a:lnTo>
                <a:lnTo>
                  <a:pt x="37790" y="19270"/>
                </a:lnTo>
                <a:lnTo>
                  <a:pt x="37790" y="19260"/>
                </a:lnTo>
                <a:lnTo>
                  <a:pt x="37850" y="19260"/>
                </a:lnTo>
                <a:lnTo>
                  <a:pt x="37850" y="19250"/>
                </a:lnTo>
                <a:lnTo>
                  <a:pt x="37890" y="19250"/>
                </a:lnTo>
                <a:lnTo>
                  <a:pt x="37890" y="19230"/>
                </a:lnTo>
                <a:lnTo>
                  <a:pt x="37920" y="19230"/>
                </a:lnTo>
                <a:lnTo>
                  <a:pt x="37920" y="19220"/>
                </a:lnTo>
                <a:lnTo>
                  <a:pt x="37940" y="19220"/>
                </a:lnTo>
                <a:lnTo>
                  <a:pt x="37940" y="19210"/>
                </a:lnTo>
                <a:lnTo>
                  <a:pt x="37950" y="19210"/>
                </a:lnTo>
                <a:lnTo>
                  <a:pt x="37970" y="19210"/>
                </a:lnTo>
                <a:lnTo>
                  <a:pt x="37970" y="19190"/>
                </a:lnTo>
                <a:lnTo>
                  <a:pt x="37980" y="19190"/>
                </a:lnTo>
                <a:lnTo>
                  <a:pt x="37980" y="19210"/>
                </a:lnTo>
                <a:lnTo>
                  <a:pt x="38070" y="19210"/>
                </a:lnTo>
                <a:lnTo>
                  <a:pt x="38070" y="19280"/>
                </a:lnTo>
                <a:lnTo>
                  <a:pt x="38080" y="19280"/>
                </a:lnTo>
                <a:lnTo>
                  <a:pt x="38080" y="19300"/>
                </a:lnTo>
                <a:lnTo>
                  <a:pt x="38090" y="19300"/>
                </a:lnTo>
                <a:lnTo>
                  <a:pt x="38090" y="19310"/>
                </a:lnTo>
                <a:lnTo>
                  <a:pt x="38140" y="19310"/>
                </a:lnTo>
                <a:lnTo>
                  <a:pt x="38140" y="19320"/>
                </a:lnTo>
                <a:lnTo>
                  <a:pt x="38150" y="19320"/>
                </a:lnTo>
                <a:lnTo>
                  <a:pt x="38150" y="19330"/>
                </a:lnTo>
                <a:lnTo>
                  <a:pt x="38150" y="19340"/>
                </a:lnTo>
                <a:lnTo>
                  <a:pt x="38160" y="19340"/>
                </a:lnTo>
                <a:lnTo>
                  <a:pt x="38160" y="19350"/>
                </a:lnTo>
                <a:lnTo>
                  <a:pt x="38170" y="19350"/>
                </a:lnTo>
                <a:lnTo>
                  <a:pt x="38180" y="19380"/>
                </a:lnTo>
                <a:lnTo>
                  <a:pt x="38190" y="19380"/>
                </a:lnTo>
                <a:lnTo>
                  <a:pt x="38190" y="19400"/>
                </a:lnTo>
                <a:lnTo>
                  <a:pt x="38200" y="19400"/>
                </a:lnTo>
                <a:lnTo>
                  <a:pt x="38200" y="19420"/>
                </a:lnTo>
                <a:lnTo>
                  <a:pt x="38230" y="19420"/>
                </a:lnTo>
                <a:lnTo>
                  <a:pt x="38230" y="19400"/>
                </a:lnTo>
                <a:lnTo>
                  <a:pt x="38250" y="19400"/>
                </a:lnTo>
                <a:lnTo>
                  <a:pt x="38250" y="19390"/>
                </a:lnTo>
                <a:lnTo>
                  <a:pt x="38260" y="19390"/>
                </a:lnTo>
                <a:lnTo>
                  <a:pt x="38260" y="19380"/>
                </a:lnTo>
                <a:lnTo>
                  <a:pt x="38290" y="19380"/>
                </a:lnTo>
                <a:lnTo>
                  <a:pt x="38290" y="19390"/>
                </a:lnTo>
                <a:lnTo>
                  <a:pt x="38420" y="19390"/>
                </a:lnTo>
                <a:lnTo>
                  <a:pt x="38420" y="19400"/>
                </a:lnTo>
                <a:lnTo>
                  <a:pt x="38430" y="19400"/>
                </a:lnTo>
                <a:lnTo>
                  <a:pt x="38440" y="19420"/>
                </a:lnTo>
                <a:lnTo>
                  <a:pt x="38450" y="19420"/>
                </a:lnTo>
                <a:lnTo>
                  <a:pt x="38440" y="19430"/>
                </a:lnTo>
                <a:lnTo>
                  <a:pt x="38460" y="19430"/>
                </a:lnTo>
                <a:lnTo>
                  <a:pt x="38460" y="19440"/>
                </a:lnTo>
                <a:lnTo>
                  <a:pt x="38470" y="19440"/>
                </a:lnTo>
                <a:lnTo>
                  <a:pt x="38470" y="19460"/>
                </a:lnTo>
                <a:lnTo>
                  <a:pt x="38480" y="19460"/>
                </a:lnTo>
                <a:lnTo>
                  <a:pt x="38480" y="19470"/>
                </a:lnTo>
                <a:lnTo>
                  <a:pt x="38500" y="19470"/>
                </a:lnTo>
                <a:lnTo>
                  <a:pt x="38500" y="19480"/>
                </a:lnTo>
                <a:lnTo>
                  <a:pt x="38530" y="19480"/>
                </a:lnTo>
                <a:lnTo>
                  <a:pt x="38530" y="19500"/>
                </a:lnTo>
                <a:lnTo>
                  <a:pt x="38570" y="19500"/>
                </a:lnTo>
                <a:lnTo>
                  <a:pt x="38570" y="19510"/>
                </a:lnTo>
                <a:lnTo>
                  <a:pt x="38580" y="19510"/>
                </a:lnTo>
                <a:lnTo>
                  <a:pt x="38590" y="19510"/>
                </a:lnTo>
                <a:lnTo>
                  <a:pt x="38590" y="19520"/>
                </a:lnTo>
                <a:lnTo>
                  <a:pt x="38610" y="19520"/>
                </a:lnTo>
                <a:lnTo>
                  <a:pt x="38620" y="19520"/>
                </a:lnTo>
                <a:lnTo>
                  <a:pt x="38620" y="19540"/>
                </a:lnTo>
                <a:lnTo>
                  <a:pt x="38670" y="19540"/>
                </a:lnTo>
                <a:lnTo>
                  <a:pt x="38670" y="19550"/>
                </a:lnTo>
                <a:lnTo>
                  <a:pt x="38760" y="19550"/>
                </a:lnTo>
                <a:lnTo>
                  <a:pt x="38760" y="19560"/>
                </a:lnTo>
                <a:lnTo>
                  <a:pt x="38770" y="19560"/>
                </a:lnTo>
                <a:lnTo>
                  <a:pt x="38770" y="19580"/>
                </a:lnTo>
                <a:lnTo>
                  <a:pt x="38790" y="19580"/>
                </a:lnTo>
                <a:lnTo>
                  <a:pt x="38790" y="19590"/>
                </a:lnTo>
                <a:lnTo>
                  <a:pt x="38800" y="19590"/>
                </a:lnTo>
                <a:lnTo>
                  <a:pt x="38810" y="19600"/>
                </a:lnTo>
                <a:lnTo>
                  <a:pt x="38810" y="19630"/>
                </a:lnTo>
                <a:lnTo>
                  <a:pt x="38830" y="19630"/>
                </a:lnTo>
                <a:lnTo>
                  <a:pt x="38840" y="19640"/>
                </a:lnTo>
                <a:lnTo>
                  <a:pt x="38890" y="19640"/>
                </a:lnTo>
                <a:lnTo>
                  <a:pt x="38890" y="19660"/>
                </a:lnTo>
                <a:lnTo>
                  <a:pt x="38980" y="19650"/>
                </a:lnTo>
                <a:lnTo>
                  <a:pt x="38980" y="19670"/>
                </a:lnTo>
                <a:lnTo>
                  <a:pt x="39000" y="19670"/>
                </a:lnTo>
                <a:lnTo>
                  <a:pt x="39000" y="19680"/>
                </a:lnTo>
                <a:lnTo>
                  <a:pt x="39050" y="19680"/>
                </a:lnTo>
                <a:lnTo>
                  <a:pt x="39050" y="19670"/>
                </a:lnTo>
                <a:lnTo>
                  <a:pt x="39080" y="19670"/>
                </a:lnTo>
                <a:lnTo>
                  <a:pt x="39080" y="19680"/>
                </a:lnTo>
                <a:lnTo>
                  <a:pt x="39100" y="19690"/>
                </a:lnTo>
                <a:lnTo>
                  <a:pt x="39110" y="19700"/>
                </a:lnTo>
                <a:lnTo>
                  <a:pt x="39120" y="19690"/>
                </a:lnTo>
                <a:lnTo>
                  <a:pt x="39120" y="19710"/>
                </a:lnTo>
                <a:lnTo>
                  <a:pt x="39180" y="19710"/>
                </a:lnTo>
                <a:lnTo>
                  <a:pt x="39180" y="19720"/>
                </a:lnTo>
                <a:lnTo>
                  <a:pt x="39210" y="19720"/>
                </a:lnTo>
                <a:lnTo>
                  <a:pt x="39210" y="19740"/>
                </a:lnTo>
                <a:lnTo>
                  <a:pt x="39220" y="19730"/>
                </a:lnTo>
                <a:lnTo>
                  <a:pt x="39220" y="19750"/>
                </a:lnTo>
                <a:lnTo>
                  <a:pt x="39240" y="19750"/>
                </a:lnTo>
                <a:lnTo>
                  <a:pt x="39250" y="19760"/>
                </a:lnTo>
                <a:lnTo>
                  <a:pt x="39330" y="19760"/>
                </a:lnTo>
                <a:lnTo>
                  <a:pt x="39340" y="19760"/>
                </a:lnTo>
                <a:lnTo>
                  <a:pt x="39350" y="19760"/>
                </a:lnTo>
                <a:lnTo>
                  <a:pt x="39350" y="19770"/>
                </a:lnTo>
                <a:lnTo>
                  <a:pt x="39350" y="19780"/>
                </a:lnTo>
                <a:lnTo>
                  <a:pt x="39360" y="19780"/>
                </a:lnTo>
                <a:lnTo>
                  <a:pt x="39360" y="19790"/>
                </a:lnTo>
                <a:lnTo>
                  <a:pt x="39450" y="19790"/>
                </a:lnTo>
                <a:lnTo>
                  <a:pt x="39460" y="19790"/>
                </a:lnTo>
                <a:lnTo>
                  <a:pt x="39460" y="19800"/>
                </a:lnTo>
                <a:lnTo>
                  <a:pt x="39480" y="19800"/>
                </a:lnTo>
                <a:lnTo>
                  <a:pt x="39480" y="19820"/>
                </a:lnTo>
                <a:lnTo>
                  <a:pt x="39490" y="19820"/>
                </a:lnTo>
                <a:lnTo>
                  <a:pt x="39500" y="19800"/>
                </a:lnTo>
                <a:lnTo>
                  <a:pt x="39540" y="19800"/>
                </a:lnTo>
                <a:lnTo>
                  <a:pt x="39540" y="19820"/>
                </a:lnTo>
                <a:lnTo>
                  <a:pt x="39590" y="19820"/>
                </a:lnTo>
                <a:lnTo>
                  <a:pt x="39590" y="19800"/>
                </a:lnTo>
                <a:lnTo>
                  <a:pt x="39600" y="19800"/>
                </a:lnTo>
                <a:lnTo>
                  <a:pt x="39610" y="19800"/>
                </a:lnTo>
                <a:lnTo>
                  <a:pt x="39610" y="19790"/>
                </a:lnTo>
                <a:lnTo>
                  <a:pt x="39620" y="19790"/>
                </a:lnTo>
                <a:lnTo>
                  <a:pt x="39620" y="19800"/>
                </a:lnTo>
                <a:lnTo>
                  <a:pt x="39640" y="19800"/>
                </a:lnTo>
                <a:lnTo>
                  <a:pt x="39640" y="19820"/>
                </a:lnTo>
                <a:lnTo>
                  <a:pt x="39680" y="19820"/>
                </a:lnTo>
                <a:lnTo>
                  <a:pt x="39680" y="19800"/>
                </a:lnTo>
                <a:lnTo>
                  <a:pt x="39710" y="19800"/>
                </a:lnTo>
                <a:lnTo>
                  <a:pt x="39710" y="19810"/>
                </a:lnTo>
                <a:lnTo>
                  <a:pt x="39710" y="19820"/>
                </a:lnTo>
                <a:lnTo>
                  <a:pt x="39720" y="19820"/>
                </a:lnTo>
                <a:lnTo>
                  <a:pt x="39720" y="19830"/>
                </a:lnTo>
                <a:lnTo>
                  <a:pt x="39730" y="19830"/>
                </a:lnTo>
                <a:lnTo>
                  <a:pt x="39730" y="19840"/>
                </a:lnTo>
                <a:lnTo>
                  <a:pt x="39800" y="19840"/>
                </a:lnTo>
                <a:lnTo>
                  <a:pt x="39800" y="19850"/>
                </a:lnTo>
                <a:lnTo>
                  <a:pt x="39820" y="19850"/>
                </a:lnTo>
                <a:lnTo>
                  <a:pt x="39820" y="19870"/>
                </a:lnTo>
                <a:lnTo>
                  <a:pt x="39880" y="19870"/>
                </a:lnTo>
                <a:lnTo>
                  <a:pt x="39880" y="19880"/>
                </a:lnTo>
                <a:lnTo>
                  <a:pt x="39920" y="19880"/>
                </a:lnTo>
                <a:lnTo>
                  <a:pt x="39920" y="19870"/>
                </a:lnTo>
                <a:lnTo>
                  <a:pt x="39930" y="19880"/>
                </a:lnTo>
                <a:lnTo>
                  <a:pt x="40000" y="19880"/>
                </a:lnTo>
                <a:lnTo>
                  <a:pt x="40000" y="19870"/>
                </a:lnTo>
                <a:lnTo>
                  <a:pt x="40020" y="19870"/>
                </a:lnTo>
                <a:lnTo>
                  <a:pt x="40030" y="19860"/>
                </a:lnTo>
                <a:lnTo>
                  <a:pt x="40040" y="19850"/>
                </a:lnTo>
                <a:lnTo>
                  <a:pt x="40040" y="19840"/>
                </a:lnTo>
                <a:lnTo>
                  <a:pt x="40050" y="19840"/>
                </a:lnTo>
                <a:lnTo>
                  <a:pt x="40050" y="19800"/>
                </a:lnTo>
                <a:lnTo>
                  <a:pt x="40070" y="19800"/>
                </a:lnTo>
                <a:lnTo>
                  <a:pt x="40070" y="19760"/>
                </a:lnTo>
                <a:lnTo>
                  <a:pt x="40080" y="19760"/>
                </a:lnTo>
                <a:lnTo>
                  <a:pt x="40140" y="19760"/>
                </a:lnTo>
                <a:lnTo>
                  <a:pt x="40140" y="19750"/>
                </a:lnTo>
                <a:lnTo>
                  <a:pt x="40170" y="19750"/>
                </a:lnTo>
                <a:lnTo>
                  <a:pt x="40240" y="19750"/>
                </a:lnTo>
                <a:lnTo>
                  <a:pt x="40240" y="19730"/>
                </a:lnTo>
                <a:lnTo>
                  <a:pt x="40280" y="19740"/>
                </a:lnTo>
                <a:lnTo>
                  <a:pt x="40280" y="19720"/>
                </a:lnTo>
                <a:lnTo>
                  <a:pt x="40290" y="19720"/>
                </a:lnTo>
                <a:lnTo>
                  <a:pt x="40290" y="19710"/>
                </a:lnTo>
                <a:lnTo>
                  <a:pt x="40300" y="19710"/>
                </a:lnTo>
                <a:lnTo>
                  <a:pt x="40310" y="19710"/>
                </a:lnTo>
                <a:lnTo>
                  <a:pt x="40310" y="19700"/>
                </a:lnTo>
                <a:lnTo>
                  <a:pt x="40330" y="19700"/>
                </a:lnTo>
                <a:lnTo>
                  <a:pt x="40330" y="19670"/>
                </a:lnTo>
                <a:lnTo>
                  <a:pt x="40350" y="19670"/>
                </a:lnTo>
                <a:lnTo>
                  <a:pt x="40350" y="19640"/>
                </a:lnTo>
                <a:lnTo>
                  <a:pt x="40360" y="19640"/>
                </a:lnTo>
                <a:lnTo>
                  <a:pt x="40360" y="19620"/>
                </a:lnTo>
                <a:lnTo>
                  <a:pt x="40380" y="19620"/>
                </a:lnTo>
                <a:lnTo>
                  <a:pt x="40380" y="19600"/>
                </a:lnTo>
                <a:lnTo>
                  <a:pt x="40390" y="19600"/>
                </a:lnTo>
                <a:lnTo>
                  <a:pt x="40390" y="19580"/>
                </a:lnTo>
                <a:lnTo>
                  <a:pt x="40390" y="19570"/>
                </a:lnTo>
                <a:lnTo>
                  <a:pt x="40400" y="19580"/>
                </a:lnTo>
                <a:lnTo>
                  <a:pt x="40400" y="19560"/>
                </a:lnTo>
                <a:lnTo>
                  <a:pt x="40420" y="19560"/>
                </a:lnTo>
                <a:lnTo>
                  <a:pt x="40420" y="19550"/>
                </a:lnTo>
                <a:lnTo>
                  <a:pt x="40450" y="19550"/>
                </a:lnTo>
                <a:lnTo>
                  <a:pt x="40450" y="19540"/>
                </a:lnTo>
                <a:lnTo>
                  <a:pt x="40460" y="19540"/>
                </a:lnTo>
                <a:lnTo>
                  <a:pt x="40460" y="19530"/>
                </a:lnTo>
                <a:lnTo>
                  <a:pt x="40460" y="19520"/>
                </a:lnTo>
                <a:lnTo>
                  <a:pt x="40470" y="19520"/>
                </a:lnTo>
                <a:lnTo>
                  <a:pt x="40470" y="19510"/>
                </a:lnTo>
                <a:lnTo>
                  <a:pt x="40470" y="19500"/>
                </a:lnTo>
                <a:lnTo>
                  <a:pt x="40480" y="19490"/>
                </a:lnTo>
                <a:lnTo>
                  <a:pt x="40480" y="19480"/>
                </a:lnTo>
                <a:lnTo>
                  <a:pt x="40500" y="19480"/>
                </a:lnTo>
                <a:lnTo>
                  <a:pt x="40500" y="19470"/>
                </a:lnTo>
                <a:lnTo>
                  <a:pt x="40550" y="19470"/>
                </a:lnTo>
                <a:lnTo>
                  <a:pt x="40550" y="19480"/>
                </a:lnTo>
                <a:lnTo>
                  <a:pt x="40560" y="19480"/>
                </a:lnTo>
                <a:lnTo>
                  <a:pt x="40560" y="19500"/>
                </a:lnTo>
                <a:lnTo>
                  <a:pt x="40620" y="19490"/>
                </a:lnTo>
                <a:lnTo>
                  <a:pt x="40620" y="19510"/>
                </a:lnTo>
                <a:lnTo>
                  <a:pt x="40630" y="19510"/>
                </a:lnTo>
                <a:lnTo>
                  <a:pt x="40640" y="19510"/>
                </a:lnTo>
                <a:lnTo>
                  <a:pt x="40640" y="19520"/>
                </a:lnTo>
                <a:lnTo>
                  <a:pt x="40660" y="19520"/>
                </a:lnTo>
                <a:lnTo>
                  <a:pt x="40660" y="19540"/>
                </a:lnTo>
                <a:lnTo>
                  <a:pt x="40760" y="19540"/>
                </a:lnTo>
                <a:lnTo>
                  <a:pt x="40760" y="19520"/>
                </a:lnTo>
                <a:lnTo>
                  <a:pt x="40770" y="19520"/>
                </a:lnTo>
                <a:lnTo>
                  <a:pt x="40770" y="19540"/>
                </a:lnTo>
                <a:lnTo>
                  <a:pt x="40810" y="19540"/>
                </a:lnTo>
                <a:lnTo>
                  <a:pt x="40810" y="19520"/>
                </a:lnTo>
                <a:lnTo>
                  <a:pt x="40830" y="19520"/>
                </a:lnTo>
                <a:lnTo>
                  <a:pt x="40830" y="19510"/>
                </a:lnTo>
                <a:lnTo>
                  <a:pt x="40850" y="19510"/>
                </a:lnTo>
                <a:lnTo>
                  <a:pt x="40850" y="19520"/>
                </a:lnTo>
                <a:lnTo>
                  <a:pt x="40860" y="19520"/>
                </a:lnTo>
                <a:lnTo>
                  <a:pt x="40880" y="19520"/>
                </a:lnTo>
                <a:lnTo>
                  <a:pt x="40880" y="19530"/>
                </a:lnTo>
                <a:lnTo>
                  <a:pt x="40880" y="19540"/>
                </a:lnTo>
                <a:lnTo>
                  <a:pt x="40890" y="19540"/>
                </a:lnTo>
                <a:lnTo>
                  <a:pt x="40890" y="19550"/>
                </a:lnTo>
                <a:lnTo>
                  <a:pt x="40890" y="19560"/>
                </a:lnTo>
                <a:lnTo>
                  <a:pt x="40900" y="19560"/>
                </a:lnTo>
                <a:lnTo>
                  <a:pt x="40900" y="19590"/>
                </a:lnTo>
                <a:lnTo>
                  <a:pt x="40910" y="19590"/>
                </a:lnTo>
                <a:lnTo>
                  <a:pt x="40910" y="19600"/>
                </a:lnTo>
                <a:lnTo>
                  <a:pt x="40960" y="19600"/>
                </a:lnTo>
                <a:lnTo>
                  <a:pt x="40960" y="19620"/>
                </a:lnTo>
                <a:lnTo>
                  <a:pt x="41020" y="19620"/>
                </a:lnTo>
                <a:lnTo>
                  <a:pt x="41020" y="19600"/>
                </a:lnTo>
                <a:lnTo>
                  <a:pt x="41130" y="19600"/>
                </a:lnTo>
                <a:lnTo>
                  <a:pt x="41130" y="19590"/>
                </a:lnTo>
                <a:lnTo>
                  <a:pt x="41140" y="19590"/>
                </a:lnTo>
                <a:lnTo>
                  <a:pt x="41140" y="19580"/>
                </a:lnTo>
                <a:lnTo>
                  <a:pt x="41140" y="19560"/>
                </a:lnTo>
                <a:lnTo>
                  <a:pt x="41150" y="19560"/>
                </a:lnTo>
                <a:lnTo>
                  <a:pt x="41150" y="19550"/>
                </a:lnTo>
                <a:lnTo>
                  <a:pt x="41180" y="19550"/>
                </a:lnTo>
                <a:lnTo>
                  <a:pt x="41180" y="19530"/>
                </a:lnTo>
                <a:lnTo>
                  <a:pt x="41190" y="19530"/>
                </a:lnTo>
                <a:lnTo>
                  <a:pt x="41210" y="19540"/>
                </a:lnTo>
                <a:lnTo>
                  <a:pt x="41210" y="19550"/>
                </a:lnTo>
                <a:lnTo>
                  <a:pt x="41250" y="19550"/>
                </a:lnTo>
                <a:lnTo>
                  <a:pt x="41250" y="19560"/>
                </a:lnTo>
                <a:lnTo>
                  <a:pt x="41270" y="19560"/>
                </a:lnTo>
                <a:lnTo>
                  <a:pt x="41270" y="19580"/>
                </a:lnTo>
                <a:lnTo>
                  <a:pt x="41290" y="19580"/>
                </a:lnTo>
                <a:lnTo>
                  <a:pt x="41300" y="19580"/>
                </a:lnTo>
                <a:lnTo>
                  <a:pt x="41300" y="19590"/>
                </a:lnTo>
                <a:lnTo>
                  <a:pt x="41320" y="19590"/>
                </a:lnTo>
                <a:lnTo>
                  <a:pt x="41320" y="19620"/>
                </a:lnTo>
                <a:lnTo>
                  <a:pt x="41330" y="19620"/>
                </a:lnTo>
                <a:lnTo>
                  <a:pt x="41330" y="19640"/>
                </a:lnTo>
                <a:lnTo>
                  <a:pt x="41340" y="19640"/>
                </a:lnTo>
                <a:lnTo>
                  <a:pt x="41340" y="19660"/>
                </a:lnTo>
                <a:lnTo>
                  <a:pt x="41350" y="19660"/>
                </a:lnTo>
                <a:lnTo>
                  <a:pt x="41350" y="19680"/>
                </a:lnTo>
                <a:lnTo>
                  <a:pt x="41360" y="19680"/>
                </a:lnTo>
                <a:lnTo>
                  <a:pt x="41360" y="19700"/>
                </a:lnTo>
                <a:lnTo>
                  <a:pt x="41360" y="19710"/>
                </a:lnTo>
                <a:lnTo>
                  <a:pt x="41370" y="19710"/>
                </a:lnTo>
                <a:lnTo>
                  <a:pt x="41380" y="19720"/>
                </a:lnTo>
                <a:lnTo>
                  <a:pt x="41390" y="19720"/>
                </a:lnTo>
                <a:lnTo>
                  <a:pt x="41390" y="19730"/>
                </a:lnTo>
                <a:lnTo>
                  <a:pt x="41410" y="19730"/>
                </a:lnTo>
                <a:lnTo>
                  <a:pt x="41410" y="19750"/>
                </a:lnTo>
                <a:lnTo>
                  <a:pt x="41490" y="19750"/>
                </a:lnTo>
                <a:lnTo>
                  <a:pt x="41490" y="19760"/>
                </a:lnTo>
                <a:lnTo>
                  <a:pt x="41500" y="19760"/>
                </a:lnTo>
                <a:lnTo>
                  <a:pt x="41510" y="19800"/>
                </a:lnTo>
                <a:lnTo>
                  <a:pt x="41520" y="19800"/>
                </a:lnTo>
                <a:lnTo>
                  <a:pt x="41530" y="19800"/>
                </a:lnTo>
                <a:lnTo>
                  <a:pt x="41530" y="19820"/>
                </a:lnTo>
                <a:lnTo>
                  <a:pt x="41540" y="19820"/>
                </a:lnTo>
                <a:lnTo>
                  <a:pt x="41550" y="19820"/>
                </a:lnTo>
                <a:lnTo>
                  <a:pt x="41550" y="19830"/>
                </a:lnTo>
                <a:lnTo>
                  <a:pt x="41640" y="19830"/>
                </a:lnTo>
                <a:lnTo>
                  <a:pt x="41650" y="19830"/>
                </a:lnTo>
                <a:lnTo>
                  <a:pt x="41650" y="19840"/>
                </a:lnTo>
                <a:lnTo>
                  <a:pt x="41710" y="19840"/>
                </a:lnTo>
                <a:lnTo>
                  <a:pt x="41740" y="19840"/>
                </a:lnTo>
                <a:lnTo>
                  <a:pt x="41740" y="19850"/>
                </a:lnTo>
                <a:lnTo>
                  <a:pt x="41750" y="19860"/>
                </a:lnTo>
                <a:lnTo>
                  <a:pt x="41750" y="19870"/>
                </a:lnTo>
                <a:lnTo>
                  <a:pt x="41760" y="19870"/>
                </a:lnTo>
                <a:lnTo>
                  <a:pt x="41760" y="19880"/>
                </a:lnTo>
                <a:lnTo>
                  <a:pt x="41780" y="19880"/>
                </a:lnTo>
                <a:lnTo>
                  <a:pt x="41790" y="19880"/>
                </a:lnTo>
                <a:lnTo>
                  <a:pt x="41790" y="19890"/>
                </a:lnTo>
                <a:lnTo>
                  <a:pt x="41800" y="19890"/>
                </a:lnTo>
                <a:lnTo>
                  <a:pt x="41800" y="19910"/>
                </a:lnTo>
                <a:lnTo>
                  <a:pt x="41820" y="19910"/>
                </a:lnTo>
                <a:lnTo>
                  <a:pt x="41840" y="19910"/>
                </a:lnTo>
                <a:lnTo>
                  <a:pt x="41840" y="19930"/>
                </a:lnTo>
                <a:lnTo>
                  <a:pt x="41930" y="19930"/>
                </a:lnTo>
                <a:lnTo>
                  <a:pt x="41930" y="19950"/>
                </a:lnTo>
                <a:lnTo>
                  <a:pt x="41950" y="19950"/>
                </a:lnTo>
                <a:lnTo>
                  <a:pt x="41950" y="19960"/>
                </a:lnTo>
                <a:lnTo>
                  <a:pt x="42010" y="19960"/>
                </a:lnTo>
                <a:lnTo>
                  <a:pt x="42010" y="19970"/>
                </a:lnTo>
                <a:lnTo>
                  <a:pt x="42020" y="19970"/>
                </a:lnTo>
                <a:lnTo>
                  <a:pt x="42020" y="19960"/>
                </a:lnTo>
                <a:lnTo>
                  <a:pt x="42030" y="19960"/>
                </a:lnTo>
                <a:lnTo>
                  <a:pt x="42050" y="19960"/>
                </a:lnTo>
                <a:lnTo>
                  <a:pt x="42050" y="19970"/>
                </a:lnTo>
                <a:lnTo>
                  <a:pt x="42060" y="19970"/>
                </a:lnTo>
                <a:lnTo>
                  <a:pt x="42060" y="20000"/>
                </a:lnTo>
                <a:lnTo>
                  <a:pt x="42050" y="20000"/>
                </a:lnTo>
                <a:lnTo>
                  <a:pt x="42050" y="20010"/>
                </a:lnTo>
                <a:lnTo>
                  <a:pt x="42030" y="20010"/>
                </a:lnTo>
                <a:lnTo>
                  <a:pt x="42030" y="20030"/>
                </a:lnTo>
                <a:lnTo>
                  <a:pt x="42020" y="20030"/>
                </a:lnTo>
                <a:lnTo>
                  <a:pt x="42020" y="20060"/>
                </a:lnTo>
                <a:lnTo>
                  <a:pt x="42020" y="20070"/>
                </a:lnTo>
                <a:lnTo>
                  <a:pt x="42040" y="20070"/>
                </a:lnTo>
                <a:lnTo>
                  <a:pt x="42050" y="20080"/>
                </a:lnTo>
                <a:lnTo>
                  <a:pt x="42110" y="20080"/>
                </a:lnTo>
                <a:lnTo>
                  <a:pt x="42130" y="20080"/>
                </a:lnTo>
                <a:lnTo>
                  <a:pt x="42130" y="20090"/>
                </a:lnTo>
                <a:lnTo>
                  <a:pt x="42180" y="20090"/>
                </a:lnTo>
                <a:lnTo>
                  <a:pt x="42180" y="20080"/>
                </a:lnTo>
                <a:lnTo>
                  <a:pt x="42200" y="20080"/>
                </a:lnTo>
                <a:lnTo>
                  <a:pt x="42200" y="20090"/>
                </a:lnTo>
                <a:lnTo>
                  <a:pt x="42240" y="20090"/>
                </a:lnTo>
                <a:lnTo>
                  <a:pt x="42270" y="20090"/>
                </a:lnTo>
                <a:lnTo>
                  <a:pt x="42270" y="20100"/>
                </a:lnTo>
                <a:lnTo>
                  <a:pt x="42270" y="20110"/>
                </a:lnTo>
                <a:lnTo>
                  <a:pt x="42290" y="20110"/>
                </a:lnTo>
                <a:lnTo>
                  <a:pt x="42290" y="20120"/>
                </a:lnTo>
                <a:lnTo>
                  <a:pt x="42310" y="20120"/>
                </a:lnTo>
                <a:lnTo>
                  <a:pt x="42310" y="20130"/>
                </a:lnTo>
                <a:lnTo>
                  <a:pt x="42350" y="20130"/>
                </a:lnTo>
                <a:lnTo>
                  <a:pt x="42350" y="20120"/>
                </a:lnTo>
                <a:lnTo>
                  <a:pt x="42470" y="20120"/>
                </a:lnTo>
                <a:lnTo>
                  <a:pt x="42470" y="20130"/>
                </a:lnTo>
                <a:lnTo>
                  <a:pt x="42550" y="20130"/>
                </a:lnTo>
                <a:lnTo>
                  <a:pt x="42550" y="20120"/>
                </a:lnTo>
                <a:lnTo>
                  <a:pt x="42560" y="20120"/>
                </a:lnTo>
                <a:lnTo>
                  <a:pt x="42560" y="20110"/>
                </a:lnTo>
                <a:lnTo>
                  <a:pt x="42560" y="20090"/>
                </a:lnTo>
                <a:lnTo>
                  <a:pt x="42580" y="20090"/>
                </a:lnTo>
                <a:lnTo>
                  <a:pt x="42590" y="20090"/>
                </a:lnTo>
                <a:lnTo>
                  <a:pt x="42590" y="20080"/>
                </a:lnTo>
                <a:lnTo>
                  <a:pt x="42600" y="20080"/>
                </a:lnTo>
                <a:lnTo>
                  <a:pt x="42630" y="20080"/>
                </a:lnTo>
                <a:lnTo>
                  <a:pt x="42630" y="20070"/>
                </a:lnTo>
                <a:lnTo>
                  <a:pt x="42650" y="20070"/>
                </a:lnTo>
                <a:lnTo>
                  <a:pt x="42650" y="20050"/>
                </a:lnTo>
                <a:lnTo>
                  <a:pt x="42660" y="20050"/>
                </a:lnTo>
                <a:lnTo>
                  <a:pt x="42660" y="20040"/>
                </a:lnTo>
                <a:lnTo>
                  <a:pt x="42670" y="20040"/>
                </a:lnTo>
                <a:lnTo>
                  <a:pt x="42670" y="20030"/>
                </a:lnTo>
                <a:lnTo>
                  <a:pt x="42700" y="20030"/>
                </a:lnTo>
                <a:lnTo>
                  <a:pt x="42700" y="20040"/>
                </a:lnTo>
                <a:lnTo>
                  <a:pt x="42700" y="20050"/>
                </a:lnTo>
                <a:lnTo>
                  <a:pt x="42690" y="20050"/>
                </a:lnTo>
                <a:lnTo>
                  <a:pt x="42690" y="20090"/>
                </a:lnTo>
                <a:lnTo>
                  <a:pt x="42720" y="20090"/>
                </a:lnTo>
                <a:lnTo>
                  <a:pt x="42720" y="20080"/>
                </a:lnTo>
                <a:lnTo>
                  <a:pt x="42730" y="20080"/>
                </a:lnTo>
                <a:lnTo>
                  <a:pt x="42730" y="20070"/>
                </a:lnTo>
                <a:lnTo>
                  <a:pt x="42750" y="20070"/>
                </a:lnTo>
                <a:lnTo>
                  <a:pt x="42750" y="20050"/>
                </a:lnTo>
                <a:lnTo>
                  <a:pt x="42780" y="20050"/>
                </a:lnTo>
                <a:lnTo>
                  <a:pt x="42780" y="20040"/>
                </a:lnTo>
                <a:lnTo>
                  <a:pt x="42810" y="20040"/>
                </a:lnTo>
                <a:lnTo>
                  <a:pt x="42810" y="20030"/>
                </a:lnTo>
                <a:lnTo>
                  <a:pt x="42820" y="20030"/>
                </a:lnTo>
                <a:lnTo>
                  <a:pt x="42820" y="19950"/>
                </a:lnTo>
                <a:lnTo>
                  <a:pt x="42810" y="19950"/>
                </a:lnTo>
                <a:lnTo>
                  <a:pt x="42810" y="19910"/>
                </a:lnTo>
                <a:lnTo>
                  <a:pt x="42820" y="19910"/>
                </a:lnTo>
                <a:lnTo>
                  <a:pt x="42820" y="19900"/>
                </a:lnTo>
                <a:lnTo>
                  <a:pt x="42820" y="19880"/>
                </a:lnTo>
                <a:lnTo>
                  <a:pt x="42850" y="19880"/>
                </a:lnTo>
                <a:lnTo>
                  <a:pt x="42850" y="19870"/>
                </a:lnTo>
                <a:lnTo>
                  <a:pt x="42860" y="19870"/>
                </a:lnTo>
                <a:lnTo>
                  <a:pt x="42860" y="19850"/>
                </a:lnTo>
                <a:lnTo>
                  <a:pt x="42870" y="19850"/>
                </a:lnTo>
                <a:lnTo>
                  <a:pt x="42880" y="19860"/>
                </a:lnTo>
                <a:lnTo>
                  <a:pt x="42880" y="19870"/>
                </a:lnTo>
                <a:lnTo>
                  <a:pt x="43000" y="19870"/>
                </a:lnTo>
                <a:lnTo>
                  <a:pt x="43000" y="19880"/>
                </a:lnTo>
                <a:lnTo>
                  <a:pt x="43010" y="19880"/>
                </a:lnTo>
                <a:lnTo>
                  <a:pt x="43020" y="19880"/>
                </a:lnTo>
                <a:lnTo>
                  <a:pt x="43020" y="19890"/>
                </a:lnTo>
                <a:lnTo>
                  <a:pt x="43030" y="19890"/>
                </a:lnTo>
                <a:lnTo>
                  <a:pt x="43030" y="19910"/>
                </a:lnTo>
                <a:lnTo>
                  <a:pt x="43040" y="19910"/>
                </a:lnTo>
                <a:lnTo>
                  <a:pt x="43040" y="19920"/>
                </a:lnTo>
                <a:lnTo>
                  <a:pt x="43050" y="19920"/>
                </a:lnTo>
                <a:lnTo>
                  <a:pt x="43050" y="19930"/>
                </a:lnTo>
                <a:lnTo>
                  <a:pt x="43100" y="19930"/>
                </a:lnTo>
                <a:lnTo>
                  <a:pt x="43140" y="19930"/>
                </a:lnTo>
                <a:lnTo>
                  <a:pt x="43140" y="19950"/>
                </a:lnTo>
                <a:lnTo>
                  <a:pt x="43180" y="19950"/>
                </a:lnTo>
                <a:lnTo>
                  <a:pt x="43180" y="19960"/>
                </a:lnTo>
                <a:lnTo>
                  <a:pt x="43200" y="19960"/>
                </a:lnTo>
                <a:lnTo>
                  <a:pt x="43200" y="19970"/>
                </a:lnTo>
                <a:lnTo>
                  <a:pt x="43250" y="19970"/>
                </a:lnTo>
                <a:lnTo>
                  <a:pt x="43260" y="19990"/>
                </a:lnTo>
                <a:lnTo>
                  <a:pt x="43270" y="19990"/>
                </a:lnTo>
                <a:lnTo>
                  <a:pt x="43270" y="19970"/>
                </a:lnTo>
                <a:lnTo>
                  <a:pt x="43280" y="19970"/>
                </a:lnTo>
                <a:lnTo>
                  <a:pt x="43280" y="19990"/>
                </a:lnTo>
                <a:lnTo>
                  <a:pt x="43300" y="19990"/>
                </a:lnTo>
                <a:lnTo>
                  <a:pt x="43300" y="20000"/>
                </a:lnTo>
                <a:lnTo>
                  <a:pt x="43310" y="20000"/>
                </a:lnTo>
                <a:lnTo>
                  <a:pt x="43310" y="20010"/>
                </a:lnTo>
                <a:lnTo>
                  <a:pt x="43320" y="20010"/>
                </a:lnTo>
                <a:lnTo>
                  <a:pt x="43330" y="20010"/>
                </a:lnTo>
                <a:lnTo>
                  <a:pt x="43330" y="20020"/>
                </a:lnTo>
                <a:lnTo>
                  <a:pt x="43330" y="20030"/>
                </a:lnTo>
                <a:lnTo>
                  <a:pt x="43340" y="20030"/>
                </a:lnTo>
                <a:lnTo>
                  <a:pt x="43340" y="20040"/>
                </a:lnTo>
                <a:lnTo>
                  <a:pt x="43360" y="20040"/>
                </a:lnTo>
                <a:lnTo>
                  <a:pt x="43360" y="20050"/>
                </a:lnTo>
                <a:lnTo>
                  <a:pt x="43380" y="20050"/>
                </a:lnTo>
                <a:lnTo>
                  <a:pt x="43390" y="20050"/>
                </a:lnTo>
                <a:lnTo>
                  <a:pt x="43390" y="20060"/>
                </a:lnTo>
                <a:lnTo>
                  <a:pt x="43390" y="20070"/>
                </a:lnTo>
                <a:lnTo>
                  <a:pt x="43400" y="20070"/>
                </a:lnTo>
                <a:lnTo>
                  <a:pt x="43390" y="20080"/>
                </a:lnTo>
                <a:lnTo>
                  <a:pt x="43420" y="20080"/>
                </a:lnTo>
                <a:lnTo>
                  <a:pt x="43420" y="20090"/>
                </a:lnTo>
                <a:lnTo>
                  <a:pt x="43440" y="20090"/>
                </a:lnTo>
                <a:lnTo>
                  <a:pt x="43450" y="20090"/>
                </a:lnTo>
                <a:lnTo>
                  <a:pt x="43450" y="20100"/>
                </a:lnTo>
                <a:lnTo>
                  <a:pt x="43450" y="20110"/>
                </a:lnTo>
                <a:lnTo>
                  <a:pt x="43470" y="20110"/>
                </a:lnTo>
                <a:lnTo>
                  <a:pt x="43480" y="20110"/>
                </a:lnTo>
                <a:lnTo>
                  <a:pt x="43480" y="20120"/>
                </a:lnTo>
                <a:lnTo>
                  <a:pt x="43500" y="20120"/>
                </a:lnTo>
                <a:lnTo>
                  <a:pt x="43530" y="20120"/>
                </a:lnTo>
                <a:lnTo>
                  <a:pt x="43530" y="20130"/>
                </a:lnTo>
                <a:lnTo>
                  <a:pt x="43560" y="20130"/>
                </a:lnTo>
                <a:lnTo>
                  <a:pt x="43560" y="20140"/>
                </a:lnTo>
                <a:lnTo>
                  <a:pt x="43560" y="20150"/>
                </a:lnTo>
                <a:lnTo>
                  <a:pt x="43620" y="20140"/>
                </a:lnTo>
                <a:lnTo>
                  <a:pt x="43620" y="20160"/>
                </a:lnTo>
                <a:lnTo>
                  <a:pt x="43710" y="20160"/>
                </a:lnTo>
                <a:lnTo>
                  <a:pt x="43710" y="20140"/>
                </a:lnTo>
                <a:lnTo>
                  <a:pt x="43720" y="20140"/>
                </a:lnTo>
                <a:lnTo>
                  <a:pt x="43720" y="20150"/>
                </a:lnTo>
                <a:lnTo>
                  <a:pt x="43720" y="20130"/>
                </a:lnTo>
                <a:lnTo>
                  <a:pt x="43740" y="20130"/>
                </a:lnTo>
                <a:lnTo>
                  <a:pt x="43740" y="20120"/>
                </a:lnTo>
                <a:lnTo>
                  <a:pt x="43750" y="20120"/>
                </a:lnTo>
                <a:lnTo>
                  <a:pt x="43760" y="20120"/>
                </a:lnTo>
                <a:lnTo>
                  <a:pt x="43760" y="20110"/>
                </a:lnTo>
                <a:lnTo>
                  <a:pt x="43760" y="20080"/>
                </a:lnTo>
                <a:lnTo>
                  <a:pt x="43780" y="20080"/>
                </a:lnTo>
                <a:lnTo>
                  <a:pt x="43780" y="20070"/>
                </a:lnTo>
                <a:lnTo>
                  <a:pt x="43790" y="20070"/>
                </a:lnTo>
                <a:lnTo>
                  <a:pt x="43790" y="20050"/>
                </a:lnTo>
                <a:lnTo>
                  <a:pt x="43830" y="20050"/>
                </a:lnTo>
                <a:lnTo>
                  <a:pt x="43830" y="20040"/>
                </a:lnTo>
                <a:lnTo>
                  <a:pt x="43870" y="20040"/>
                </a:lnTo>
                <a:lnTo>
                  <a:pt x="43870" y="20030"/>
                </a:lnTo>
                <a:lnTo>
                  <a:pt x="43900" y="20030"/>
                </a:lnTo>
                <a:lnTo>
                  <a:pt x="43900" y="20010"/>
                </a:lnTo>
                <a:lnTo>
                  <a:pt x="43910" y="20010"/>
                </a:lnTo>
                <a:lnTo>
                  <a:pt x="43950" y="20010"/>
                </a:lnTo>
                <a:lnTo>
                  <a:pt x="43950" y="20000"/>
                </a:lnTo>
                <a:lnTo>
                  <a:pt x="43960" y="20000"/>
                </a:lnTo>
                <a:lnTo>
                  <a:pt x="43960" y="19990"/>
                </a:lnTo>
                <a:lnTo>
                  <a:pt x="43980" y="19990"/>
                </a:lnTo>
                <a:lnTo>
                  <a:pt x="43980" y="19970"/>
                </a:lnTo>
                <a:lnTo>
                  <a:pt x="44000" y="19970"/>
                </a:lnTo>
                <a:lnTo>
                  <a:pt x="44000" y="19960"/>
                </a:lnTo>
                <a:lnTo>
                  <a:pt x="44090" y="19960"/>
                </a:lnTo>
                <a:lnTo>
                  <a:pt x="44090" y="19970"/>
                </a:lnTo>
                <a:lnTo>
                  <a:pt x="44110" y="19970"/>
                </a:lnTo>
                <a:lnTo>
                  <a:pt x="44110" y="19990"/>
                </a:lnTo>
                <a:lnTo>
                  <a:pt x="44120" y="19990"/>
                </a:lnTo>
                <a:lnTo>
                  <a:pt x="44120" y="20000"/>
                </a:lnTo>
                <a:lnTo>
                  <a:pt x="44130" y="20000"/>
                </a:lnTo>
                <a:lnTo>
                  <a:pt x="44130" y="20010"/>
                </a:lnTo>
                <a:lnTo>
                  <a:pt x="44140" y="20010"/>
                </a:lnTo>
                <a:lnTo>
                  <a:pt x="44140" y="20030"/>
                </a:lnTo>
                <a:lnTo>
                  <a:pt x="44150" y="20030"/>
                </a:lnTo>
                <a:lnTo>
                  <a:pt x="44150" y="20040"/>
                </a:lnTo>
                <a:lnTo>
                  <a:pt x="44170" y="20040"/>
                </a:lnTo>
                <a:lnTo>
                  <a:pt x="44160" y="20050"/>
                </a:lnTo>
                <a:lnTo>
                  <a:pt x="44180" y="20050"/>
                </a:lnTo>
                <a:lnTo>
                  <a:pt x="44180" y="20070"/>
                </a:lnTo>
                <a:lnTo>
                  <a:pt x="44190" y="20080"/>
                </a:lnTo>
                <a:lnTo>
                  <a:pt x="44220" y="20080"/>
                </a:lnTo>
                <a:lnTo>
                  <a:pt x="44220" y="20050"/>
                </a:lnTo>
                <a:lnTo>
                  <a:pt x="44250" y="20050"/>
                </a:lnTo>
                <a:lnTo>
                  <a:pt x="44250" y="20040"/>
                </a:lnTo>
                <a:lnTo>
                  <a:pt x="44310" y="20040"/>
                </a:lnTo>
                <a:lnTo>
                  <a:pt x="44300" y="20050"/>
                </a:lnTo>
                <a:lnTo>
                  <a:pt x="44320" y="20050"/>
                </a:lnTo>
                <a:lnTo>
                  <a:pt x="44320" y="20070"/>
                </a:lnTo>
                <a:lnTo>
                  <a:pt x="44330" y="20070"/>
                </a:lnTo>
                <a:lnTo>
                  <a:pt x="44330" y="20080"/>
                </a:lnTo>
                <a:lnTo>
                  <a:pt x="44340" y="20080"/>
                </a:lnTo>
                <a:lnTo>
                  <a:pt x="44340" y="20090"/>
                </a:lnTo>
                <a:lnTo>
                  <a:pt x="44350" y="20090"/>
                </a:lnTo>
                <a:lnTo>
                  <a:pt x="44350" y="20100"/>
                </a:lnTo>
                <a:lnTo>
                  <a:pt x="44350" y="20110"/>
                </a:lnTo>
                <a:lnTo>
                  <a:pt x="44360" y="20110"/>
                </a:lnTo>
                <a:lnTo>
                  <a:pt x="44360" y="20120"/>
                </a:lnTo>
                <a:lnTo>
                  <a:pt x="44370" y="20120"/>
                </a:lnTo>
                <a:lnTo>
                  <a:pt x="44370" y="20130"/>
                </a:lnTo>
                <a:lnTo>
                  <a:pt x="44380" y="20130"/>
                </a:lnTo>
                <a:lnTo>
                  <a:pt x="44380" y="20150"/>
                </a:lnTo>
                <a:lnTo>
                  <a:pt x="44390" y="20140"/>
                </a:lnTo>
                <a:lnTo>
                  <a:pt x="44390" y="20160"/>
                </a:lnTo>
                <a:lnTo>
                  <a:pt x="44420" y="20160"/>
                </a:lnTo>
                <a:lnTo>
                  <a:pt x="44420" y="20140"/>
                </a:lnTo>
                <a:lnTo>
                  <a:pt x="44460" y="20150"/>
                </a:lnTo>
                <a:lnTo>
                  <a:pt x="44500" y="20140"/>
                </a:lnTo>
                <a:lnTo>
                  <a:pt x="44500" y="20160"/>
                </a:lnTo>
                <a:lnTo>
                  <a:pt x="44520" y="20160"/>
                </a:lnTo>
                <a:lnTo>
                  <a:pt x="44520" y="20170"/>
                </a:lnTo>
                <a:lnTo>
                  <a:pt x="44540" y="20170"/>
                </a:lnTo>
                <a:lnTo>
                  <a:pt x="44610" y="20170"/>
                </a:lnTo>
                <a:lnTo>
                  <a:pt x="44610" y="20180"/>
                </a:lnTo>
                <a:lnTo>
                  <a:pt x="44610" y="20230"/>
                </a:lnTo>
                <a:lnTo>
                  <a:pt x="44620" y="20230"/>
                </a:lnTo>
                <a:lnTo>
                  <a:pt x="44620" y="20240"/>
                </a:lnTo>
                <a:lnTo>
                  <a:pt x="44640" y="20240"/>
                </a:lnTo>
                <a:lnTo>
                  <a:pt x="44640" y="20250"/>
                </a:lnTo>
                <a:lnTo>
                  <a:pt x="44660" y="20250"/>
                </a:lnTo>
                <a:lnTo>
                  <a:pt x="44660" y="20260"/>
                </a:lnTo>
                <a:lnTo>
                  <a:pt x="44660" y="20270"/>
                </a:lnTo>
                <a:lnTo>
                  <a:pt x="44680" y="20270"/>
                </a:lnTo>
                <a:lnTo>
                  <a:pt x="44680" y="20260"/>
                </a:lnTo>
                <a:lnTo>
                  <a:pt x="44680" y="20250"/>
                </a:lnTo>
                <a:lnTo>
                  <a:pt x="44700" y="20250"/>
                </a:lnTo>
                <a:lnTo>
                  <a:pt x="44720" y="20250"/>
                </a:lnTo>
                <a:lnTo>
                  <a:pt x="44720" y="20240"/>
                </a:lnTo>
                <a:lnTo>
                  <a:pt x="44730" y="20240"/>
                </a:lnTo>
                <a:lnTo>
                  <a:pt x="44730" y="20250"/>
                </a:lnTo>
                <a:lnTo>
                  <a:pt x="44750" y="20250"/>
                </a:lnTo>
                <a:lnTo>
                  <a:pt x="44760" y="20250"/>
                </a:lnTo>
                <a:lnTo>
                  <a:pt x="44760" y="20270"/>
                </a:lnTo>
                <a:lnTo>
                  <a:pt x="44770" y="20270"/>
                </a:lnTo>
                <a:lnTo>
                  <a:pt x="44770" y="20280"/>
                </a:lnTo>
                <a:lnTo>
                  <a:pt x="44880" y="20280"/>
                </a:lnTo>
                <a:lnTo>
                  <a:pt x="44880" y="20290"/>
                </a:lnTo>
                <a:lnTo>
                  <a:pt x="44900" y="20290"/>
                </a:lnTo>
                <a:lnTo>
                  <a:pt x="44900" y="20310"/>
                </a:lnTo>
                <a:lnTo>
                  <a:pt x="44950" y="20310"/>
                </a:lnTo>
                <a:lnTo>
                  <a:pt x="44950" y="20290"/>
                </a:lnTo>
                <a:lnTo>
                  <a:pt x="44970" y="20290"/>
                </a:lnTo>
                <a:lnTo>
                  <a:pt x="44980" y="20280"/>
                </a:lnTo>
                <a:lnTo>
                  <a:pt x="45000" y="20280"/>
                </a:lnTo>
                <a:lnTo>
                  <a:pt x="45000" y="20270"/>
                </a:lnTo>
                <a:lnTo>
                  <a:pt x="45010" y="20270"/>
                </a:lnTo>
                <a:lnTo>
                  <a:pt x="45020" y="20270"/>
                </a:lnTo>
                <a:lnTo>
                  <a:pt x="45020" y="20260"/>
                </a:lnTo>
                <a:lnTo>
                  <a:pt x="45020" y="20250"/>
                </a:lnTo>
                <a:lnTo>
                  <a:pt x="45080" y="20250"/>
                </a:lnTo>
                <a:lnTo>
                  <a:pt x="45080" y="20260"/>
                </a:lnTo>
                <a:lnTo>
                  <a:pt x="45080" y="20270"/>
                </a:lnTo>
                <a:lnTo>
                  <a:pt x="45100" y="20270"/>
                </a:lnTo>
                <a:lnTo>
                  <a:pt x="45100" y="20280"/>
                </a:lnTo>
                <a:lnTo>
                  <a:pt x="45110" y="20280"/>
                </a:lnTo>
                <a:lnTo>
                  <a:pt x="45120" y="20290"/>
                </a:lnTo>
                <a:lnTo>
                  <a:pt x="45150" y="20290"/>
                </a:lnTo>
                <a:lnTo>
                  <a:pt x="45150" y="20280"/>
                </a:lnTo>
                <a:lnTo>
                  <a:pt x="45160" y="20280"/>
                </a:lnTo>
                <a:lnTo>
                  <a:pt x="45160" y="20250"/>
                </a:lnTo>
                <a:lnTo>
                  <a:pt x="45170" y="20250"/>
                </a:lnTo>
                <a:lnTo>
                  <a:pt x="45170" y="20240"/>
                </a:lnTo>
                <a:lnTo>
                  <a:pt x="45220" y="20240"/>
                </a:lnTo>
                <a:lnTo>
                  <a:pt x="45260" y="20240"/>
                </a:lnTo>
                <a:lnTo>
                  <a:pt x="45260" y="20230"/>
                </a:lnTo>
                <a:lnTo>
                  <a:pt x="45270" y="20230"/>
                </a:lnTo>
                <a:lnTo>
                  <a:pt x="45300" y="20230"/>
                </a:lnTo>
                <a:lnTo>
                  <a:pt x="45300" y="20210"/>
                </a:lnTo>
                <a:lnTo>
                  <a:pt x="45340" y="20210"/>
                </a:lnTo>
                <a:lnTo>
                  <a:pt x="45340" y="20230"/>
                </a:lnTo>
                <a:lnTo>
                  <a:pt x="45370" y="20230"/>
                </a:lnTo>
                <a:lnTo>
                  <a:pt x="45370" y="20210"/>
                </a:lnTo>
                <a:lnTo>
                  <a:pt x="45390" y="20210"/>
                </a:lnTo>
                <a:lnTo>
                  <a:pt x="45390" y="20230"/>
                </a:lnTo>
                <a:lnTo>
                  <a:pt x="45430" y="20230"/>
                </a:lnTo>
                <a:lnTo>
                  <a:pt x="45440" y="20230"/>
                </a:lnTo>
                <a:lnTo>
                  <a:pt x="45440" y="20240"/>
                </a:lnTo>
                <a:lnTo>
                  <a:pt x="45470" y="20240"/>
                </a:lnTo>
                <a:lnTo>
                  <a:pt x="45470" y="20230"/>
                </a:lnTo>
                <a:lnTo>
                  <a:pt x="45490" y="20230"/>
                </a:lnTo>
                <a:lnTo>
                  <a:pt x="45500" y="20230"/>
                </a:lnTo>
                <a:lnTo>
                  <a:pt x="45500" y="20240"/>
                </a:lnTo>
                <a:lnTo>
                  <a:pt x="45490" y="20240"/>
                </a:lnTo>
                <a:lnTo>
                  <a:pt x="45490" y="20270"/>
                </a:lnTo>
                <a:lnTo>
                  <a:pt x="45480" y="20270"/>
                </a:lnTo>
                <a:lnTo>
                  <a:pt x="45480" y="20280"/>
                </a:lnTo>
                <a:lnTo>
                  <a:pt x="45470" y="20280"/>
                </a:lnTo>
                <a:lnTo>
                  <a:pt x="45470" y="20320"/>
                </a:lnTo>
                <a:lnTo>
                  <a:pt x="45480" y="20320"/>
                </a:lnTo>
                <a:lnTo>
                  <a:pt x="45480" y="20340"/>
                </a:lnTo>
                <a:lnTo>
                  <a:pt x="45490" y="20340"/>
                </a:lnTo>
                <a:lnTo>
                  <a:pt x="45490" y="20360"/>
                </a:lnTo>
                <a:lnTo>
                  <a:pt x="45500" y="20360"/>
                </a:lnTo>
                <a:lnTo>
                  <a:pt x="45500" y="20340"/>
                </a:lnTo>
                <a:lnTo>
                  <a:pt x="45520" y="20340"/>
                </a:lnTo>
                <a:lnTo>
                  <a:pt x="45520" y="20330"/>
                </a:lnTo>
                <a:lnTo>
                  <a:pt x="45530" y="20320"/>
                </a:lnTo>
                <a:lnTo>
                  <a:pt x="45530" y="20310"/>
                </a:lnTo>
                <a:lnTo>
                  <a:pt x="45530" y="20300"/>
                </a:lnTo>
                <a:lnTo>
                  <a:pt x="45540" y="20300"/>
                </a:lnTo>
                <a:lnTo>
                  <a:pt x="45540" y="20290"/>
                </a:lnTo>
                <a:lnTo>
                  <a:pt x="45550" y="20290"/>
                </a:lnTo>
                <a:lnTo>
                  <a:pt x="45560" y="20290"/>
                </a:lnTo>
                <a:lnTo>
                  <a:pt x="45560" y="20310"/>
                </a:lnTo>
                <a:lnTo>
                  <a:pt x="45580" y="20310"/>
                </a:lnTo>
                <a:lnTo>
                  <a:pt x="45580" y="20320"/>
                </a:lnTo>
                <a:lnTo>
                  <a:pt x="45590" y="20320"/>
                </a:lnTo>
                <a:lnTo>
                  <a:pt x="45590" y="20330"/>
                </a:lnTo>
                <a:lnTo>
                  <a:pt x="45610" y="20330"/>
                </a:lnTo>
                <a:lnTo>
                  <a:pt x="45610" y="20320"/>
                </a:lnTo>
                <a:lnTo>
                  <a:pt x="45620" y="20320"/>
                </a:lnTo>
                <a:lnTo>
                  <a:pt x="45620" y="20310"/>
                </a:lnTo>
                <a:lnTo>
                  <a:pt x="45630" y="20310"/>
                </a:lnTo>
                <a:lnTo>
                  <a:pt x="45630" y="20290"/>
                </a:lnTo>
                <a:lnTo>
                  <a:pt x="45680" y="20290"/>
                </a:lnTo>
                <a:lnTo>
                  <a:pt x="45680" y="20280"/>
                </a:lnTo>
                <a:lnTo>
                  <a:pt x="45690" y="20280"/>
                </a:lnTo>
                <a:lnTo>
                  <a:pt x="45690" y="20270"/>
                </a:lnTo>
                <a:lnTo>
                  <a:pt x="45710" y="20270"/>
                </a:lnTo>
                <a:lnTo>
                  <a:pt x="45710" y="20260"/>
                </a:lnTo>
                <a:lnTo>
                  <a:pt x="45710" y="20250"/>
                </a:lnTo>
                <a:lnTo>
                  <a:pt x="45720" y="20250"/>
                </a:lnTo>
                <a:lnTo>
                  <a:pt x="45720" y="20230"/>
                </a:lnTo>
                <a:lnTo>
                  <a:pt x="45730" y="20230"/>
                </a:lnTo>
                <a:lnTo>
                  <a:pt x="45730" y="20210"/>
                </a:lnTo>
                <a:lnTo>
                  <a:pt x="45740" y="20210"/>
                </a:lnTo>
                <a:lnTo>
                  <a:pt x="45750" y="20200"/>
                </a:lnTo>
                <a:lnTo>
                  <a:pt x="45750" y="20190"/>
                </a:lnTo>
                <a:lnTo>
                  <a:pt x="45750" y="20170"/>
                </a:lnTo>
                <a:lnTo>
                  <a:pt x="45760" y="20170"/>
                </a:lnTo>
                <a:lnTo>
                  <a:pt x="45760" y="20160"/>
                </a:lnTo>
                <a:lnTo>
                  <a:pt x="45770" y="20160"/>
                </a:lnTo>
                <a:lnTo>
                  <a:pt x="45780" y="20140"/>
                </a:lnTo>
                <a:lnTo>
                  <a:pt x="45790" y="20150"/>
                </a:lnTo>
                <a:lnTo>
                  <a:pt x="45780" y="20140"/>
                </a:lnTo>
                <a:lnTo>
                  <a:pt x="45780" y="20130"/>
                </a:lnTo>
                <a:lnTo>
                  <a:pt x="45800" y="20130"/>
                </a:lnTo>
                <a:lnTo>
                  <a:pt x="45800" y="20120"/>
                </a:lnTo>
                <a:lnTo>
                  <a:pt x="45870" y="20120"/>
                </a:lnTo>
                <a:lnTo>
                  <a:pt x="45870" y="20130"/>
                </a:lnTo>
                <a:lnTo>
                  <a:pt x="45880" y="20130"/>
                </a:lnTo>
                <a:lnTo>
                  <a:pt x="45880" y="20150"/>
                </a:lnTo>
                <a:lnTo>
                  <a:pt x="45890" y="20140"/>
                </a:lnTo>
                <a:lnTo>
                  <a:pt x="45890" y="20160"/>
                </a:lnTo>
                <a:lnTo>
                  <a:pt x="45900" y="20160"/>
                </a:lnTo>
                <a:lnTo>
                  <a:pt x="45900" y="20170"/>
                </a:lnTo>
                <a:lnTo>
                  <a:pt x="45920" y="20170"/>
                </a:lnTo>
                <a:lnTo>
                  <a:pt x="45920" y="20190"/>
                </a:lnTo>
                <a:lnTo>
                  <a:pt x="45930" y="20200"/>
                </a:lnTo>
                <a:lnTo>
                  <a:pt x="45940" y="20200"/>
                </a:lnTo>
                <a:lnTo>
                  <a:pt x="45940" y="20210"/>
                </a:lnTo>
                <a:lnTo>
                  <a:pt x="45960" y="20210"/>
                </a:lnTo>
                <a:lnTo>
                  <a:pt x="45970" y="20210"/>
                </a:lnTo>
                <a:lnTo>
                  <a:pt x="45970" y="20220"/>
                </a:lnTo>
                <a:lnTo>
                  <a:pt x="45970" y="20230"/>
                </a:lnTo>
                <a:lnTo>
                  <a:pt x="45980" y="20230"/>
                </a:lnTo>
                <a:lnTo>
                  <a:pt x="45980" y="20240"/>
                </a:lnTo>
                <a:lnTo>
                  <a:pt x="45990" y="20240"/>
                </a:lnTo>
                <a:lnTo>
                  <a:pt x="45990" y="20250"/>
                </a:lnTo>
                <a:lnTo>
                  <a:pt x="46030" y="20250"/>
                </a:lnTo>
                <a:lnTo>
                  <a:pt x="46020" y="20300"/>
                </a:lnTo>
                <a:lnTo>
                  <a:pt x="46020" y="20310"/>
                </a:lnTo>
                <a:lnTo>
                  <a:pt x="46000" y="20310"/>
                </a:lnTo>
                <a:lnTo>
                  <a:pt x="46000" y="20290"/>
                </a:lnTo>
                <a:lnTo>
                  <a:pt x="45970" y="20290"/>
                </a:lnTo>
                <a:lnTo>
                  <a:pt x="45970" y="20310"/>
                </a:lnTo>
                <a:lnTo>
                  <a:pt x="45950" y="20310"/>
                </a:lnTo>
                <a:lnTo>
                  <a:pt x="45950" y="20290"/>
                </a:lnTo>
                <a:lnTo>
                  <a:pt x="45930" y="20290"/>
                </a:lnTo>
                <a:lnTo>
                  <a:pt x="45930" y="20270"/>
                </a:lnTo>
                <a:lnTo>
                  <a:pt x="45930" y="20230"/>
                </a:lnTo>
                <a:lnTo>
                  <a:pt x="45840" y="20230"/>
                </a:lnTo>
                <a:lnTo>
                  <a:pt x="45840" y="20240"/>
                </a:lnTo>
                <a:lnTo>
                  <a:pt x="45830" y="20240"/>
                </a:lnTo>
                <a:lnTo>
                  <a:pt x="45830" y="20250"/>
                </a:lnTo>
                <a:lnTo>
                  <a:pt x="45820" y="20250"/>
                </a:lnTo>
                <a:lnTo>
                  <a:pt x="45820" y="20290"/>
                </a:lnTo>
                <a:lnTo>
                  <a:pt x="45830" y="20290"/>
                </a:lnTo>
                <a:lnTo>
                  <a:pt x="45830" y="20300"/>
                </a:lnTo>
                <a:lnTo>
                  <a:pt x="45830" y="20310"/>
                </a:lnTo>
                <a:lnTo>
                  <a:pt x="45840" y="20310"/>
                </a:lnTo>
                <a:lnTo>
                  <a:pt x="45840" y="20330"/>
                </a:lnTo>
                <a:lnTo>
                  <a:pt x="45850" y="20330"/>
                </a:lnTo>
                <a:lnTo>
                  <a:pt x="45850" y="20360"/>
                </a:lnTo>
                <a:lnTo>
                  <a:pt x="45860" y="20360"/>
                </a:lnTo>
                <a:lnTo>
                  <a:pt x="45860" y="20380"/>
                </a:lnTo>
                <a:lnTo>
                  <a:pt x="45870" y="20380"/>
                </a:lnTo>
                <a:lnTo>
                  <a:pt x="45870" y="20390"/>
                </a:lnTo>
                <a:lnTo>
                  <a:pt x="45870" y="20400"/>
                </a:lnTo>
                <a:lnTo>
                  <a:pt x="45880" y="20400"/>
                </a:lnTo>
                <a:lnTo>
                  <a:pt x="45880" y="20410"/>
                </a:lnTo>
                <a:lnTo>
                  <a:pt x="45900" y="20410"/>
                </a:lnTo>
                <a:lnTo>
                  <a:pt x="45900" y="20420"/>
                </a:lnTo>
                <a:lnTo>
                  <a:pt x="45910" y="20420"/>
                </a:lnTo>
                <a:lnTo>
                  <a:pt x="45920" y="20440"/>
                </a:lnTo>
                <a:lnTo>
                  <a:pt x="45930" y="20460"/>
                </a:lnTo>
                <a:lnTo>
                  <a:pt x="45940" y="20460"/>
                </a:lnTo>
                <a:lnTo>
                  <a:pt x="45940" y="20480"/>
                </a:lnTo>
                <a:lnTo>
                  <a:pt x="45950" y="20480"/>
                </a:lnTo>
                <a:lnTo>
                  <a:pt x="45950" y="20490"/>
                </a:lnTo>
                <a:lnTo>
                  <a:pt x="45980" y="20490"/>
                </a:lnTo>
                <a:lnTo>
                  <a:pt x="45980" y="20480"/>
                </a:lnTo>
                <a:lnTo>
                  <a:pt x="46020" y="20480"/>
                </a:lnTo>
                <a:lnTo>
                  <a:pt x="46020" y="20470"/>
                </a:lnTo>
                <a:lnTo>
                  <a:pt x="46020" y="20460"/>
                </a:lnTo>
                <a:lnTo>
                  <a:pt x="46030" y="20460"/>
                </a:lnTo>
                <a:lnTo>
                  <a:pt x="46050" y="20460"/>
                </a:lnTo>
                <a:lnTo>
                  <a:pt x="46050" y="20450"/>
                </a:lnTo>
                <a:lnTo>
                  <a:pt x="46080" y="20450"/>
                </a:lnTo>
                <a:lnTo>
                  <a:pt x="46080" y="20460"/>
                </a:lnTo>
                <a:lnTo>
                  <a:pt x="46090" y="20460"/>
                </a:lnTo>
                <a:lnTo>
                  <a:pt x="46090" y="20470"/>
                </a:lnTo>
                <a:lnTo>
                  <a:pt x="46090" y="20490"/>
                </a:lnTo>
                <a:lnTo>
                  <a:pt x="46100" y="20490"/>
                </a:lnTo>
                <a:lnTo>
                  <a:pt x="46100" y="20500"/>
                </a:lnTo>
                <a:lnTo>
                  <a:pt x="46130" y="20500"/>
                </a:lnTo>
                <a:lnTo>
                  <a:pt x="46140" y="20500"/>
                </a:lnTo>
                <a:lnTo>
                  <a:pt x="46140" y="20510"/>
                </a:lnTo>
                <a:lnTo>
                  <a:pt x="46140" y="20520"/>
                </a:lnTo>
                <a:lnTo>
                  <a:pt x="46210" y="20520"/>
                </a:lnTo>
                <a:lnTo>
                  <a:pt x="46210" y="20530"/>
                </a:lnTo>
                <a:lnTo>
                  <a:pt x="46220" y="20530"/>
                </a:lnTo>
                <a:lnTo>
                  <a:pt x="46230" y="20530"/>
                </a:lnTo>
                <a:lnTo>
                  <a:pt x="46230" y="20540"/>
                </a:lnTo>
                <a:lnTo>
                  <a:pt x="46280" y="20540"/>
                </a:lnTo>
                <a:lnTo>
                  <a:pt x="46280" y="20530"/>
                </a:lnTo>
                <a:lnTo>
                  <a:pt x="46290" y="20530"/>
                </a:lnTo>
                <a:lnTo>
                  <a:pt x="46290" y="20540"/>
                </a:lnTo>
                <a:lnTo>
                  <a:pt x="46300" y="20540"/>
                </a:lnTo>
                <a:lnTo>
                  <a:pt x="46300" y="20550"/>
                </a:lnTo>
                <a:lnTo>
                  <a:pt x="46300" y="20570"/>
                </a:lnTo>
                <a:lnTo>
                  <a:pt x="46370" y="20570"/>
                </a:lnTo>
                <a:lnTo>
                  <a:pt x="46380" y="20570"/>
                </a:lnTo>
                <a:lnTo>
                  <a:pt x="46380" y="20580"/>
                </a:lnTo>
                <a:lnTo>
                  <a:pt x="46410" y="20580"/>
                </a:lnTo>
                <a:lnTo>
                  <a:pt x="46410" y="20600"/>
                </a:lnTo>
                <a:lnTo>
                  <a:pt x="46460" y="20600"/>
                </a:lnTo>
                <a:lnTo>
                  <a:pt x="46460" y="20580"/>
                </a:lnTo>
                <a:lnTo>
                  <a:pt x="46470" y="20580"/>
                </a:lnTo>
                <a:lnTo>
                  <a:pt x="46470" y="20570"/>
                </a:lnTo>
                <a:lnTo>
                  <a:pt x="46470" y="20560"/>
                </a:lnTo>
                <a:lnTo>
                  <a:pt x="46490" y="20560"/>
                </a:lnTo>
                <a:lnTo>
                  <a:pt x="46490" y="20540"/>
                </a:lnTo>
                <a:lnTo>
                  <a:pt x="46510" y="20540"/>
                </a:lnTo>
                <a:lnTo>
                  <a:pt x="46510" y="20560"/>
                </a:lnTo>
                <a:lnTo>
                  <a:pt x="46530" y="20560"/>
                </a:lnTo>
                <a:lnTo>
                  <a:pt x="46530" y="20570"/>
                </a:lnTo>
                <a:lnTo>
                  <a:pt x="46550" y="20570"/>
                </a:lnTo>
                <a:lnTo>
                  <a:pt x="46560" y="20570"/>
                </a:lnTo>
                <a:lnTo>
                  <a:pt x="46560" y="20550"/>
                </a:lnTo>
                <a:lnTo>
                  <a:pt x="46590" y="20560"/>
                </a:lnTo>
                <a:lnTo>
                  <a:pt x="46580" y="20540"/>
                </a:lnTo>
                <a:lnTo>
                  <a:pt x="46600" y="20540"/>
                </a:lnTo>
                <a:lnTo>
                  <a:pt x="46600" y="20530"/>
                </a:lnTo>
                <a:lnTo>
                  <a:pt x="46620" y="20530"/>
                </a:lnTo>
                <a:lnTo>
                  <a:pt x="46620" y="20510"/>
                </a:lnTo>
                <a:lnTo>
                  <a:pt x="46630" y="20520"/>
                </a:lnTo>
                <a:lnTo>
                  <a:pt x="46630" y="20510"/>
                </a:lnTo>
                <a:lnTo>
                  <a:pt x="46630" y="20500"/>
                </a:lnTo>
                <a:lnTo>
                  <a:pt x="46660" y="20500"/>
                </a:lnTo>
                <a:lnTo>
                  <a:pt x="46660" y="20520"/>
                </a:lnTo>
                <a:lnTo>
                  <a:pt x="46670" y="20520"/>
                </a:lnTo>
                <a:lnTo>
                  <a:pt x="46670" y="20530"/>
                </a:lnTo>
                <a:lnTo>
                  <a:pt x="46670" y="20540"/>
                </a:lnTo>
                <a:lnTo>
                  <a:pt x="46680" y="20540"/>
                </a:lnTo>
                <a:lnTo>
                  <a:pt x="46680" y="20560"/>
                </a:lnTo>
                <a:lnTo>
                  <a:pt x="46700" y="20560"/>
                </a:lnTo>
                <a:lnTo>
                  <a:pt x="46700" y="20570"/>
                </a:lnTo>
                <a:lnTo>
                  <a:pt x="46710" y="20570"/>
                </a:lnTo>
                <a:lnTo>
                  <a:pt x="46720" y="20580"/>
                </a:lnTo>
                <a:lnTo>
                  <a:pt x="46740" y="20580"/>
                </a:lnTo>
                <a:lnTo>
                  <a:pt x="46740" y="20590"/>
                </a:lnTo>
                <a:lnTo>
                  <a:pt x="46740" y="20600"/>
                </a:lnTo>
                <a:lnTo>
                  <a:pt x="46780" y="20600"/>
                </a:lnTo>
                <a:lnTo>
                  <a:pt x="46790" y="20600"/>
                </a:lnTo>
                <a:lnTo>
                  <a:pt x="46790" y="20580"/>
                </a:lnTo>
                <a:lnTo>
                  <a:pt x="46800" y="20580"/>
                </a:lnTo>
                <a:lnTo>
                  <a:pt x="46800" y="20570"/>
                </a:lnTo>
                <a:lnTo>
                  <a:pt x="46810" y="20570"/>
                </a:lnTo>
                <a:lnTo>
                  <a:pt x="46810" y="20560"/>
                </a:lnTo>
                <a:lnTo>
                  <a:pt x="46870" y="20550"/>
                </a:lnTo>
                <a:lnTo>
                  <a:pt x="46870" y="20570"/>
                </a:lnTo>
                <a:lnTo>
                  <a:pt x="46890" y="20570"/>
                </a:lnTo>
                <a:lnTo>
                  <a:pt x="46890" y="20550"/>
                </a:lnTo>
                <a:lnTo>
                  <a:pt x="46900" y="20560"/>
                </a:lnTo>
                <a:lnTo>
                  <a:pt x="46900" y="20540"/>
                </a:lnTo>
                <a:lnTo>
                  <a:pt x="46920" y="20540"/>
                </a:lnTo>
                <a:lnTo>
                  <a:pt x="46920" y="20530"/>
                </a:lnTo>
                <a:lnTo>
                  <a:pt x="46930" y="20530"/>
                </a:lnTo>
                <a:lnTo>
                  <a:pt x="46930" y="20520"/>
                </a:lnTo>
                <a:lnTo>
                  <a:pt x="46950" y="20520"/>
                </a:lnTo>
                <a:lnTo>
                  <a:pt x="46950" y="20510"/>
                </a:lnTo>
                <a:lnTo>
                  <a:pt x="46950" y="20500"/>
                </a:lnTo>
                <a:lnTo>
                  <a:pt x="46990" y="20500"/>
                </a:lnTo>
                <a:lnTo>
                  <a:pt x="46990" y="20520"/>
                </a:lnTo>
                <a:lnTo>
                  <a:pt x="47000" y="20520"/>
                </a:lnTo>
                <a:lnTo>
                  <a:pt x="47000" y="20540"/>
                </a:lnTo>
                <a:lnTo>
                  <a:pt x="47030" y="20540"/>
                </a:lnTo>
                <a:lnTo>
                  <a:pt x="47030" y="20560"/>
                </a:lnTo>
                <a:lnTo>
                  <a:pt x="47050" y="20550"/>
                </a:lnTo>
                <a:lnTo>
                  <a:pt x="47050" y="20570"/>
                </a:lnTo>
                <a:lnTo>
                  <a:pt x="47070" y="20570"/>
                </a:lnTo>
                <a:lnTo>
                  <a:pt x="47070" y="20580"/>
                </a:lnTo>
                <a:lnTo>
                  <a:pt x="47090" y="20580"/>
                </a:lnTo>
                <a:lnTo>
                  <a:pt x="47080" y="20600"/>
                </a:lnTo>
                <a:lnTo>
                  <a:pt x="47100" y="20600"/>
                </a:lnTo>
                <a:lnTo>
                  <a:pt x="47100" y="20610"/>
                </a:lnTo>
                <a:lnTo>
                  <a:pt x="47120" y="20610"/>
                </a:lnTo>
                <a:lnTo>
                  <a:pt x="47130" y="20620"/>
                </a:lnTo>
                <a:lnTo>
                  <a:pt x="47160" y="20620"/>
                </a:lnTo>
                <a:lnTo>
                  <a:pt x="47160" y="20640"/>
                </a:lnTo>
                <a:lnTo>
                  <a:pt x="47220" y="20640"/>
                </a:lnTo>
                <a:lnTo>
                  <a:pt x="47240" y="20640"/>
                </a:lnTo>
                <a:lnTo>
                  <a:pt x="47240" y="20650"/>
                </a:lnTo>
                <a:lnTo>
                  <a:pt x="47250" y="20650"/>
                </a:lnTo>
                <a:lnTo>
                  <a:pt x="47340" y="20650"/>
                </a:lnTo>
                <a:lnTo>
                  <a:pt x="47340" y="20640"/>
                </a:lnTo>
                <a:lnTo>
                  <a:pt x="47370" y="20640"/>
                </a:lnTo>
                <a:lnTo>
                  <a:pt x="47440" y="20640"/>
                </a:lnTo>
                <a:lnTo>
                  <a:pt x="47440" y="20620"/>
                </a:lnTo>
                <a:lnTo>
                  <a:pt x="47450" y="20620"/>
                </a:lnTo>
                <a:lnTo>
                  <a:pt x="47450" y="20610"/>
                </a:lnTo>
                <a:lnTo>
                  <a:pt x="47460" y="20610"/>
                </a:lnTo>
                <a:lnTo>
                  <a:pt x="47460" y="20600"/>
                </a:lnTo>
                <a:lnTo>
                  <a:pt x="47470" y="20600"/>
                </a:lnTo>
                <a:lnTo>
                  <a:pt x="47480" y="20600"/>
                </a:lnTo>
                <a:lnTo>
                  <a:pt x="47480" y="20560"/>
                </a:lnTo>
                <a:lnTo>
                  <a:pt x="47470" y="20560"/>
                </a:lnTo>
                <a:lnTo>
                  <a:pt x="47470" y="20550"/>
                </a:lnTo>
                <a:lnTo>
                  <a:pt x="47460" y="20540"/>
                </a:lnTo>
                <a:lnTo>
                  <a:pt x="47460" y="20480"/>
                </a:lnTo>
                <a:lnTo>
                  <a:pt x="47470" y="20480"/>
                </a:lnTo>
                <a:lnTo>
                  <a:pt x="47470" y="20460"/>
                </a:lnTo>
                <a:lnTo>
                  <a:pt x="47560" y="20460"/>
                </a:lnTo>
                <a:lnTo>
                  <a:pt x="47560" y="20450"/>
                </a:lnTo>
                <a:lnTo>
                  <a:pt x="47630" y="20450"/>
                </a:lnTo>
                <a:lnTo>
                  <a:pt x="47630" y="20460"/>
                </a:lnTo>
                <a:lnTo>
                  <a:pt x="47640" y="20460"/>
                </a:lnTo>
                <a:lnTo>
                  <a:pt x="47640" y="20480"/>
                </a:lnTo>
                <a:lnTo>
                  <a:pt x="47670" y="20480"/>
                </a:lnTo>
                <a:lnTo>
                  <a:pt x="47670" y="20490"/>
                </a:lnTo>
                <a:lnTo>
                  <a:pt x="47680" y="20490"/>
                </a:lnTo>
                <a:lnTo>
                  <a:pt x="47680" y="20510"/>
                </a:lnTo>
                <a:lnTo>
                  <a:pt x="47690" y="20500"/>
                </a:lnTo>
                <a:lnTo>
                  <a:pt x="47690" y="20510"/>
                </a:lnTo>
                <a:lnTo>
                  <a:pt x="47690" y="20520"/>
                </a:lnTo>
                <a:lnTo>
                  <a:pt x="47700" y="20520"/>
                </a:lnTo>
                <a:lnTo>
                  <a:pt x="47700" y="20530"/>
                </a:lnTo>
                <a:lnTo>
                  <a:pt x="47710" y="20530"/>
                </a:lnTo>
                <a:lnTo>
                  <a:pt x="47710" y="20540"/>
                </a:lnTo>
                <a:lnTo>
                  <a:pt x="47720" y="20550"/>
                </a:lnTo>
                <a:lnTo>
                  <a:pt x="47720" y="20560"/>
                </a:lnTo>
                <a:lnTo>
                  <a:pt x="47740" y="20560"/>
                </a:lnTo>
                <a:lnTo>
                  <a:pt x="47740" y="20570"/>
                </a:lnTo>
                <a:lnTo>
                  <a:pt x="47760" y="20570"/>
                </a:lnTo>
                <a:lnTo>
                  <a:pt x="47760" y="20600"/>
                </a:lnTo>
                <a:lnTo>
                  <a:pt x="47770" y="20600"/>
                </a:lnTo>
                <a:lnTo>
                  <a:pt x="47770" y="20610"/>
                </a:lnTo>
                <a:lnTo>
                  <a:pt x="47780" y="20610"/>
                </a:lnTo>
                <a:lnTo>
                  <a:pt x="47790" y="20620"/>
                </a:lnTo>
                <a:lnTo>
                  <a:pt x="47810" y="20620"/>
                </a:lnTo>
                <a:lnTo>
                  <a:pt x="47810" y="20640"/>
                </a:lnTo>
                <a:lnTo>
                  <a:pt x="47860" y="20640"/>
                </a:lnTo>
                <a:lnTo>
                  <a:pt x="47860" y="20620"/>
                </a:lnTo>
                <a:lnTo>
                  <a:pt x="47880" y="20620"/>
                </a:lnTo>
                <a:lnTo>
                  <a:pt x="47880" y="20610"/>
                </a:lnTo>
                <a:lnTo>
                  <a:pt x="47890" y="20610"/>
                </a:lnTo>
                <a:lnTo>
                  <a:pt x="47900" y="20610"/>
                </a:lnTo>
                <a:lnTo>
                  <a:pt x="47900" y="20580"/>
                </a:lnTo>
                <a:lnTo>
                  <a:pt x="47920" y="20580"/>
                </a:lnTo>
                <a:lnTo>
                  <a:pt x="47920" y="20570"/>
                </a:lnTo>
                <a:lnTo>
                  <a:pt x="47930" y="20570"/>
                </a:lnTo>
                <a:lnTo>
                  <a:pt x="47930" y="20560"/>
                </a:lnTo>
                <a:lnTo>
                  <a:pt x="47940" y="20560"/>
                </a:lnTo>
                <a:lnTo>
                  <a:pt x="47940" y="20550"/>
                </a:lnTo>
                <a:lnTo>
                  <a:pt x="47940" y="20540"/>
                </a:lnTo>
                <a:lnTo>
                  <a:pt x="47970" y="20540"/>
                </a:lnTo>
                <a:lnTo>
                  <a:pt x="47970" y="20550"/>
                </a:lnTo>
                <a:lnTo>
                  <a:pt x="47970" y="20560"/>
                </a:lnTo>
                <a:lnTo>
                  <a:pt x="47980" y="20550"/>
                </a:lnTo>
                <a:lnTo>
                  <a:pt x="47980" y="20570"/>
                </a:lnTo>
                <a:lnTo>
                  <a:pt x="47990" y="20570"/>
                </a:lnTo>
                <a:lnTo>
                  <a:pt x="47990" y="20580"/>
                </a:lnTo>
                <a:lnTo>
                  <a:pt x="48030" y="20580"/>
                </a:lnTo>
                <a:lnTo>
                  <a:pt x="48020" y="20600"/>
                </a:lnTo>
                <a:lnTo>
                  <a:pt x="48050" y="20600"/>
                </a:lnTo>
                <a:lnTo>
                  <a:pt x="48060" y="20610"/>
                </a:lnTo>
                <a:lnTo>
                  <a:pt x="48110" y="20610"/>
                </a:lnTo>
                <a:lnTo>
                  <a:pt x="48120" y="20610"/>
                </a:lnTo>
                <a:lnTo>
                  <a:pt x="48120" y="20620"/>
                </a:lnTo>
                <a:lnTo>
                  <a:pt x="48150" y="20620"/>
                </a:lnTo>
                <a:lnTo>
                  <a:pt x="48150" y="20640"/>
                </a:lnTo>
                <a:lnTo>
                  <a:pt x="48160" y="20640"/>
                </a:lnTo>
                <a:lnTo>
                  <a:pt x="48160" y="20650"/>
                </a:lnTo>
                <a:lnTo>
                  <a:pt x="48190" y="20650"/>
                </a:lnTo>
                <a:lnTo>
                  <a:pt x="48200" y="20660"/>
                </a:lnTo>
                <a:lnTo>
                  <a:pt x="48210" y="20660"/>
                </a:lnTo>
                <a:lnTo>
                  <a:pt x="48220" y="20670"/>
                </a:lnTo>
                <a:lnTo>
                  <a:pt x="48220" y="20680"/>
                </a:lnTo>
                <a:lnTo>
                  <a:pt x="48280" y="20680"/>
                </a:lnTo>
                <a:lnTo>
                  <a:pt x="48300" y="20680"/>
                </a:lnTo>
                <a:lnTo>
                  <a:pt x="48300" y="20690"/>
                </a:lnTo>
                <a:lnTo>
                  <a:pt x="48370" y="20690"/>
                </a:lnTo>
                <a:lnTo>
                  <a:pt x="48370" y="20680"/>
                </a:lnTo>
                <a:lnTo>
                  <a:pt x="48390" y="20680"/>
                </a:lnTo>
                <a:lnTo>
                  <a:pt x="48390" y="20670"/>
                </a:lnTo>
                <a:lnTo>
                  <a:pt x="48390" y="20660"/>
                </a:lnTo>
                <a:lnTo>
                  <a:pt x="48410" y="20660"/>
                </a:lnTo>
                <a:lnTo>
                  <a:pt x="48410" y="20670"/>
                </a:lnTo>
                <a:lnTo>
                  <a:pt x="48410" y="20680"/>
                </a:lnTo>
                <a:lnTo>
                  <a:pt x="48440" y="20680"/>
                </a:lnTo>
                <a:lnTo>
                  <a:pt x="48440" y="20670"/>
                </a:lnTo>
                <a:lnTo>
                  <a:pt x="48440" y="20660"/>
                </a:lnTo>
                <a:lnTo>
                  <a:pt x="48480" y="20660"/>
                </a:lnTo>
                <a:lnTo>
                  <a:pt x="48480" y="20670"/>
                </a:lnTo>
                <a:lnTo>
                  <a:pt x="48480" y="20680"/>
                </a:lnTo>
                <a:lnTo>
                  <a:pt x="48520" y="20680"/>
                </a:lnTo>
                <a:lnTo>
                  <a:pt x="48540" y="20680"/>
                </a:lnTo>
                <a:lnTo>
                  <a:pt x="48540" y="20690"/>
                </a:lnTo>
                <a:lnTo>
                  <a:pt x="48630" y="20690"/>
                </a:lnTo>
                <a:lnTo>
                  <a:pt x="48630" y="20700"/>
                </a:lnTo>
                <a:lnTo>
                  <a:pt x="48680" y="20700"/>
                </a:lnTo>
                <a:lnTo>
                  <a:pt x="48680" y="20720"/>
                </a:lnTo>
                <a:lnTo>
                  <a:pt x="48690" y="20720"/>
                </a:lnTo>
                <a:lnTo>
                  <a:pt x="48690" y="20700"/>
                </a:lnTo>
                <a:lnTo>
                  <a:pt x="48700" y="20700"/>
                </a:lnTo>
                <a:lnTo>
                  <a:pt x="48740" y="20700"/>
                </a:lnTo>
                <a:lnTo>
                  <a:pt x="48730" y="20690"/>
                </a:lnTo>
                <a:lnTo>
                  <a:pt x="48770" y="20690"/>
                </a:lnTo>
                <a:lnTo>
                  <a:pt x="48770" y="20680"/>
                </a:lnTo>
                <a:lnTo>
                  <a:pt x="48780" y="20670"/>
                </a:lnTo>
                <a:lnTo>
                  <a:pt x="48780" y="20660"/>
                </a:lnTo>
                <a:lnTo>
                  <a:pt x="48790" y="20660"/>
                </a:lnTo>
                <a:lnTo>
                  <a:pt x="48790" y="20640"/>
                </a:lnTo>
                <a:lnTo>
                  <a:pt x="48800" y="20640"/>
                </a:lnTo>
                <a:lnTo>
                  <a:pt x="48800" y="20600"/>
                </a:lnTo>
                <a:lnTo>
                  <a:pt x="48810" y="20600"/>
                </a:lnTo>
                <a:lnTo>
                  <a:pt x="48810" y="20590"/>
                </a:lnTo>
                <a:lnTo>
                  <a:pt x="48810" y="20580"/>
                </a:lnTo>
                <a:lnTo>
                  <a:pt x="48820" y="20580"/>
                </a:lnTo>
                <a:lnTo>
                  <a:pt x="48820" y="20570"/>
                </a:lnTo>
                <a:lnTo>
                  <a:pt x="48860" y="20570"/>
                </a:lnTo>
                <a:lnTo>
                  <a:pt x="48860" y="20580"/>
                </a:lnTo>
                <a:lnTo>
                  <a:pt x="48900" y="20580"/>
                </a:lnTo>
                <a:lnTo>
                  <a:pt x="48900" y="20600"/>
                </a:lnTo>
                <a:lnTo>
                  <a:pt x="48920" y="20600"/>
                </a:lnTo>
                <a:lnTo>
                  <a:pt x="48920" y="20610"/>
                </a:lnTo>
                <a:lnTo>
                  <a:pt x="48930" y="20610"/>
                </a:lnTo>
                <a:lnTo>
                  <a:pt x="48930" y="20620"/>
                </a:lnTo>
                <a:lnTo>
                  <a:pt x="48940" y="20620"/>
                </a:lnTo>
                <a:lnTo>
                  <a:pt x="48940" y="20630"/>
                </a:lnTo>
                <a:lnTo>
                  <a:pt x="48940" y="20650"/>
                </a:lnTo>
                <a:lnTo>
                  <a:pt x="48950" y="20650"/>
                </a:lnTo>
                <a:lnTo>
                  <a:pt x="48950" y="20660"/>
                </a:lnTo>
                <a:lnTo>
                  <a:pt x="48960" y="20660"/>
                </a:lnTo>
                <a:lnTo>
                  <a:pt x="48960" y="20730"/>
                </a:lnTo>
                <a:lnTo>
                  <a:pt x="48980" y="20730"/>
                </a:lnTo>
                <a:lnTo>
                  <a:pt x="48970" y="20770"/>
                </a:lnTo>
                <a:lnTo>
                  <a:pt x="48980" y="20770"/>
                </a:lnTo>
                <a:lnTo>
                  <a:pt x="48990" y="20780"/>
                </a:lnTo>
                <a:lnTo>
                  <a:pt x="49000" y="20780"/>
                </a:lnTo>
                <a:lnTo>
                  <a:pt x="49020" y="20780"/>
                </a:lnTo>
                <a:lnTo>
                  <a:pt x="49020" y="20770"/>
                </a:lnTo>
                <a:lnTo>
                  <a:pt x="49030" y="20770"/>
                </a:lnTo>
                <a:lnTo>
                  <a:pt x="49040" y="20770"/>
                </a:lnTo>
                <a:lnTo>
                  <a:pt x="49040" y="20760"/>
                </a:lnTo>
                <a:lnTo>
                  <a:pt x="49050" y="20760"/>
                </a:lnTo>
                <a:lnTo>
                  <a:pt x="49050" y="20740"/>
                </a:lnTo>
                <a:lnTo>
                  <a:pt x="49080" y="20740"/>
                </a:lnTo>
                <a:lnTo>
                  <a:pt x="49080" y="20730"/>
                </a:lnTo>
                <a:lnTo>
                  <a:pt x="49090" y="20730"/>
                </a:lnTo>
                <a:lnTo>
                  <a:pt x="49090" y="20720"/>
                </a:lnTo>
                <a:lnTo>
                  <a:pt x="49100" y="20720"/>
                </a:lnTo>
                <a:lnTo>
                  <a:pt x="49110" y="20720"/>
                </a:lnTo>
                <a:lnTo>
                  <a:pt x="49110" y="20700"/>
                </a:lnTo>
                <a:lnTo>
                  <a:pt x="49150" y="20700"/>
                </a:lnTo>
                <a:lnTo>
                  <a:pt x="49150" y="20720"/>
                </a:lnTo>
                <a:lnTo>
                  <a:pt x="49160" y="20720"/>
                </a:lnTo>
                <a:lnTo>
                  <a:pt x="49160" y="20730"/>
                </a:lnTo>
                <a:lnTo>
                  <a:pt x="49170" y="20730"/>
                </a:lnTo>
                <a:lnTo>
                  <a:pt x="49170" y="20740"/>
                </a:lnTo>
                <a:lnTo>
                  <a:pt x="49180" y="20750"/>
                </a:lnTo>
                <a:lnTo>
                  <a:pt x="49180" y="20760"/>
                </a:lnTo>
                <a:lnTo>
                  <a:pt x="49210" y="20750"/>
                </a:lnTo>
                <a:lnTo>
                  <a:pt x="49210" y="20770"/>
                </a:lnTo>
                <a:lnTo>
                  <a:pt x="49280" y="20770"/>
                </a:lnTo>
                <a:lnTo>
                  <a:pt x="49280" y="20750"/>
                </a:lnTo>
                <a:lnTo>
                  <a:pt x="49290" y="20750"/>
                </a:lnTo>
                <a:lnTo>
                  <a:pt x="49290" y="20740"/>
                </a:lnTo>
                <a:lnTo>
                  <a:pt x="49300" y="20740"/>
                </a:lnTo>
                <a:lnTo>
                  <a:pt x="49300" y="20730"/>
                </a:lnTo>
                <a:lnTo>
                  <a:pt x="49310" y="20730"/>
                </a:lnTo>
                <a:lnTo>
                  <a:pt x="49320" y="20730"/>
                </a:lnTo>
                <a:lnTo>
                  <a:pt x="49320" y="20720"/>
                </a:lnTo>
                <a:lnTo>
                  <a:pt x="49330" y="20720"/>
                </a:lnTo>
                <a:lnTo>
                  <a:pt x="49350" y="20720"/>
                </a:lnTo>
                <a:lnTo>
                  <a:pt x="49350" y="20730"/>
                </a:lnTo>
                <a:lnTo>
                  <a:pt x="49380" y="20730"/>
                </a:lnTo>
                <a:lnTo>
                  <a:pt x="49390" y="20740"/>
                </a:lnTo>
                <a:lnTo>
                  <a:pt x="49400" y="20740"/>
                </a:lnTo>
                <a:lnTo>
                  <a:pt x="49400" y="20730"/>
                </a:lnTo>
                <a:lnTo>
                  <a:pt x="49410" y="20730"/>
                </a:lnTo>
                <a:lnTo>
                  <a:pt x="49410" y="20740"/>
                </a:lnTo>
                <a:lnTo>
                  <a:pt x="49450" y="20740"/>
                </a:lnTo>
                <a:lnTo>
                  <a:pt x="49460" y="20750"/>
                </a:lnTo>
                <a:lnTo>
                  <a:pt x="49460" y="20760"/>
                </a:lnTo>
                <a:lnTo>
                  <a:pt x="49490" y="20760"/>
                </a:lnTo>
                <a:lnTo>
                  <a:pt x="49490" y="20750"/>
                </a:lnTo>
                <a:lnTo>
                  <a:pt x="49490" y="20740"/>
                </a:lnTo>
                <a:lnTo>
                  <a:pt x="49500" y="20740"/>
                </a:lnTo>
                <a:lnTo>
                  <a:pt x="49500" y="20750"/>
                </a:lnTo>
                <a:lnTo>
                  <a:pt x="49500" y="20760"/>
                </a:lnTo>
                <a:lnTo>
                  <a:pt x="49540" y="20760"/>
                </a:lnTo>
                <a:lnTo>
                  <a:pt x="49540" y="20750"/>
                </a:lnTo>
                <a:lnTo>
                  <a:pt x="49540" y="20740"/>
                </a:lnTo>
                <a:lnTo>
                  <a:pt x="49550" y="20740"/>
                </a:lnTo>
                <a:lnTo>
                  <a:pt x="49580" y="20740"/>
                </a:lnTo>
                <a:lnTo>
                  <a:pt x="49580" y="20730"/>
                </a:lnTo>
                <a:lnTo>
                  <a:pt x="49630" y="20730"/>
                </a:lnTo>
                <a:lnTo>
                  <a:pt x="49630" y="20740"/>
                </a:lnTo>
                <a:lnTo>
                  <a:pt x="49670" y="20740"/>
                </a:lnTo>
                <a:lnTo>
                  <a:pt x="49670" y="20730"/>
                </a:lnTo>
                <a:lnTo>
                  <a:pt x="49690" y="20730"/>
                </a:lnTo>
                <a:lnTo>
                  <a:pt x="49690" y="20720"/>
                </a:lnTo>
                <a:lnTo>
                  <a:pt x="49720" y="20720"/>
                </a:lnTo>
                <a:lnTo>
                  <a:pt x="49720" y="20700"/>
                </a:lnTo>
                <a:lnTo>
                  <a:pt x="49730" y="20700"/>
                </a:lnTo>
                <a:lnTo>
                  <a:pt x="49760" y="20700"/>
                </a:lnTo>
                <a:lnTo>
                  <a:pt x="49760" y="20690"/>
                </a:lnTo>
                <a:lnTo>
                  <a:pt x="49770" y="20690"/>
                </a:lnTo>
                <a:lnTo>
                  <a:pt x="49810" y="20690"/>
                </a:lnTo>
                <a:lnTo>
                  <a:pt x="49810" y="20680"/>
                </a:lnTo>
                <a:lnTo>
                  <a:pt x="49820" y="20680"/>
                </a:lnTo>
                <a:lnTo>
                  <a:pt x="49820" y="20640"/>
                </a:lnTo>
                <a:lnTo>
                  <a:pt x="49810" y="20640"/>
                </a:lnTo>
                <a:lnTo>
                  <a:pt x="49810" y="20600"/>
                </a:lnTo>
                <a:lnTo>
                  <a:pt x="49820" y="20600"/>
                </a:lnTo>
                <a:lnTo>
                  <a:pt x="49820" y="20590"/>
                </a:lnTo>
                <a:lnTo>
                  <a:pt x="49820" y="20580"/>
                </a:lnTo>
                <a:lnTo>
                  <a:pt x="49830" y="20580"/>
                </a:lnTo>
                <a:lnTo>
                  <a:pt x="49840" y="20580"/>
                </a:lnTo>
                <a:lnTo>
                  <a:pt x="49840" y="20570"/>
                </a:lnTo>
                <a:lnTo>
                  <a:pt x="49850" y="20570"/>
                </a:lnTo>
                <a:lnTo>
                  <a:pt x="49860" y="20570"/>
                </a:lnTo>
                <a:lnTo>
                  <a:pt x="49860" y="20550"/>
                </a:lnTo>
                <a:lnTo>
                  <a:pt x="49880" y="20560"/>
                </a:lnTo>
                <a:lnTo>
                  <a:pt x="49880" y="20540"/>
                </a:lnTo>
                <a:lnTo>
                  <a:pt x="49890" y="20540"/>
                </a:lnTo>
                <a:lnTo>
                  <a:pt x="49960" y="20550"/>
                </a:lnTo>
                <a:lnTo>
                  <a:pt x="49960" y="20560"/>
                </a:lnTo>
                <a:lnTo>
                  <a:pt x="49990" y="20560"/>
                </a:lnTo>
                <a:lnTo>
                  <a:pt x="49990" y="20570"/>
                </a:lnTo>
                <a:lnTo>
                  <a:pt x="50040" y="20570"/>
                </a:lnTo>
                <a:lnTo>
                  <a:pt x="50060" y="20570"/>
                </a:lnTo>
                <a:lnTo>
                  <a:pt x="50060" y="20580"/>
                </a:lnTo>
                <a:lnTo>
                  <a:pt x="50080" y="20580"/>
                </a:lnTo>
                <a:lnTo>
                  <a:pt x="50100" y="20580"/>
                </a:lnTo>
                <a:lnTo>
                  <a:pt x="50100" y="20590"/>
                </a:lnTo>
                <a:lnTo>
                  <a:pt x="50100" y="20600"/>
                </a:lnTo>
                <a:lnTo>
                  <a:pt x="50110" y="20600"/>
                </a:lnTo>
                <a:lnTo>
                  <a:pt x="50110" y="20610"/>
                </a:lnTo>
                <a:lnTo>
                  <a:pt x="50120" y="20610"/>
                </a:lnTo>
                <a:lnTo>
                  <a:pt x="50120" y="20620"/>
                </a:lnTo>
                <a:lnTo>
                  <a:pt x="50130" y="20620"/>
                </a:lnTo>
                <a:lnTo>
                  <a:pt x="50130" y="20640"/>
                </a:lnTo>
                <a:lnTo>
                  <a:pt x="50140" y="20640"/>
                </a:lnTo>
                <a:lnTo>
                  <a:pt x="50140" y="20650"/>
                </a:lnTo>
                <a:lnTo>
                  <a:pt x="50170" y="20650"/>
                </a:lnTo>
                <a:lnTo>
                  <a:pt x="50170" y="20660"/>
                </a:lnTo>
                <a:lnTo>
                  <a:pt x="50210" y="20660"/>
                </a:lnTo>
                <a:lnTo>
                  <a:pt x="50210" y="20650"/>
                </a:lnTo>
                <a:lnTo>
                  <a:pt x="50220" y="20650"/>
                </a:lnTo>
                <a:lnTo>
                  <a:pt x="50220" y="20640"/>
                </a:lnTo>
                <a:lnTo>
                  <a:pt x="50230" y="20640"/>
                </a:lnTo>
                <a:lnTo>
                  <a:pt x="50230" y="20630"/>
                </a:lnTo>
                <a:lnTo>
                  <a:pt x="50230" y="20600"/>
                </a:lnTo>
                <a:lnTo>
                  <a:pt x="50240" y="20600"/>
                </a:lnTo>
                <a:lnTo>
                  <a:pt x="50240" y="20590"/>
                </a:lnTo>
                <a:lnTo>
                  <a:pt x="50240" y="20570"/>
                </a:lnTo>
                <a:lnTo>
                  <a:pt x="50250" y="20570"/>
                </a:lnTo>
                <a:lnTo>
                  <a:pt x="50250" y="20560"/>
                </a:lnTo>
                <a:lnTo>
                  <a:pt x="50260" y="20560"/>
                </a:lnTo>
                <a:lnTo>
                  <a:pt x="50280" y="20560"/>
                </a:lnTo>
                <a:lnTo>
                  <a:pt x="50280" y="20550"/>
                </a:lnTo>
                <a:lnTo>
                  <a:pt x="50300" y="20540"/>
                </a:lnTo>
                <a:lnTo>
                  <a:pt x="50300" y="20530"/>
                </a:lnTo>
                <a:lnTo>
                  <a:pt x="50360" y="20530"/>
                </a:lnTo>
                <a:lnTo>
                  <a:pt x="50430" y="20530"/>
                </a:lnTo>
                <a:lnTo>
                  <a:pt x="50430" y="20540"/>
                </a:lnTo>
                <a:lnTo>
                  <a:pt x="50450" y="20550"/>
                </a:lnTo>
                <a:lnTo>
                  <a:pt x="50440" y="20560"/>
                </a:lnTo>
                <a:lnTo>
                  <a:pt x="50460" y="20560"/>
                </a:lnTo>
                <a:lnTo>
                  <a:pt x="50470" y="20570"/>
                </a:lnTo>
                <a:lnTo>
                  <a:pt x="50480" y="20580"/>
                </a:lnTo>
                <a:lnTo>
                  <a:pt x="50490" y="20580"/>
                </a:lnTo>
                <a:lnTo>
                  <a:pt x="50490" y="20600"/>
                </a:lnTo>
                <a:lnTo>
                  <a:pt x="50520" y="20600"/>
                </a:lnTo>
                <a:lnTo>
                  <a:pt x="50520" y="20610"/>
                </a:lnTo>
                <a:lnTo>
                  <a:pt x="50530" y="20610"/>
                </a:lnTo>
                <a:lnTo>
                  <a:pt x="50530" y="20600"/>
                </a:lnTo>
                <a:lnTo>
                  <a:pt x="50540" y="20600"/>
                </a:lnTo>
                <a:lnTo>
                  <a:pt x="50570" y="20600"/>
                </a:lnTo>
                <a:lnTo>
                  <a:pt x="50570" y="20590"/>
                </a:lnTo>
                <a:lnTo>
                  <a:pt x="50570" y="20580"/>
                </a:lnTo>
                <a:lnTo>
                  <a:pt x="50590" y="20580"/>
                </a:lnTo>
                <a:lnTo>
                  <a:pt x="50600" y="20580"/>
                </a:lnTo>
                <a:lnTo>
                  <a:pt x="50600" y="20600"/>
                </a:lnTo>
                <a:lnTo>
                  <a:pt x="50650" y="20600"/>
                </a:lnTo>
                <a:lnTo>
                  <a:pt x="50650" y="20580"/>
                </a:lnTo>
                <a:lnTo>
                  <a:pt x="50660" y="20580"/>
                </a:lnTo>
                <a:lnTo>
                  <a:pt x="50660" y="20560"/>
                </a:lnTo>
                <a:lnTo>
                  <a:pt x="50670" y="20550"/>
                </a:lnTo>
                <a:lnTo>
                  <a:pt x="50670" y="20530"/>
                </a:lnTo>
                <a:lnTo>
                  <a:pt x="50690" y="20530"/>
                </a:lnTo>
                <a:lnTo>
                  <a:pt x="50690" y="20520"/>
                </a:lnTo>
                <a:lnTo>
                  <a:pt x="50700" y="20520"/>
                </a:lnTo>
                <a:lnTo>
                  <a:pt x="50700" y="20500"/>
                </a:lnTo>
                <a:lnTo>
                  <a:pt x="50800" y="20500"/>
                </a:lnTo>
                <a:lnTo>
                  <a:pt x="50800" y="20520"/>
                </a:lnTo>
                <a:lnTo>
                  <a:pt x="50810" y="20520"/>
                </a:lnTo>
                <a:lnTo>
                  <a:pt x="50810" y="20530"/>
                </a:lnTo>
                <a:lnTo>
                  <a:pt x="50820" y="20530"/>
                </a:lnTo>
                <a:lnTo>
                  <a:pt x="50820" y="20540"/>
                </a:lnTo>
                <a:lnTo>
                  <a:pt x="50840" y="20550"/>
                </a:lnTo>
                <a:lnTo>
                  <a:pt x="50830" y="20560"/>
                </a:lnTo>
                <a:lnTo>
                  <a:pt x="50860" y="20560"/>
                </a:lnTo>
                <a:lnTo>
                  <a:pt x="50860" y="20540"/>
                </a:lnTo>
                <a:lnTo>
                  <a:pt x="50880" y="20540"/>
                </a:lnTo>
                <a:lnTo>
                  <a:pt x="50880" y="20530"/>
                </a:lnTo>
                <a:lnTo>
                  <a:pt x="50890" y="20530"/>
                </a:lnTo>
                <a:lnTo>
                  <a:pt x="50890" y="20520"/>
                </a:lnTo>
                <a:lnTo>
                  <a:pt x="50940" y="20520"/>
                </a:lnTo>
                <a:lnTo>
                  <a:pt x="50940" y="20530"/>
                </a:lnTo>
                <a:lnTo>
                  <a:pt x="50950" y="20530"/>
                </a:lnTo>
                <a:lnTo>
                  <a:pt x="50950" y="20560"/>
                </a:lnTo>
                <a:lnTo>
                  <a:pt x="50950" y="20600"/>
                </a:lnTo>
                <a:lnTo>
                  <a:pt x="50960" y="20600"/>
                </a:lnTo>
                <a:lnTo>
                  <a:pt x="50960" y="20610"/>
                </a:lnTo>
                <a:lnTo>
                  <a:pt x="50970" y="20610"/>
                </a:lnTo>
                <a:lnTo>
                  <a:pt x="50970" y="20620"/>
                </a:lnTo>
                <a:lnTo>
                  <a:pt x="51000" y="20620"/>
                </a:lnTo>
                <a:lnTo>
                  <a:pt x="51000" y="20640"/>
                </a:lnTo>
                <a:lnTo>
                  <a:pt x="51010" y="20640"/>
                </a:lnTo>
                <a:lnTo>
                  <a:pt x="51010" y="20620"/>
                </a:lnTo>
                <a:lnTo>
                  <a:pt x="51040" y="20620"/>
                </a:lnTo>
                <a:lnTo>
                  <a:pt x="51040" y="20610"/>
                </a:lnTo>
                <a:lnTo>
                  <a:pt x="51050" y="20610"/>
                </a:lnTo>
                <a:lnTo>
                  <a:pt x="51050" y="20620"/>
                </a:lnTo>
                <a:lnTo>
                  <a:pt x="51090" y="20620"/>
                </a:lnTo>
                <a:lnTo>
                  <a:pt x="51090" y="20640"/>
                </a:lnTo>
                <a:lnTo>
                  <a:pt x="51110" y="20640"/>
                </a:lnTo>
                <a:lnTo>
                  <a:pt x="51110" y="20650"/>
                </a:lnTo>
                <a:lnTo>
                  <a:pt x="51120" y="20650"/>
                </a:lnTo>
                <a:lnTo>
                  <a:pt x="51130" y="20660"/>
                </a:lnTo>
                <a:lnTo>
                  <a:pt x="51140" y="20660"/>
                </a:lnTo>
                <a:lnTo>
                  <a:pt x="51140" y="20690"/>
                </a:lnTo>
                <a:lnTo>
                  <a:pt x="51150" y="20690"/>
                </a:lnTo>
                <a:lnTo>
                  <a:pt x="51150" y="20700"/>
                </a:lnTo>
                <a:lnTo>
                  <a:pt x="51160" y="20700"/>
                </a:lnTo>
                <a:lnTo>
                  <a:pt x="51160" y="20720"/>
                </a:lnTo>
                <a:lnTo>
                  <a:pt x="51210" y="20720"/>
                </a:lnTo>
                <a:lnTo>
                  <a:pt x="51210" y="20700"/>
                </a:lnTo>
                <a:lnTo>
                  <a:pt x="51310" y="20700"/>
                </a:lnTo>
                <a:lnTo>
                  <a:pt x="51310" y="20690"/>
                </a:lnTo>
                <a:lnTo>
                  <a:pt x="51400" y="20690"/>
                </a:lnTo>
                <a:lnTo>
                  <a:pt x="51400" y="20680"/>
                </a:lnTo>
                <a:lnTo>
                  <a:pt x="51410" y="20680"/>
                </a:lnTo>
                <a:lnTo>
                  <a:pt x="51410" y="20690"/>
                </a:lnTo>
                <a:lnTo>
                  <a:pt x="51430" y="20690"/>
                </a:lnTo>
                <a:lnTo>
                  <a:pt x="51440" y="20690"/>
                </a:lnTo>
                <a:lnTo>
                  <a:pt x="51440" y="20700"/>
                </a:lnTo>
                <a:lnTo>
                  <a:pt x="51450" y="20700"/>
                </a:lnTo>
                <a:lnTo>
                  <a:pt x="51450" y="20720"/>
                </a:lnTo>
                <a:lnTo>
                  <a:pt x="51450" y="20740"/>
                </a:lnTo>
                <a:lnTo>
                  <a:pt x="51460" y="20740"/>
                </a:lnTo>
                <a:lnTo>
                  <a:pt x="51460" y="20760"/>
                </a:lnTo>
                <a:lnTo>
                  <a:pt x="51480" y="20760"/>
                </a:lnTo>
                <a:lnTo>
                  <a:pt x="51480" y="20750"/>
                </a:lnTo>
                <a:lnTo>
                  <a:pt x="51480" y="20740"/>
                </a:lnTo>
                <a:lnTo>
                  <a:pt x="51530" y="20740"/>
                </a:lnTo>
                <a:lnTo>
                  <a:pt x="51530" y="20750"/>
                </a:lnTo>
                <a:lnTo>
                  <a:pt x="51530" y="20760"/>
                </a:lnTo>
                <a:lnTo>
                  <a:pt x="51560" y="20760"/>
                </a:lnTo>
                <a:lnTo>
                  <a:pt x="51560" y="20770"/>
                </a:lnTo>
                <a:lnTo>
                  <a:pt x="51660" y="20770"/>
                </a:lnTo>
                <a:lnTo>
                  <a:pt x="51660" y="20760"/>
                </a:lnTo>
                <a:lnTo>
                  <a:pt x="51740" y="20760"/>
                </a:lnTo>
                <a:lnTo>
                  <a:pt x="51740" y="20750"/>
                </a:lnTo>
                <a:lnTo>
                  <a:pt x="51740" y="20740"/>
                </a:lnTo>
                <a:lnTo>
                  <a:pt x="51750" y="20740"/>
                </a:lnTo>
                <a:lnTo>
                  <a:pt x="51770" y="20740"/>
                </a:lnTo>
                <a:lnTo>
                  <a:pt x="51770" y="20730"/>
                </a:lnTo>
                <a:lnTo>
                  <a:pt x="51770" y="20720"/>
                </a:lnTo>
                <a:lnTo>
                  <a:pt x="51780" y="20720"/>
                </a:lnTo>
                <a:lnTo>
                  <a:pt x="51780" y="20700"/>
                </a:lnTo>
                <a:lnTo>
                  <a:pt x="51790" y="20700"/>
                </a:lnTo>
                <a:lnTo>
                  <a:pt x="51800" y="20700"/>
                </a:lnTo>
                <a:lnTo>
                  <a:pt x="51800" y="20690"/>
                </a:lnTo>
                <a:lnTo>
                  <a:pt x="51800" y="20680"/>
                </a:lnTo>
                <a:lnTo>
                  <a:pt x="51810" y="20680"/>
                </a:lnTo>
                <a:lnTo>
                  <a:pt x="51810" y="20660"/>
                </a:lnTo>
                <a:lnTo>
                  <a:pt x="51820" y="20660"/>
                </a:lnTo>
                <a:lnTo>
                  <a:pt x="51820" y="20640"/>
                </a:lnTo>
                <a:lnTo>
                  <a:pt x="51830" y="20640"/>
                </a:lnTo>
                <a:lnTo>
                  <a:pt x="51830" y="20620"/>
                </a:lnTo>
                <a:lnTo>
                  <a:pt x="51840" y="20620"/>
                </a:lnTo>
                <a:lnTo>
                  <a:pt x="51840" y="20610"/>
                </a:lnTo>
                <a:lnTo>
                  <a:pt x="51850" y="20610"/>
                </a:lnTo>
                <a:lnTo>
                  <a:pt x="51870" y="20610"/>
                </a:lnTo>
                <a:lnTo>
                  <a:pt x="51870" y="20600"/>
                </a:lnTo>
                <a:lnTo>
                  <a:pt x="51880" y="20600"/>
                </a:lnTo>
                <a:lnTo>
                  <a:pt x="51880" y="20590"/>
                </a:lnTo>
                <a:lnTo>
                  <a:pt x="51890" y="20580"/>
                </a:lnTo>
                <a:lnTo>
                  <a:pt x="51890" y="20570"/>
                </a:lnTo>
                <a:lnTo>
                  <a:pt x="51900" y="20570"/>
                </a:lnTo>
                <a:lnTo>
                  <a:pt x="51900" y="20550"/>
                </a:lnTo>
                <a:lnTo>
                  <a:pt x="51940" y="20560"/>
                </a:lnTo>
                <a:lnTo>
                  <a:pt x="51940" y="20570"/>
                </a:lnTo>
                <a:lnTo>
                  <a:pt x="51950" y="20570"/>
                </a:lnTo>
                <a:lnTo>
                  <a:pt x="51950" y="20580"/>
                </a:lnTo>
                <a:lnTo>
                  <a:pt x="51960" y="20580"/>
                </a:lnTo>
                <a:lnTo>
                  <a:pt x="51960" y="20600"/>
                </a:lnTo>
                <a:lnTo>
                  <a:pt x="51970" y="20600"/>
                </a:lnTo>
                <a:lnTo>
                  <a:pt x="51970" y="20650"/>
                </a:lnTo>
                <a:lnTo>
                  <a:pt x="52000" y="20650"/>
                </a:lnTo>
                <a:lnTo>
                  <a:pt x="52000" y="20660"/>
                </a:lnTo>
                <a:lnTo>
                  <a:pt x="52020" y="20660"/>
                </a:lnTo>
                <a:lnTo>
                  <a:pt x="52020" y="20680"/>
                </a:lnTo>
                <a:lnTo>
                  <a:pt x="52040" y="20680"/>
                </a:lnTo>
                <a:lnTo>
                  <a:pt x="52040" y="20690"/>
                </a:lnTo>
                <a:lnTo>
                  <a:pt x="52100" y="20690"/>
                </a:lnTo>
                <a:lnTo>
                  <a:pt x="52100" y="20650"/>
                </a:lnTo>
                <a:lnTo>
                  <a:pt x="52110" y="20650"/>
                </a:lnTo>
                <a:lnTo>
                  <a:pt x="52110" y="20640"/>
                </a:lnTo>
                <a:lnTo>
                  <a:pt x="52120" y="20640"/>
                </a:lnTo>
                <a:lnTo>
                  <a:pt x="52120" y="20630"/>
                </a:lnTo>
                <a:lnTo>
                  <a:pt x="52120" y="20620"/>
                </a:lnTo>
                <a:lnTo>
                  <a:pt x="52140" y="20620"/>
                </a:lnTo>
                <a:lnTo>
                  <a:pt x="52140" y="20600"/>
                </a:lnTo>
                <a:lnTo>
                  <a:pt x="52150" y="20600"/>
                </a:lnTo>
                <a:lnTo>
                  <a:pt x="52150" y="20590"/>
                </a:lnTo>
                <a:lnTo>
                  <a:pt x="52150" y="20570"/>
                </a:lnTo>
                <a:lnTo>
                  <a:pt x="52140" y="20570"/>
                </a:lnTo>
                <a:lnTo>
                  <a:pt x="52140" y="20560"/>
                </a:lnTo>
                <a:lnTo>
                  <a:pt x="52130" y="20560"/>
                </a:lnTo>
                <a:lnTo>
                  <a:pt x="52130" y="20540"/>
                </a:lnTo>
                <a:lnTo>
                  <a:pt x="52120" y="20540"/>
                </a:lnTo>
                <a:lnTo>
                  <a:pt x="52120" y="20520"/>
                </a:lnTo>
                <a:lnTo>
                  <a:pt x="52110" y="20520"/>
                </a:lnTo>
                <a:lnTo>
                  <a:pt x="52110" y="20490"/>
                </a:lnTo>
                <a:lnTo>
                  <a:pt x="52120" y="20490"/>
                </a:lnTo>
                <a:lnTo>
                  <a:pt x="52120" y="20480"/>
                </a:lnTo>
                <a:lnTo>
                  <a:pt x="52190" y="20480"/>
                </a:lnTo>
                <a:lnTo>
                  <a:pt x="52200" y="20480"/>
                </a:lnTo>
                <a:lnTo>
                  <a:pt x="52200" y="20450"/>
                </a:lnTo>
                <a:lnTo>
                  <a:pt x="52210" y="20450"/>
                </a:lnTo>
                <a:lnTo>
                  <a:pt x="52210" y="20440"/>
                </a:lnTo>
                <a:lnTo>
                  <a:pt x="52220" y="20440"/>
                </a:lnTo>
                <a:lnTo>
                  <a:pt x="52220" y="20420"/>
                </a:lnTo>
                <a:lnTo>
                  <a:pt x="52240" y="20420"/>
                </a:lnTo>
                <a:lnTo>
                  <a:pt x="52250" y="20420"/>
                </a:lnTo>
                <a:lnTo>
                  <a:pt x="52250" y="20440"/>
                </a:lnTo>
                <a:lnTo>
                  <a:pt x="52260" y="20440"/>
                </a:lnTo>
                <a:lnTo>
                  <a:pt x="52260" y="20450"/>
                </a:lnTo>
                <a:lnTo>
                  <a:pt x="52290" y="20450"/>
                </a:lnTo>
                <a:lnTo>
                  <a:pt x="52290" y="20460"/>
                </a:lnTo>
                <a:lnTo>
                  <a:pt x="52310" y="20470"/>
                </a:lnTo>
                <a:lnTo>
                  <a:pt x="52310" y="20480"/>
                </a:lnTo>
                <a:lnTo>
                  <a:pt x="52420" y="20480"/>
                </a:lnTo>
                <a:lnTo>
                  <a:pt x="52420" y="20470"/>
                </a:lnTo>
                <a:lnTo>
                  <a:pt x="52420" y="20460"/>
                </a:lnTo>
                <a:lnTo>
                  <a:pt x="52430" y="20460"/>
                </a:lnTo>
                <a:lnTo>
                  <a:pt x="52430" y="20450"/>
                </a:lnTo>
                <a:lnTo>
                  <a:pt x="52440" y="20450"/>
                </a:lnTo>
                <a:lnTo>
                  <a:pt x="52540" y="20450"/>
                </a:lnTo>
                <a:lnTo>
                  <a:pt x="52540" y="20460"/>
                </a:lnTo>
                <a:lnTo>
                  <a:pt x="52570" y="20460"/>
                </a:lnTo>
                <a:lnTo>
                  <a:pt x="52580" y="20460"/>
                </a:lnTo>
                <a:lnTo>
                  <a:pt x="52580" y="20470"/>
                </a:lnTo>
                <a:lnTo>
                  <a:pt x="52580" y="20480"/>
                </a:lnTo>
                <a:lnTo>
                  <a:pt x="52620" y="20480"/>
                </a:lnTo>
                <a:lnTo>
                  <a:pt x="52620" y="20470"/>
                </a:lnTo>
                <a:lnTo>
                  <a:pt x="52620" y="20460"/>
                </a:lnTo>
                <a:lnTo>
                  <a:pt x="52670" y="20460"/>
                </a:lnTo>
                <a:lnTo>
                  <a:pt x="52670" y="20470"/>
                </a:lnTo>
                <a:lnTo>
                  <a:pt x="52670" y="20480"/>
                </a:lnTo>
                <a:lnTo>
                  <a:pt x="52730" y="20480"/>
                </a:lnTo>
                <a:lnTo>
                  <a:pt x="52740" y="20470"/>
                </a:lnTo>
                <a:lnTo>
                  <a:pt x="52740" y="20450"/>
                </a:lnTo>
                <a:lnTo>
                  <a:pt x="52750" y="20450"/>
                </a:lnTo>
                <a:lnTo>
                  <a:pt x="52750" y="20440"/>
                </a:lnTo>
                <a:lnTo>
                  <a:pt x="52760" y="20440"/>
                </a:lnTo>
                <a:lnTo>
                  <a:pt x="52810" y="20440"/>
                </a:lnTo>
                <a:lnTo>
                  <a:pt x="52810" y="20430"/>
                </a:lnTo>
                <a:lnTo>
                  <a:pt x="52810" y="20420"/>
                </a:lnTo>
                <a:lnTo>
                  <a:pt x="52830" y="20420"/>
                </a:lnTo>
                <a:lnTo>
                  <a:pt x="52890" y="20420"/>
                </a:lnTo>
                <a:lnTo>
                  <a:pt x="52890" y="20410"/>
                </a:lnTo>
                <a:lnTo>
                  <a:pt x="52910" y="20410"/>
                </a:lnTo>
                <a:lnTo>
                  <a:pt x="52910" y="20400"/>
                </a:lnTo>
                <a:lnTo>
                  <a:pt x="52920" y="20400"/>
                </a:lnTo>
                <a:lnTo>
                  <a:pt x="52930" y="20400"/>
                </a:lnTo>
                <a:lnTo>
                  <a:pt x="52930" y="20380"/>
                </a:lnTo>
                <a:lnTo>
                  <a:pt x="52940" y="20380"/>
                </a:lnTo>
                <a:lnTo>
                  <a:pt x="52940" y="20370"/>
                </a:lnTo>
                <a:lnTo>
                  <a:pt x="52960" y="20370"/>
                </a:lnTo>
                <a:lnTo>
                  <a:pt x="52960" y="20360"/>
                </a:lnTo>
                <a:lnTo>
                  <a:pt x="52960" y="20350"/>
                </a:lnTo>
                <a:lnTo>
                  <a:pt x="52980" y="20340"/>
                </a:lnTo>
                <a:lnTo>
                  <a:pt x="52970" y="20320"/>
                </a:lnTo>
                <a:lnTo>
                  <a:pt x="52980" y="20320"/>
                </a:lnTo>
                <a:lnTo>
                  <a:pt x="52980" y="20310"/>
                </a:lnTo>
                <a:lnTo>
                  <a:pt x="53000" y="20310"/>
                </a:lnTo>
                <a:lnTo>
                  <a:pt x="52990" y="20290"/>
                </a:lnTo>
                <a:lnTo>
                  <a:pt x="53030" y="20290"/>
                </a:lnTo>
                <a:lnTo>
                  <a:pt x="53030" y="20280"/>
                </a:lnTo>
                <a:lnTo>
                  <a:pt x="53050" y="20280"/>
                </a:lnTo>
                <a:lnTo>
                  <a:pt x="53050" y="20290"/>
                </a:lnTo>
                <a:lnTo>
                  <a:pt x="53060" y="20290"/>
                </a:lnTo>
                <a:lnTo>
                  <a:pt x="53060" y="20280"/>
                </a:lnTo>
                <a:lnTo>
                  <a:pt x="53110" y="20280"/>
                </a:lnTo>
                <a:lnTo>
                  <a:pt x="53110" y="20270"/>
                </a:lnTo>
                <a:lnTo>
                  <a:pt x="53130" y="20270"/>
                </a:lnTo>
                <a:lnTo>
                  <a:pt x="53170" y="20270"/>
                </a:lnTo>
                <a:lnTo>
                  <a:pt x="53170" y="20260"/>
                </a:lnTo>
                <a:lnTo>
                  <a:pt x="53170" y="20250"/>
                </a:lnTo>
                <a:lnTo>
                  <a:pt x="53180" y="20250"/>
                </a:lnTo>
                <a:lnTo>
                  <a:pt x="53210" y="20250"/>
                </a:lnTo>
                <a:lnTo>
                  <a:pt x="53210" y="20240"/>
                </a:lnTo>
                <a:lnTo>
                  <a:pt x="53230" y="20240"/>
                </a:lnTo>
                <a:lnTo>
                  <a:pt x="53220" y="20230"/>
                </a:lnTo>
                <a:lnTo>
                  <a:pt x="53230" y="20220"/>
                </a:lnTo>
                <a:lnTo>
                  <a:pt x="53230" y="20210"/>
                </a:lnTo>
                <a:lnTo>
                  <a:pt x="53240" y="20210"/>
                </a:lnTo>
                <a:lnTo>
                  <a:pt x="53250" y="20210"/>
                </a:lnTo>
                <a:lnTo>
                  <a:pt x="53250" y="20200"/>
                </a:lnTo>
                <a:lnTo>
                  <a:pt x="53270" y="20200"/>
                </a:lnTo>
                <a:lnTo>
                  <a:pt x="53320" y="20200"/>
                </a:lnTo>
                <a:lnTo>
                  <a:pt x="53320" y="20190"/>
                </a:lnTo>
                <a:lnTo>
                  <a:pt x="53330" y="20190"/>
                </a:lnTo>
                <a:lnTo>
                  <a:pt x="53340" y="20190"/>
                </a:lnTo>
                <a:lnTo>
                  <a:pt x="53340" y="20170"/>
                </a:lnTo>
                <a:lnTo>
                  <a:pt x="53400" y="20170"/>
                </a:lnTo>
                <a:lnTo>
                  <a:pt x="53400" y="20160"/>
                </a:lnTo>
                <a:lnTo>
                  <a:pt x="53410" y="20160"/>
                </a:lnTo>
                <a:lnTo>
                  <a:pt x="53440" y="20160"/>
                </a:lnTo>
                <a:lnTo>
                  <a:pt x="53440" y="20150"/>
                </a:lnTo>
                <a:lnTo>
                  <a:pt x="53470" y="20150"/>
                </a:lnTo>
                <a:lnTo>
                  <a:pt x="53470" y="20130"/>
                </a:lnTo>
                <a:lnTo>
                  <a:pt x="53480" y="20130"/>
                </a:lnTo>
                <a:lnTo>
                  <a:pt x="53540" y="20130"/>
                </a:lnTo>
                <a:lnTo>
                  <a:pt x="53540" y="20120"/>
                </a:lnTo>
                <a:lnTo>
                  <a:pt x="53560" y="20120"/>
                </a:lnTo>
                <a:lnTo>
                  <a:pt x="53560" y="20110"/>
                </a:lnTo>
                <a:lnTo>
                  <a:pt x="53580" y="20110"/>
                </a:lnTo>
                <a:lnTo>
                  <a:pt x="53580" y="20090"/>
                </a:lnTo>
                <a:lnTo>
                  <a:pt x="53600" y="20090"/>
                </a:lnTo>
                <a:lnTo>
                  <a:pt x="53600" y="20080"/>
                </a:lnTo>
                <a:lnTo>
                  <a:pt x="53610" y="20080"/>
                </a:lnTo>
                <a:lnTo>
                  <a:pt x="53610" y="20070"/>
                </a:lnTo>
                <a:lnTo>
                  <a:pt x="53620" y="20070"/>
                </a:lnTo>
                <a:lnTo>
                  <a:pt x="53650" y="20070"/>
                </a:lnTo>
                <a:lnTo>
                  <a:pt x="53650" y="20050"/>
                </a:lnTo>
                <a:lnTo>
                  <a:pt x="53670" y="20050"/>
                </a:lnTo>
                <a:lnTo>
                  <a:pt x="53670" y="20070"/>
                </a:lnTo>
                <a:lnTo>
                  <a:pt x="53690" y="20070"/>
                </a:lnTo>
                <a:lnTo>
                  <a:pt x="53690" y="20090"/>
                </a:lnTo>
                <a:lnTo>
                  <a:pt x="53710" y="20090"/>
                </a:lnTo>
                <a:lnTo>
                  <a:pt x="53730" y="20090"/>
                </a:lnTo>
                <a:lnTo>
                  <a:pt x="53730" y="20080"/>
                </a:lnTo>
                <a:lnTo>
                  <a:pt x="53760" y="20080"/>
                </a:lnTo>
                <a:lnTo>
                  <a:pt x="53760" y="20090"/>
                </a:lnTo>
                <a:lnTo>
                  <a:pt x="53770" y="20090"/>
                </a:lnTo>
                <a:lnTo>
                  <a:pt x="53770" y="20110"/>
                </a:lnTo>
                <a:lnTo>
                  <a:pt x="53780" y="20110"/>
                </a:lnTo>
                <a:lnTo>
                  <a:pt x="53780" y="20120"/>
                </a:lnTo>
                <a:lnTo>
                  <a:pt x="53800" y="20120"/>
                </a:lnTo>
                <a:lnTo>
                  <a:pt x="53800" y="20150"/>
                </a:lnTo>
                <a:lnTo>
                  <a:pt x="53830" y="20150"/>
                </a:lnTo>
                <a:lnTo>
                  <a:pt x="53830" y="20160"/>
                </a:lnTo>
                <a:lnTo>
                  <a:pt x="53840" y="20160"/>
                </a:lnTo>
                <a:lnTo>
                  <a:pt x="53840" y="20170"/>
                </a:lnTo>
                <a:lnTo>
                  <a:pt x="53940" y="20170"/>
                </a:lnTo>
                <a:lnTo>
                  <a:pt x="53940" y="20160"/>
                </a:lnTo>
                <a:lnTo>
                  <a:pt x="53960" y="20160"/>
                </a:lnTo>
                <a:lnTo>
                  <a:pt x="53960" y="20140"/>
                </a:lnTo>
                <a:lnTo>
                  <a:pt x="53970" y="20150"/>
                </a:lnTo>
                <a:lnTo>
                  <a:pt x="53970" y="20130"/>
                </a:lnTo>
                <a:lnTo>
                  <a:pt x="53990" y="20130"/>
                </a:lnTo>
                <a:lnTo>
                  <a:pt x="53990" y="20120"/>
                </a:lnTo>
                <a:lnTo>
                  <a:pt x="54050" y="20120"/>
                </a:lnTo>
                <a:lnTo>
                  <a:pt x="54050" y="20110"/>
                </a:lnTo>
                <a:lnTo>
                  <a:pt x="54060" y="20110"/>
                </a:lnTo>
                <a:lnTo>
                  <a:pt x="54080" y="20110"/>
                </a:lnTo>
                <a:lnTo>
                  <a:pt x="54080" y="20100"/>
                </a:lnTo>
                <a:lnTo>
                  <a:pt x="54080" y="20090"/>
                </a:lnTo>
                <a:lnTo>
                  <a:pt x="54090" y="20090"/>
                </a:lnTo>
                <a:lnTo>
                  <a:pt x="54100" y="20090"/>
                </a:lnTo>
                <a:lnTo>
                  <a:pt x="54100" y="20080"/>
                </a:lnTo>
                <a:lnTo>
                  <a:pt x="54110" y="20080"/>
                </a:lnTo>
                <a:lnTo>
                  <a:pt x="54120" y="20080"/>
                </a:lnTo>
                <a:lnTo>
                  <a:pt x="54120" y="20070"/>
                </a:lnTo>
                <a:lnTo>
                  <a:pt x="54180" y="20070"/>
                </a:lnTo>
                <a:lnTo>
                  <a:pt x="54180" y="20080"/>
                </a:lnTo>
                <a:lnTo>
                  <a:pt x="54270" y="20080"/>
                </a:lnTo>
                <a:lnTo>
                  <a:pt x="54270" y="20070"/>
                </a:lnTo>
                <a:lnTo>
                  <a:pt x="54280" y="20070"/>
                </a:lnTo>
                <a:lnTo>
                  <a:pt x="54290" y="20070"/>
                </a:lnTo>
                <a:lnTo>
                  <a:pt x="54290" y="20050"/>
                </a:lnTo>
                <a:lnTo>
                  <a:pt x="54320" y="20050"/>
                </a:lnTo>
                <a:lnTo>
                  <a:pt x="54340" y="20050"/>
                </a:lnTo>
                <a:lnTo>
                  <a:pt x="54340" y="20060"/>
                </a:lnTo>
                <a:lnTo>
                  <a:pt x="54340" y="20070"/>
                </a:lnTo>
                <a:lnTo>
                  <a:pt x="54350" y="20070"/>
                </a:lnTo>
                <a:lnTo>
                  <a:pt x="54350" y="20080"/>
                </a:lnTo>
                <a:lnTo>
                  <a:pt x="54370" y="20080"/>
                </a:lnTo>
                <a:lnTo>
                  <a:pt x="54370" y="20090"/>
                </a:lnTo>
                <a:lnTo>
                  <a:pt x="54390" y="20090"/>
                </a:lnTo>
                <a:lnTo>
                  <a:pt x="54400" y="20090"/>
                </a:lnTo>
                <a:lnTo>
                  <a:pt x="54400" y="20100"/>
                </a:lnTo>
                <a:lnTo>
                  <a:pt x="54400" y="20110"/>
                </a:lnTo>
                <a:lnTo>
                  <a:pt x="54450" y="20110"/>
                </a:lnTo>
                <a:lnTo>
                  <a:pt x="54450" y="20100"/>
                </a:lnTo>
                <a:lnTo>
                  <a:pt x="54450" y="20090"/>
                </a:lnTo>
                <a:lnTo>
                  <a:pt x="54470" y="20090"/>
                </a:lnTo>
                <a:lnTo>
                  <a:pt x="54480" y="20090"/>
                </a:lnTo>
                <a:lnTo>
                  <a:pt x="54480" y="20080"/>
                </a:lnTo>
                <a:lnTo>
                  <a:pt x="54490" y="20080"/>
                </a:lnTo>
                <a:lnTo>
                  <a:pt x="54490" y="20070"/>
                </a:lnTo>
                <a:lnTo>
                  <a:pt x="54510" y="20070"/>
                </a:lnTo>
                <a:lnTo>
                  <a:pt x="54510" y="20050"/>
                </a:lnTo>
                <a:lnTo>
                  <a:pt x="54570" y="20050"/>
                </a:lnTo>
                <a:lnTo>
                  <a:pt x="54570" y="20070"/>
                </a:lnTo>
                <a:lnTo>
                  <a:pt x="54590" y="20070"/>
                </a:lnTo>
                <a:lnTo>
                  <a:pt x="54600" y="20080"/>
                </a:lnTo>
                <a:lnTo>
                  <a:pt x="54630" y="20080"/>
                </a:lnTo>
                <a:lnTo>
                  <a:pt x="54630" y="20070"/>
                </a:lnTo>
                <a:lnTo>
                  <a:pt x="54640" y="20070"/>
                </a:lnTo>
                <a:lnTo>
                  <a:pt x="54640" y="20050"/>
                </a:lnTo>
                <a:lnTo>
                  <a:pt x="54650" y="20050"/>
                </a:lnTo>
                <a:lnTo>
                  <a:pt x="54650" y="20040"/>
                </a:lnTo>
                <a:lnTo>
                  <a:pt x="54690" y="20040"/>
                </a:lnTo>
                <a:lnTo>
                  <a:pt x="54700" y="20040"/>
                </a:lnTo>
                <a:lnTo>
                  <a:pt x="54690" y="20050"/>
                </a:lnTo>
                <a:lnTo>
                  <a:pt x="54740" y="20050"/>
                </a:lnTo>
                <a:lnTo>
                  <a:pt x="54740" y="20040"/>
                </a:lnTo>
                <a:lnTo>
                  <a:pt x="54760" y="20040"/>
                </a:lnTo>
                <a:lnTo>
                  <a:pt x="54760" y="20050"/>
                </a:lnTo>
                <a:lnTo>
                  <a:pt x="54790" y="20050"/>
                </a:lnTo>
                <a:lnTo>
                  <a:pt x="54790" y="20060"/>
                </a:lnTo>
                <a:lnTo>
                  <a:pt x="54790" y="20070"/>
                </a:lnTo>
                <a:lnTo>
                  <a:pt x="54810" y="20070"/>
                </a:lnTo>
                <a:lnTo>
                  <a:pt x="54810" y="20080"/>
                </a:lnTo>
                <a:lnTo>
                  <a:pt x="54840" y="20080"/>
                </a:lnTo>
                <a:lnTo>
                  <a:pt x="54840" y="20070"/>
                </a:lnTo>
                <a:lnTo>
                  <a:pt x="54870" y="20070"/>
                </a:lnTo>
                <a:lnTo>
                  <a:pt x="54870" y="20050"/>
                </a:lnTo>
                <a:lnTo>
                  <a:pt x="54970" y="20050"/>
                </a:lnTo>
                <a:lnTo>
                  <a:pt x="54980" y="20040"/>
                </a:lnTo>
                <a:lnTo>
                  <a:pt x="55000" y="20040"/>
                </a:lnTo>
                <a:lnTo>
                  <a:pt x="55000" y="20030"/>
                </a:lnTo>
                <a:lnTo>
                  <a:pt x="55010" y="20020"/>
                </a:lnTo>
                <a:lnTo>
                  <a:pt x="55010" y="20010"/>
                </a:lnTo>
                <a:lnTo>
                  <a:pt x="55020" y="20010"/>
                </a:lnTo>
                <a:lnTo>
                  <a:pt x="55020" y="20000"/>
                </a:lnTo>
                <a:lnTo>
                  <a:pt x="55030" y="20000"/>
                </a:lnTo>
                <a:lnTo>
                  <a:pt x="55030" y="19990"/>
                </a:lnTo>
                <a:lnTo>
                  <a:pt x="55060" y="19990"/>
                </a:lnTo>
                <a:lnTo>
                  <a:pt x="55060" y="19970"/>
                </a:lnTo>
                <a:lnTo>
                  <a:pt x="55070" y="19970"/>
                </a:lnTo>
                <a:lnTo>
                  <a:pt x="55070" y="19990"/>
                </a:lnTo>
                <a:lnTo>
                  <a:pt x="55130" y="19990"/>
                </a:lnTo>
                <a:lnTo>
                  <a:pt x="55140" y="19990"/>
                </a:lnTo>
                <a:lnTo>
                  <a:pt x="55140" y="20000"/>
                </a:lnTo>
                <a:lnTo>
                  <a:pt x="55150" y="20000"/>
                </a:lnTo>
                <a:lnTo>
                  <a:pt x="55150" y="19990"/>
                </a:lnTo>
                <a:lnTo>
                  <a:pt x="55180" y="19990"/>
                </a:lnTo>
                <a:lnTo>
                  <a:pt x="55180" y="19970"/>
                </a:lnTo>
                <a:lnTo>
                  <a:pt x="55220" y="19970"/>
                </a:lnTo>
                <a:lnTo>
                  <a:pt x="55220" y="19960"/>
                </a:lnTo>
                <a:lnTo>
                  <a:pt x="55270" y="19960"/>
                </a:lnTo>
                <a:lnTo>
                  <a:pt x="55270" y="19950"/>
                </a:lnTo>
                <a:lnTo>
                  <a:pt x="55320" y="19950"/>
                </a:lnTo>
                <a:lnTo>
                  <a:pt x="55320" y="19930"/>
                </a:lnTo>
                <a:lnTo>
                  <a:pt x="55400" y="19930"/>
                </a:lnTo>
                <a:lnTo>
                  <a:pt x="55400" y="19920"/>
                </a:lnTo>
                <a:lnTo>
                  <a:pt x="55410" y="19920"/>
                </a:lnTo>
                <a:lnTo>
                  <a:pt x="55450" y="19920"/>
                </a:lnTo>
                <a:lnTo>
                  <a:pt x="55450" y="19910"/>
                </a:lnTo>
                <a:lnTo>
                  <a:pt x="55470" y="19910"/>
                </a:lnTo>
                <a:lnTo>
                  <a:pt x="55470" y="19900"/>
                </a:lnTo>
                <a:lnTo>
                  <a:pt x="55470" y="19890"/>
                </a:lnTo>
                <a:lnTo>
                  <a:pt x="55480" y="19890"/>
                </a:lnTo>
                <a:lnTo>
                  <a:pt x="55510" y="19890"/>
                </a:lnTo>
                <a:lnTo>
                  <a:pt x="55510" y="19880"/>
                </a:lnTo>
                <a:lnTo>
                  <a:pt x="55570" y="19880"/>
                </a:lnTo>
                <a:lnTo>
                  <a:pt x="55570" y="19870"/>
                </a:lnTo>
                <a:lnTo>
                  <a:pt x="55590" y="19870"/>
                </a:lnTo>
                <a:lnTo>
                  <a:pt x="55590" y="19850"/>
                </a:lnTo>
                <a:lnTo>
                  <a:pt x="55600" y="19850"/>
                </a:lnTo>
                <a:lnTo>
                  <a:pt x="55600" y="19840"/>
                </a:lnTo>
                <a:lnTo>
                  <a:pt x="55610" y="19840"/>
                </a:lnTo>
                <a:lnTo>
                  <a:pt x="55610" y="19830"/>
                </a:lnTo>
                <a:lnTo>
                  <a:pt x="55620" y="19830"/>
                </a:lnTo>
                <a:lnTo>
                  <a:pt x="55620" y="19810"/>
                </a:lnTo>
                <a:lnTo>
                  <a:pt x="55620" y="19800"/>
                </a:lnTo>
                <a:lnTo>
                  <a:pt x="55630" y="19800"/>
                </a:lnTo>
                <a:lnTo>
                  <a:pt x="55630" y="19790"/>
                </a:lnTo>
                <a:lnTo>
                  <a:pt x="55640" y="19790"/>
                </a:lnTo>
                <a:lnTo>
                  <a:pt x="55640" y="19780"/>
                </a:lnTo>
                <a:lnTo>
                  <a:pt x="55670" y="19780"/>
                </a:lnTo>
                <a:lnTo>
                  <a:pt x="55720" y="19780"/>
                </a:lnTo>
                <a:lnTo>
                  <a:pt x="55720" y="19760"/>
                </a:lnTo>
                <a:lnTo>
                  <a:pt x="55740" y="19760"/>
                </a:lnTo>
                <a:lnTo>
                  <a:pt x="55740" y="19750"/>
                </a:lnTo>
                <a:lnTo>
                  <a:pt x="55750" y="19750"/>
                </a:lnTo>
                <a:lnTo>
                  <a:pt x="55750" y="19730"/>
                </a:lnTo>
                <a:lnTo>
                  <a:pt x="55770" y="19740"/>
                </a:lnTo>
                <a:lnTo>
                  <a:pt x="55770" y="19720"/>
                </a:lnTo>
                <a:lnTo>
                  <a:pt x="55780" y="19720"/>
                </a:lnTo>
                <a:lnTo>
                  <a:pt x="55790" y="19720"/>
                </a:lnTo>
                <a:lnTo>
                  <a:pt x="55830" y="19720"/>
                </a:lnTo>
                <a:lnTo>
                  <a:pt x="55830" y="19710"/>
                </a:lnTo>
                <a:lnTo>
                  <a:pt x="55850" y="19710"/>
                </a:lnTo>
                <a:lnTo>
                  <a:pt x="55850" y="19720"/>
                </a:lnTo>
                <a:lnTo>
                  <a:pt x="55870" y="19720"/>
                </a:lnTo>
                <a:lnTo>
                  <a:pt x="55870" y="19710"/>
                </a:lnTo>
                <a:lnTo>
                  <a:pt x="55890" y="19710"/>
                </a:lnTo>
                <a:lnTo>
                  <a:pt x="55890" y="19700"/>
                </a:lnTo>
                <a:lnTo>
                  <a:pt x="55890" y="19680"/>
                </a:lnTo>
                <a:lnTo>
                  <a:pt x="55900" y="19680"/>
                </a:lnTo>
                <a:lnTo>
                  <a:pt x="55900" y="19670"/>
                </a:lnTo>
                <a:lnTo>
                  <a:pt x="55910" y="19670"/>
                </a:lnTo>
                <a:lnTo>
                  <a:pt x="55920" y="19670"/>
                </a:lnTo>
                <a:lnTo>
                  <a:pt x="55920" y="19680"/>
                </a:lnTo>
                <a:lnTo>
                  <a:pt x="55930" y="19680"/>
                </a:lnTo>
                <a:lnTo>
                  <a:pt x="55940" y="19680"/>
                </a:lnTo>
                <a:lnTo>
                  <a:pt x="55940" y="19700"/>
                </a:lnTo>
                <a:lnTo>
                  <a:pt x="55950" y="19700"/>
                </a:lnTo>
                <a:lnTo>
                  <a:pt x="55950" y="19710"/>
                </a:lnTo>
                <a:lnTo>
                  <a:pt x="55960" y="19710"/>
                </a:lnTo>
                <a:lnTo>
                  <a:pt x="55960" y="19720"/>
                </a:lnTo>
                <a:lnTo>
                  <a:pt x="55960" y="19740"/>
                </a:lnTo>
                <a:lnTo>
                  <a:pt x="55960" y="19730"/>
                </a:lnTo>
                <a:lnTo>
                  <a:pt x="55970" y="19730"/>
                </a:lnTo>
                <a:lnTo>
                  <a:pt x="55970" y="19750"/>
                </a:lnTo>
                <a:lnTo>
                  <a:pt x="56020" y="19750"/>
                </a:lnTo>
                <a:lnTo>
                  <a:pt x="56020" y="19730"/>
                </a:lnTo>
                <a:lnTo>
                  <a:pt x="56030" y="19730"/>
                </a:lnTo>
                <a:lnTo>
                  <a:pt x="56040" y="19740"/>
                </a:lnTo>
                <a:lnTo>
                  <a:pt x="56040" y="19730"/>
                </a:lnTo>
                <a:lnTo>
                  <a:pt x="56050" y="19720"/>
                </a:lnTo>
                <a:lnTo>
                  <a:pt x="56070" y="19720"/>
                </a:lnTo>
                <a:lnTo>
                  <a:pt x="56070" y="19700"/>
                </a:lnTo>
                <a:lnTo>
                  <a:pt x="56110" y="19710"/>
                </a:lnTo>
                <a:lnTo>
                  <a:pt x="56110" y="19720"/>
                </a:lnTo>
                <a:lnTo>
                  <a:pt x="56130" y="19720"/>
                </a:lnTo>
                <a:lnTo>
                  <a:pt x="56130" y="19710"/>
                </a:lnTo>
                <a:lnTo>
                  <a:pt x="56140" y="19710"/>
                </a:lnTo>
                <a:lnTo>
                  <a:pt x="56140" y="19640"/>
                </a:lnTo>
                <a:lnTo>
                  <a:pt x="56130" y="19640"/>
                </a:lnTo>
                <a:lnTo>
                  <a:pt x="56130" y="19600"/>
                </a:lnTo>
                <a:lnTo>
                  <a:pt x="56140" y="19600"/>
                </a:lnTo>
                <a:lnTo>
                  <a:pt x="56140" y="19590"/>
                </a:lnTo>
                <a:lnTo>
                  <a:pt x="56170" y="19590"/>
                </a:lnTo>
                <a:lnTo>
                  <a:pt x="56180" y="19590"/>
                </a:lnTo>
                <a:lnTo>
                  <a:pt x="56180" y="19580"/>
                </a:lnTo>
                <a:lnTo>
                  <a:pt x="56190" y="19580"/>
                </a:lnTo>
                <a:lnTo>
                  <a:pt x="56210" y="19580"/>
                </a:lnTo>
                <a:lnTo>
                  <a:pt x="56210" y="19560"/>
                </a:lnTo>
                <a:lnTo>
                  <a:pt x="56270" y="19560"/>
                </a:lnTo>
                <a:lnTo>
                  <a:pt x="56270" y="19570"/>
                </a:lnTo>
                <a:lnTo>
                  <a:pt x="56270" y="19580"/>
                </a:lnTo>
                <a:lnTo>
                  <a:pt x="56280" y="19580"/>
                </a:lnTo>
                <a:lnTo>
                  <a:pt x="56280" y="19590"/>
                </a:lnTo>
                <a:lnTo>
                  <a:pt x="56290" y="19590"/>
                </a:lnTo>
                <a:lnTo>
                  <a:pt x="56290" y="19600"/>
                </a:lnTo>
                <a:lnTo>
                  <a:pt x="56300" y="19600"/>
                </a:lnTo>
                <a:lnTo>
                  <a:pt x="56300" y="19630"/>
                </a:lnTo>
                <a:lnTo>
                  <a:pt x="56310" y="19630"/>
                </a:lnTo>
                <a:lnTo>
                  <a:pt x="56320" y="19630"/>
                </a:lnTo>
                <a:lnTo>
                  <a:pt x="56320" y="19620"/>
                </a:lnTo>
                <a:lnTo>
                  <a:pt x="56330" y="19620"/>
                </a:lnTo>
                <a:lnTo>
                  <a:pt x="56350" y="19620"/>
                </a:lnTo>
                <a:lnTo>
                  <a:pt x="56340" y="19600"/>
                </a:lnTo>
                <a:lnTo>
                  <a:pt x="56360" y="19600"/>
                </a:lnTo>
                <a:lnTo>
                  <a:pt x="56360" y="19590"/>
                </a:lnTo>
                <a:lnTo>
                  <a:pt x="56380" y="19590"/>
                </a:lnTo>
                <a:lnTo>
                  <a:pt x="56380" y="19580"/>
                </a:lnTo>
                <a:lnTo>
                  <a:pt x="56390" y="19580"/>
                </a:lnTo>
                <a:lnTo>
                  <a:pt x="56410" y="19580"/>
                </a:lnTo>
                <a:lnTo>
                  <a:pt x="56410" y="19560"/>
                </a:lnTo>
                <a:lnTo>
                  <a:pt x="56420" y="19560"/>
                </a:lnTo>
                <a:lnTo>
                  <a:pt x="56420" y="19540"/>
                </a:lnTo>
                <a:lnTo>
                  <a:pt x="56420" y="19520"/>
                </a:lnTo>
                <a:lnTo>
                  <a:pt x="56430" y="19520"/>
                </a:lnTo>
                <a:lnTo>
                  <a:pt x="56430" y="19480"/>
                </a:lnTo>
                <a:lnTo>
                  <a:pt x="56440" y="19480"/>
                </a:lnTo>
                <a:lnTo>
                  <a:pt x="56440" y="19460"/>
                </a:lnTo>
                <a:lnTo>
                  <a:pt x="56460" y="19460"/>
                </a:lnTo>
                <a:lnTo>
                  <a:pt x="56460" y="19440"/>
                </a:lnTo>
                <a:lnTo>
                  <a:pt x="56480" y="19440"/>
                </a:lnTo>
                <a:lnTo>
                  <a:pt x="56480" y="19430"/>
                </a:lnTo>
                <a:lnTo>
                  <a:pt x="56500" y="19430"/>
                </a:lnTo>
                <a:lnTo>
                  <a:pt x="56500" y="19420"/>
                </a:lnTo>
                <a:lnTo>
                  <a:pt x="56510" y="19420"/>
                </a:lnTo>
                <a:lnTo>
                  <a:pt x="56510" y="19410"/>
                </a:lnTo>
                <a:lnTo>
                  <a:pt x="56510" y="19400"/>
                </a:lnTo>
                <a:lnTo>
                  <a:pt x="56520" y="19400"/>
                </a:lnTo>
                <a:lnTo>
                  <a:pt x="56520" y="19390"/>
                </a:lnTo>
                <a:lnTo>
                  <a:pt x="56530" y="19390"/>
                </a:lnTo>
                <a:lnTo>
                  <a:pt x="56530" y="19380"/>
                </a:lnTo>
                <a:lnTo>
                  <a:pt x="56570" y="19380"/>
                </a:lnTo>
                <a:lnTo>
                  <a:pt x="56570" y="19390"/>
                </a:lnTo>
                <a:lnTo>
                  <a:pt x="56580" y="19390"/>
                </a:lnTo>
                <a:lnTo>
                  <a:pt x="56580" y="19440"/>
                </a:lnTo>
                <a:lnTo>
                  <a:pt x="56570" y="19440"/>
                </a:lnTo>
                <a:lnTo>
                  <a:pt x="56570" y="19460"/>
                </a:lnTo>
                <a:lnTo>
                  <a:pt x="56560" y="19460"/>
                </a:lnTo>
                <a:lnTo>
                  <a:pt x="56560" y="19470"/>
                </a:lnTo>
                <a:lnTo>
                  <a:pt x="56550" y="19470"/>
                </a:lnTo>
                <a:lnTo>
                  <a:pt x="56550" y="19480"/>
                </a:lnTo>
                <a:lnTo>
                  <a:pt x="56540" y="19480"/>
                </a:lnTo>
                <a:lnTo>
                  <a:pt x="56540" y="19500"/>
                </a:lnTo>
                <a:lnTo>
                  <a:pt x="56530" y="19490"/>
                </a:lnTo>
                <a:lnTo>
                  <a:pt x="56530" y="19500"/>
                </a:lnTo>
                <a:lnTo>
                  <a:pt x="56530" y="19510"/>
                </a:lnTo>
                <a:lnTo>
                  <a:pt x="56520" y="19510"/>
                </a:lnTo>
                <a:lnTo>
                  <a:pt x="56520" y="19540"/>
                </a:lnTo>
                <a:lnTo>
                  <a:pt x="56530" y="19540"/>
                </a:lnTo>
                <a:lnTo>
                  <a:pt x="56530" y="19560"/>
                </a:lnTo>
                <a:lnTo>
                  <a:pt x="56540" y="19560"/>
                </a:lnTo>
                <a:lnTo>
                  <a:pt x="56540" y="19580"/>
                </a:lnTo>
                <a:lnTo>
                  <a:pt x="56580" y="19580"/>
                </a:lnTo>
                <a:lnTo>
                  <a:pt x="56580" y="19590"/>
                </a:lnTo>
                <a:lnTo>
                  <a:pt x="56590" y="19590"/>
                </a:lnTo>
                <a:lnTo>
                  <a:pt x="56590" y="19600"/>
                </a:lnTo>
                <a:lnTo>
                  <a:pt x="56590" y="19620"/>
                </a:lnTo>
                <a:lnTo>
                  <a:pt x="56630" y="19620"/>
                </a:lnTo>
                <a:lnTo>
                  <a:pt x="56630" y="19600"/>
                </a:lnTo>
                <a:lnTo>
                  <a:pt x="56650" y="19600"/>
                </a:lnTo>
                <a:lnTo>
                  <a:pt x="56670" y="19600"/>
                </a:lnTo>
                <a:lnTo>
                  <a:pt x="56670" y="19610"/>
                </a:lnTo>
                <a:lnTo>
                  <a:pt x="56670" y="19620"/>
                </a:lnTo>
                <a:lnTo>
                  <a:pt x="56680" y="19620"/>
                </a:lnTo>
                <a:lnTo>
                  <a:pt x="56680" y="19630"/>
                </a:lnTo>
                <a:lnTo>
                  <a:pt x="56710" y="19630"/>
                </a:lnTo>
                <a:lnTo>
                  <a:pt x="56710" y="19640"/>
                </a:lnTo>
                <a:lnTo>
                  <a:pt x="56720" y="19640"/>
                </a:lnTo>
                <a:lnTo>
                  <a:pt x="56720" y="19660"/>
                </a:lnTo>
                <a:lnTo>
                  <a:pt x="56790" y="19660"/>
                </a:lnTo>
                <a:lnTo>
                  <a:pt x="56790" y="19640"/>
                </a:lnTo>
                <a:lnTo>
                  <a:pt x="56850" y="19640"/>
                </a:lnTo>
                <a:lnTo>
                  <a:pt x="56850" y="19660"/>
                </a:lnTo>
                <a:lnTo>
                  <a:pt x="56920" y="19660"/>
                </a:lnTo>
                <a:lnTo>
                  <a:pt x="56930" y="19660"/>
                </a:lnTo>
                <a:lnTo>
                  <a:pt x="56930" y="19670"/>
                </a:lnTo>
                <a:lnTo>
                  <a:pt x="56990" y="19670"/>
                </a:lnTo>
                <a:lnTo>
                  <a:pt x="56990" y="19660"/>
                </a:lnTo>
                <a:lnTo>
                  <a:pt x="57000" y="19650"/>
                </a:lnTo>
                <a:lnTo>
                  <a:pt x="57010" y="19650"/>
                </a:lnTo>
                <a:lnTo>
                  <a:pt x="57010" y="19640"/>
                </a:lnTo>
                <a:lnTo>
                  <a:pt x="57020" y="19640"/>
                </a:lnTo>
                <a:lnTo>
                  <a:pt x="57020" y="19630"/>
                </a:lnTo>
                <a:lnTo>
                  <a:pt x="57060" y="19630"/>
                </a:lnTo>
                <a:lnTo>
                  <a:pt x="57060" y="19620"/>
                </a:lnTo>
                <a:lnTo>
                  <a:pt x="57070" y="19620"/>
                </a:lnTo>
                <a:lnTo>
                  <a:pt x="57090" y="19620"/>
                </a:lnTo>
                <a:lnTo>
                  <a:pt x="57090" y="19610"/>
                </a:lnTo>
                <a:lnTo>
                  <a:pt x="57090" y="19590"/>
                </a:lnTo>
                <a:lnTo>
                  <a:pt x="57100" y="19590"/>
                </a:lnTo>
                <a:lnTo>
                  <a:pt x="57100" y="19580"/>
                </a:lnTo>
                <a:lnTo>
                  <a:pt x="57090" y="19580"/>
                </a:lnTo>
                <a:lnTo>
                  <a:pt x="57090" y="19550"/>
                </a:lnTo>
                <a:lnTo>
                  <a:pt x="57080" y="19550"/>
                </a:lnTo>
                <a:lnTo>
                  <a:pt x="57080" y="19520"/>
                </a:lnTo>
                <a:lnTo>
                  <a:pt x="57120" y="19520"/>
                </a:lnTo>
                <a:lnTo>
                  <a:pt x="57120" y="19540"/>
                </a:lnTo>
                <a:lnTo>
                  <a:pt x="57160" y="19540"/>
                </a:lnTo>
                <a:lnTo>
                  <a:pt x="57160" y="19520"/>
                </a:lnTo>
                <a:lnTo>
                  <a:pt x="57170" y="19520"/>
                </a:lnTo>
                <a:lnTo>
                  <a:pt x="57170" y="19510"/>
                </a:lnTo>
                <a:lnTo>
                  <a:pt x="57200" y="19510"/>
                </a:lnTo>
                <a:lnTo>
                  <a:pt x="57200" y="19500"/>
                </a:lnTo>
                <a:lnTo>
                  <a:pt x="57210" y="19490"/>
                </a:lnTo>
                <a:lnTo>
                  <a:pt x="57210" y="19510"/>
                </a:lnTo>
                <a:lnTo>
                  <a:pt x="57230" y="19510"/>
                </a:lnTo>
                <a:lnTo>
                  <a:pt x="57230" y="19520"/>
                </a:lnTo>
                <a:lnTo>
                  <a:pt x="57260" y="19520"/>
                </a:lnTo>
                <a:lnTo>
                  <a:pt x="57250" y="19540"/>
                </a:lnTo>
                <a:lnTo>
                  <a:pt x="57290" y="19540"/>
                </a:lnTo>
                <a:lnTo>
                  <a:pt x="57290" y="19520"/>
                </a:lnTo>
                <a:lnTo>
                  <a:pt x="57320" y="19520"/>
                </a:lnTo>
                <a:lnTo>
                  <a:pt x="57320" y="19540"/>
                </a:lnTo>
                <a:lnTo>
                  <a:pt x="57370" y="19540"/>
                </a:lnTo>
                <a:lnTo>
                  <a:pt x="57370" y="19520"/>
                </a:lnTo>
                <a:lnTo>
                  <a:pt x="57380" y="19520"/>
                </a:lnTo>
                <a:lnTo>
                  <a:pt x="57380" y="19510"/>
                </a:lnTo>
                <a:lnTo>
                  <a:pt x="57390" y="19510"/>
                </a:lnTo>
                <a:lnTo>
                  <a:pt x="57420" y="19510"/>
                </a:lnTo>
                <a:lnTo>
                  <a:pt x="57420" y="19500"/>
                </a:lnTo>
                <a:lnTo>
                  <a:pt x="57420" y="19490"/>
                </a:lnTo>
                <a:lnTo>
                  <a:pt x="57450" y="19490"/>
                </a:lnTo>
                <a:lnTo>
                  <a:pt x="57450" y="19510"/>
                </a:lnTo>
                <a:lnTo>
                  <a:pt x="57490" y="19510"/>
                </a:lnTo>
                <a:lnTo>
                  <a:pt x="57490" y="19500"/>
                </a:lnTo>
                <a:lnTo>
                  <a:pt x="57500" y="19500"/>
                </a:lnTo>
                <a:lnTo>
                  <a:pt x="57520" y="19500"/>
                </a:lnTo>
                <a:lnTo>
                  <a:pt x="57520" y="19490"/>
                </a:lnTo>
                <a:lnTo>
                  <a:pt x="57530" y="19480"/>
                </a:lnTo>
                <a:lnTo>
                  <a:pt x="57550" y="19480"/>
                </a:lnTo>
                <a:lnTo>
                  <a:pt x="57550" y="19470"/>
                </a:lnTo>
                <a:lnTo>
                  <a:pt x="57650" y="19470"/>
                </a:lnTo>
                <a:lnTo>
                  <a:pt x="57660" y="19470"/>
                </a:lnTo>
                <a:lnTo>
                  <a:pt x="57650" y="19480"/>
                </a:lnTo>
                <a:lnTo>
                  <a:pt x="57670" y="19480"/>
                </a:lnTo>
                <a:lnTo>
                  <a:pt x="57670" y="19500"/>
                </a:lnTo>
                <a:lnTo>
                  <a:pt x="57680" y="19490"/>
                </a:lnTo>
                <a:lnTo>
                  <a:pt x="57680" y="19510"/>
                </a:lnTo>
                <a:lnTo>
                  <a:pt x="57690" y="19510"/>
                </a:lnTo>
                <a:lnTo>
                  <a:pt x="57690" y="19520"/>
                </a:lnTo>
                <a:lnTo>
                  <a:pt x="57700" y="19520"/>
                </a:lnTo>
                <a:lnTo>
                  <a:pt x="57700" y="19540"/>
                </a:lnTo>
                <a:lnTo>
                  <a:pt x="57720" y="19540"/>
                </a:lnTo>
                <a:lnTo>
                  <a:pt x="57720" y="19550"/>
                </a:lnTo>
                <a:lnTo>
                  <a:pt x="57750" y="19550"/>
                </a:lnTo>
                <a:lnTo>
                  <a:pt x="57750" y="19560"/>
                </a:lnTo>
                <a:lnTo>
                  <a:pt x="57760" y="19560"/>
                </a:lnTo>
                <a:lnTo>
                  <a:pt x="57760" y="19550"/>
                </a:lnTo>
                <a:lnTo>
                  <a:pt x="57780" y="19550"/>
                </a:lnTo>
                <a:lnTo>
                  <a:pt x="57810" y="19550"/>
                </a:lnTo>
                <a:lnTo>
                  <a:pt x="57810" y="19560"/>
                </a:lnTo>
                <a:lnTo>
                  <a:pt x="57820" y="19560"/>
                </a:lnTo>
                <a:lnTo>
                  <a:pt x="57820" y="19580"/>
                </a:lnTo>
                <a:lnTo>
                  <a:pt x="57830" y="19580"/>
                </a:lnTo>
                <a:lnTo>
                  <a:pt x="57870" y="19580"/>
                </a:lnTo>
                <a:lnTo>
                  <a:pt x="57870" y="19570"/>
                </a:lnTo>
                <a:lnTo>
                  <a:pt x="57870" y="19560"/>
                </a:lnTo>
                <a:lnTo>
                  <a:pt x="57880" y="19560"/>
                </a:lnTo>
                <a:lnTo>
                  <a:pt x="57880" y="19550"/>
                </a:lnTo>
                <a:lnTo>
                  <a:pt x="57890" y="19550"/>
                </a:lnTo>
                <a:lnTo>
                  <a:pt x="57890" y="19540"/>
                </a:lnTo>
                <a:lnTo>
                  <a:pt x="57920" y="19540"/>
                </a:lnTo>
                <a:lnTo>
                  <a:pt x="57920" y="19520"/>
                </a:lnTo>
                <a:lnTo>
                  <a:pt x="57970" y="19520"/>
                </a:lnTo>
                <a:lnTo>
                  <a:pt x="57970" y="19540"/>
                </a:lnTo>
                <a:lnTo>
                  <a:pt x="57990" y="19540"/>
                </a:lnTo>
                <a:lnTo>
                  <a:pt x="57990" y="19550"/>
                </a:lnTo>
                <a:lnTo>
                  <a:pt x="58000" y="19550"/>
                </a:lnTo>
                <a:lnTo>
                  <a:pt x="58000" y="19560"/>
                </a:lnTo>
                <a:lnTo>
                  <a:pt x="58050" y="19560"/>
                </a:lnTo>
                <a:lnTo>
                  <a:pt x="58050" y="19550"/>
                </a:lnTo>
                <a:lnTo>
                  <a:pt x="58060" y="19550"/>
                </a:lnTo>
                <a:lnTo>
                  <a:pt x="58080" y="19550"/>
                </a:lnTo>
                <a:lnTo>
                  <a:pt x="58080" y="19540"/>
                </a:lnTo>
                <a:lnTo>
                  <a:pt x="58090" y="19540"/>
                </a:lnTo>
                <a:lnTo>
                  <a:pt x="58090" y="19520"/>
                </a:lnTo>
                <a:lnTo>
                  <a:pt x="58140" y="19520"/>
                </a:lnTo>
                <a:lnTo>
                  <a:pt x="58140" y="19510"/>
                </a:lnTo>
                <a:lnTo>
                  <a:pt x="58150" y="19510"/>
                </a:lnTo>
                <a:lnTo>
                  <a:pt x="58160" y="19510"/>
                </a:lnTo>
                <a:lnTo>
                  <a:pt x="58160" y="19500"/>
                </a:lnTo>
                <a:lnTo>
                  <a:pt x="58170" y="19500"/>
                </a:lnTo>
                <a:lnTo>
                  <a:pt x="58170" y="19480"/>
                </a:lnTo>
                <a:lnTo>
                  <a:pt x="58190" y="19480"/>
                </a:lnTo>
                <a:lnTo>
                  <a:pt x="58190" y="19470"/>
                </a:lnTo>
                <a:lnTo>
                  <a:pt x="58200" y="19470"/>
                </a:lnTo>
                <a:lnTo>
                  <a:pt x="58220" y="19470"/>
                </a:lnTo>
                <a:lnTo>
                  <a:pt x="58220" y="19460"/>
                </a:lnTo>
                <a:lnTo>
                  <a:pt x="58230" y="19460"/>
                </a:lnTo>
                <a:lnTo>
                  <a:pt x="58230" y="19440"/>
                </a:lnTo>
                <a:lnTo>
                  <a:pt x="58250" y="19440"/>
                </a:lnTo>
                <a:lnTo>
                  <a:pt x="58270" y="19440"/>
                </a:lnTo>
                <a:lnTo>
                  <a:pt x="58270" y="19460"/>
                </a:lnTo>
                <a:lnTo>
                  <a:pt x="58320" y="19460"/>
                </a:lnTo>
                <a:lnTo>
                  <a:pt x="58320" y="19440"/>
                </a:lnTo>
                <a:lnTo>
                  <a:pt x="58360" y="19440"/>
                </a:lnTo>
                <a:lnTo>
                  <a:pt x="58360" y="19430"/>
                </a:lnTo>
                <a:lnTo>
                  <a:pt x="58380" y="19430"/>
                </a:lnTo>
                <a:lnTo>
                  <a:pt x="58380" y="19420"/>
                </a:lnTo>
                <a:lnTo>
                  <a:pt x="58390" y="19420"/>
                </a:lnTo>
                <a:lnTo>
                  <a:pt x="58390" y="19400"/>
                </a:lnTo>
                <a:lnTo>
                  <a:pt x="58410" y="19400"/>
                </a:lnTo>
                <a:lnTo>
                  <a:pt x="58410" y="19390"/>
                </a:lnTo>
                <a:lnTo>
                  <a:pt x="58410" y="19380"/>
                </a:lnTo>
                <a:lnTo>
                  <a:pt x="58420" y="19380"/>
                </a:lnTo>
                <a:lnTo>
                  <a:pt x="58420" y="19350"/>
                </a:lnTo>
                <a:lnTo>
                  <a:pt x="58420" y="19310"/>
                </a:lnTo>
                <a:lnTo>
                  <a:pt x="58430" y="19310"/>
                </a:lnTo>
                <a:lnTo>
                  <a:pt x="58430" y="19300"/>
                </a:lnTo>
                <a:lnTo>
                  <a:pt x="58430" y="19260"/>
                </a:lnTo>
                <a:lnTo>
                  <a:pt x="58440" y="19260"/>
                </a:lnTo>
                <a:lnTo>
                  <a:pt x="58440" y="19250"/>
                </a:lnTo>
                <a:lnTo>
                  <a:pt x="58450" y="19250"/>
                </a:lnTo>
                <a:lnTo>
                  <a:pt x="58500" y="19250"/>
                </a:lnTo>
                <a:lnTo>
                  <a:pt x="58500" y="19230"/>
                </a:lnTo>
                <a:lnTo>
                  <a:pt x="58510" y="19230"/>
                </a:lnTo>
                <a:lnTo>
                  <a:pt x="58510" y="19220"/>
                </a:lnTo>
                <a:lnTo>
                  <a:pt x="58520" y="19220"/>
                </a:lnTo>
                <a:lnTo>
                  <a:pt x="58530" y="19220"/>
                </a:lnTo>
                <a:lnTo>
                  <a:pt x="58530" y="19210"/>
                </a:lnTo>
                <a:lnTo>
                  <a:pt x="58620" y="19210"/>
                </a:lnTo>
                <a:lnTo>
                  <a:pt x="58620" y="19220"/>
                </a:lnTo>
                <a:lnTo>
                  <a:pt x="58630" y="19220"/>
                </a:lnTo>
                <a:lnTo>
                  <a:pt x="58630" y="19250"/>
                </a:lnTo>
                <a:lnTo>
                  <a:pt x="58640" y="19250"/>
                </a:lnTo>
                <a:lnTo>
                  <a:pt x="58640" y="19260"/>
                </a:lnTo>
                <a:lnTo>
                  <a:pt x="58650" y="19260"/>
                </a:lnTo>
                <a:lnTo>
                  <a:pt x="58650" y="19270"/>
                </a:lnTo>
                <a:lnTo>
                  <a:pt x="58660" y="19270"/>
                </a:lnTo>
                <a:lnTo>
                  <a:pt x="58660" y="19280"/>
                </a:lnTo>
                <a:lnTo>
                  <a:pt x="58680" y="19280"/>
                </a:lnTo>
                <a:lnTo>
                  <a:pt x="58680" y="19300"/>
                </a:lnTo>
                <a:lnTo>
                  <a:pt x="58690" y="19300"/>
                </a:lnTo>
                <a:lnTo>
                  <a:pt x="58690" y="19310"/>
                </a:lnTo>
                <a:lnTo>
                  <a:pt x="58730" y="19310"/>
                </a:lnTo>
                <a:close/>
                <a:moveTo>
                  <a:pt x="44260" y="19850"/>
                </a:moveTo>
                <a:lnTo>
                  <a:pt x="44260" y="19870"/>
                </a:lnTo>
                <a:lnTo>
                  <a:pt x="44270" y="19870"/>
                </a:lnTo>
                <a:lnTo>
                  <a:pt x="44270" y="19890"/>
                </a:lnTo>
                <a:lnTo>
                  <a:pt x="44280" y="19890"/>
                </a:lnTo>
                <a:lnTo>
                  <a:pt x="44280" y="19910"/>
                </a:lnTo>
                <a:lnTo>
                  <a:pt x="44290" y="19910"/>
                </a:lnTo>
                <a:lnTo>
                  <a:pt x="44290" y="19960"/>
                </a:lnTo>
                <a:lnTo>
                  <a:pt x="44280" y="19960"/>
                </a:lnTo>
                <a:lnTo>
                  <a:pt x="44280" y="20000"/>
                </a:lnTo>
                <a:lnTo>
                  <a:pt x="44270" y="20000"/>
                </a:lnTo>
                <a:lnTo>
                  <a:pt x="44260" y="20000"/>
                </a:lnTo>
                <a:lnTo>
                  <a:pt x="44260" y="20010"/>
                </a:lnTo>
                <a:lnTo>
                  <a:pt x="44200" y="20010"/>
                </a:lnTo>
                <a:lnTo>
                  <a:pt x="44200" y="20000"/>
                </a:lnTo>
                <a:lnTo>
                  <a:pt x="44190" y="20000"/>
                </a:lnTo>
                <a:lnTo>
                  <a:pt x="44190" y="19890"/>
                </a:lnTo>
                <a:lnTo>
                  <a:pt x="44200" y="19890"/>
                </a:lnTo>
                <a:lnTo>
                  <a:pt x="44200" y="19880"/>
                </a:lnTo>
                <a:lnTo>
                  <a:pt x="44210" y="19880"/>
                </a:lnTo>
                <a:lnTo>
                  <a:pt x="44210" y="19850"/>
                </a:lnTo>
                <a:lnTo>
                  <a:pt x="44260" y="19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