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Ammochostos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Ammochostos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65160" y="36510"/>
                </a:moveTo>
                <a:lnTo>
                  <a:pt x="65190" y="35470"/>
                </a:lnTo>
                <a:lnTo>
                  <a:pt x="64890" y="35140"/>
                </a:lnTo>
                <a:lnTo>
                  <a:pt x="63980" y="34730"/>
                </a:lnTo>
                <a:lnTo>
                  <a:pt x="64190" y="34210"/>
                </a:lnTo>
                <a:lnTo>
                  <a:pt x="64550" y="33910"/>
                </a:lnTo>
                <a:lnTo>
                  <a:pt x="65070" y="33650"/>
                </a:lnTo>
                <a:lnTo>
                  <a:pt x="65370" y="33870"/>
                </a:lnTo>
                <a:lnTo>
                  <a:pt x="65620" y="34140"/>
                </a:lnTo>
                <a:lnTo>
                  <a:pt x="66160" y="34030"/>
                </a:lnTo>
                <a:lnTo>
                  <a:pt x="66650" y="33690"/>
                </a:lnTo>
                <a:lnTo>
                  <a:pt x="66920" y="33350"/>
                </a:lnTo>
                <a:lnTo>
                  <a:pt x="67130" y="33090"/>
                </a:lnTo>
                <a:lnTo>
                  <a:pt x="67830" y="33650"/>
                </a:lnTo>
                <a:lnTo>
                  <a:pt x="68160" y="33280"/>
                </a:lnTo>
                <a:lnTo>
                  <a:pt x="68230" y="33200"/>
                </a:lnTo>
                <a:lnTo>
                  <a:pt x="68320" y="33160"/>
                </a:lnTo>
                <a:lnTo>
                  <a:pt x="68470" y="33090"/>
                </a:lnTo>
                <a:lnTo>
                  <a:pt x="68550" y="32990"/>
                </a:lnTo>
                <a:lnTo>
                  <a:pt x="68740" y="32730"/>
                </a:lnTo>
                <a:lnTo>
                  <a:pt x="68490" y="32330"/>
                </a:lnTo>
                <a:lnTo>
                  <a:pt x="68440" y="32240"/>
                </a:lnTo>
                <a:lnTo>
                  <a:pt x="68140" y="32240"/>
                </a:lnTo>
                <a:lnTo>
                  <a:pt x="68140" y="31980"/>
                </a:lnTo>
                <a:lnTo>
                  <a:pt x="68130" y="31980"/>
                </a:lnTo>
                <a:lnTo>
                  <a:pt x="68050" y="31830"/>
                </a:lnTo>
                <a:lnTo>
                  <a:pt x="67860" y="31390"/>
                </a:lnTo>
                <a:lnTo>
                  <a:pt x="67810" y="31380"/>
                </a:lnTo>
                <a:lnTo>
                  <a:pt x="67590" y="31310"/>
                </a:lnTo>
                <a:lnTo>
                  <a:pt x="67520" y="30990"/>
                </a:lnTo>
                <a:lnTo>
                  <a:pt x="67500" y="30910"/>
                </a:lnTo>
                <a:lnTo>
                  <a:pt x="66980" y="30910"/>
                </a:lnTo>
                <a:lnTo>
                  <a:pt x="66900" y="31280"/>
                </a:lnTo>
                <a:lnTo>
                  <a:pt x="66800" y="31800"/>
                </a:lnTo>
                <a:lnTo>
                  <a:pt x="66800" y="32500"/>
                </a:lnTo>
                <a:lnTo>
                  <a:pt x="67010" y="32910"/>
                </a:lnTo>
                <a:lnTo>
                  <a:pt x="66800" y="33090"/>
                </a:lnTo>
                <a:lnTo>
                  <a:pt x="66640" y="33360"/>
                </a:lnTo>
                <a:lnTo>
                  <a:pt x="66630" y="33370"/>
                </a:lnTo>
                <a:lnTo>
                  <a:pt x="66620" y="33390"/>
                </a:lnTo>
                <a:lnTo>
                  <a:pt x="66100" y="33800"/>
                </a:lnTo>
                <a:lnTo>
                  <a:pt x="65800" y="33850"/>
                </a:lnTo>
                <a:lnTo>
                  <a:pt x="65680" y="33870"/>
                </a:lnTo>
                <a:lnTo>
                  <a:pt x="65370" y="33540"/>
                </a:lnTo>
                <a:lnTo>
                  <a:pt x="64950" y="33390"/>
                </a:lnTo>
                <a:lnTo>
                  <a:pt x="64600" y="33630"/>
                </a:lnTo>
                <a:lnTo>
                  <a:pt x="63950" y="34060"/>
                </a:lnTo>
                <a:lnTo>
                  <a:pt x="63860" y="34400"/>
                </a:lnTo>
                <a:lnTo>
                  <a:pt x="63840" y="34470"/>
                </a:lnTo>
                <a:lnTo>
                  <a:pt x="63800" y="34650"/>
                </a:lnTo>
                <a:lnTo>
                  <a:pt x="63490" y="34730"/>
                </a:lnTo>
                <a:lnTo>
                  <a:pt x="63430" y="34720"/>
                </a:lnTo>
                <a:lnTo>
                  <a:pt x="63370" y="34710"/>
                </a:lnTo>
                <a:lnTo>
                  <a:pt x="63060" y="34650"/>
                </a:lnTo>
                <a:lnTo>
                  <a:pt x="63060" y="34660"/>
                </a:lnTo>
                <a:lnTo>
                  <a:pt x="63000" y="34730"/>
                </a:lnTo>
                <a:lnTo>
                  <a:pt x="62700" y="35060"/>
                </a:lnTo>
                <a:lnTo>
                  <a:pt x="61670" y="34320"/>
                </a:lnTo>
                <a:lnTo>
                  <a:pt x="61370" y="34570"/>
                </a:lnTo>
                <a:lnTo>
                  <a:pt x="61190" y="34730"/>
                </a:lnTo>
                <a:lnTo>
                  <a:pt x="60840" y="35020"/>
                </a:lnTo>
                <a:lnTo>
                  <a:pt x="60600" y="35110"/>
                </a:lnTo>
                <a:lnTo>
                  <a:pt x="60420" y="35170"/>
                </a:lnTo>
                <a:lnTo>
                  <a:pt x="60570" y="34620"/>
                </a:lnTo>
                <a:lnTo>
                  <a:pt x="60640" y="34380"/>
                </a:lnTo>
                <a:lnTo>
                  <a:pt x="60840" y="33710"/>
                </a:lnTo>
                <a:lnTo>
                  <a:pt x="60880" y="33580"/>
                </a:lnTo>
                <a:lnTo>
                  <a:pt x="60700" y="33390"/>
                </a:lnTo>
                <a:lnTo>
                  <a:pt x="60330" y="33390"/>
                </a:lnTo>
                <a:lnTo>
                  <a:pt x="59910" y="33800"/>
                </a:lnTo>
                <a:lnTo>
                  <a:pt x="59300" y="33910"/>
                </a:lnTo>
                <a:lnTo>
                  <a:pt x="59130" y="34310"/>
                </a:lnTo>
                <a:lnTo>
                  <a:pt x="59120" y="34360"/>
                </a:lnTo>
                <a:lnTo>
                  <a:pt x="59120" y="34380"/>
                </a:lnTo>
                <a:lnTo>
                  <a:pt x="59130" y="34480"/>
                </a:lnTo>
                <a:lnTo>
                  <a:pt x="58680" y="34750"/>
                </a:lnTo>
                <a:lnTo>
                  <a:pt x="58440" y="34170"/>
                </a:lnTo>
                <a:lnTo>
                  <a:pt x="58340" y="33890"/>
                </a:lnTo>
                <a:lnTo>
                  <a:pt x="58290" y="33650"/>
                </a:lnTo>
                <a:lnTo>
                  <a:pt x="58190" y="32880"/>
                </a:lnTo>
                <a:lnTo>
                  <a:pt x="58110" y="32490"/>
                </a:lnTo>
                <a:lnTo>
                  <a:pt x="57970" y="32170"/>
                </a:lnTo>
                <a:lnTo>
                  <a:pt x="57720" y="31860"/>
                </a:lnTo>
                <a:lnTo>
                  <a:pt x="57550" y="31700"/>
                </a:lnTo>
                <a:lnTo>
                  <a:pt x="57260" y="31510"/>
                </a:lnTo>
                <a:lnTo>
                  <a:pt x="57190" y="31470"/>
                </a:lnTo>
                <a:lnTo>
                  <a:pt x="56130" y="30850"/>
                </a:lnTo>
                <a:lnTo>
                  <a:pt x="55780" y="30710"/>
                </a:lnTo>
                <a:lnTo>
                  <a:pt x="55010" y="30500"/>
                </a:lnTo>
                <a:lnTo>
                  <a:pt x="54650" y="30360"/>
                </a:lnTo>
                <a:lnTo>
                  <a:pt x="54430" y="30210"/>
                </a:lnTo>
                <a:lnTo>
                  <a:pt x="54290" y="29990"/>
                </a:lnTo>
                <a:lnTo>
                  <a:pt x="54240" y="29800"/>
                </a:lnTo>
                <a:lnTo>
                  <a:pt x="54250" y="29690"/>
                </a:lnTo>
                <a:lnTo>
                  <a:pt x="54320" y="29470"/>
                </a:lnTo>
                <a:lnTo>
                  <a:pt x="54420" y="29310"/>
                </a:lnTo>
                <a:lnTo>
                  <a:pt x="54900" y="28710"/>
                </a:lnTo>
                <a:lnTo>
                  <a:pt x="55060" y="28400"/>
                </a:lnTo>
                <a:lnTo>
                  <a:pt x="55110" y="28220"/>
                </a:lnTo>
                <a:lnTo>
                  <a:pt x="55130" y="28030"/>
                </a:lnTo>
                <a:lnTo>
                  <a:pt x="55090" y="27740"/>
                </a:lnTo>
                <a:lnTo>
                  <a:pt x="54760" y="26870"/>
                </a:lnTo>
                <a:lnTo>
                  <a:pt x="54670" y="26490"/>
                </a:lnTo>
                <a:lnTo>
                  <a:pt x="54680" y="26320"/>
                </a:lnTo>
                <a:lnTo>
                  <a:pt x="54740" y="26160"/>
                </a:lnTo>
                <a:lnTo>
                  <a:pt x="54940" y="25860"/>
                </a:lnTo>
                <a:lnTo>
                  <a:pt x="55000" y="25730"/>
                </a:lnTo>
                <a:lnTo>
                  <a:pt x="55020" y="25500"/>
                </a:lnTo>
                <a:lnTo>
                  <a:pt x="54910" y="25210"/>
                </a:lnTo>
                <a:lnTo>
                  <a:pt x="54510" y="24700"/>
                </a:lnTo>
                <a:lnTo>
                  <a:pt x="54420" y="24530"/>
                </a:lnTo>
                <a:lnTo>
                  <a:pt x="54330" y="24250"/>
                </a:lnTo>
                <a:lnTo>
                  <a:pt x="54250" y="23880"/>
                </a:lnTo>
                <a:lnTo>
                  <a:pt x="54170" y="23680"/>
                </a:lnTo>
                <a:lnTo>
                  <a:pt x="53990" y="23420"/>
                </a:lnTo>
                <a:lnTo>
                  <a:pt x="53650" y="23070"/>
                </a:lnTo>
                <a:lnTo>
                  <a:pt x="54020" y="22820"/>
                </a:lnTo>
                <a:lnTo>
                  <a:pt x="54210" y="22770"/>
                </a:lnTo>
                <a:lnTo>
                  <a:pt x="54490" y="22680"/>
                </a:lnTo>
                <a:lnTo>
                  <a:pt x="55330" y="22210"/>
                </a:lnTo>
                <a:lnTo>
                  <a:pt x="55490" y="22180"/>
                </a:lnTo>
                <a:lnTo>
                  <a:pt x="55670" y="22060"/>
                </a:lnTo>
                <a:lnTo>
                  <a:pt x="56360" y="21760"/>
                </a:lnTo>
                <a:lnTo>
                  <a:pt x="57280" y="21400"/>
                </a:lnTo>
                <a:lnTo>
                  <a:pt x="57590" y="21220"/>
                </a:lnTo>
                <a:lnTo>
                  <a:pt x="57900" y="21200"/>
                </a:lnTo>
                <a:lnTo>
                  <a:pt x="58070" y="21170"/>
                </a:lnTo>
                <a:lnTo>
                  <a:pt x="58210" y="21110"/>
                </a:lnTo>
                <a:lnTo>
                  <a:pt x="58550" y="20770"/>
                </a:lnTo>
                <a:lnTo>
                  <a:pt x="58690" y="20710"/>
                </a:lnTo>
                <a:lnTo>
                  <a:pt x="58800" y="20600"/>
                </a:lnTo>
                <a:lnTo>
                  <a:pt x="58750" y="20440"/>
                </a:lnTo>
                <a:lnTo>
                  <a:pt x="58440" y="20250"/>
                </a:lnTo>
                <a:lnTo>
                  <a:pt x="58570" y="19900"/>
                </a:lnTo>
                <a:lnTo>
                  <a:pt x="58730" y="19310"/>
                </a:lnTo>
                <a:lnTo>
                  <a:pt x="58760" y="19310"/>
                </a:lnTo>
                <a:lnTo>
                  <a:pt x="58760" y="19300"/>
                </a:lnTo>
                <a:lnTo>
                  <a:pt x="58780" y="19300"/>
                </a:lnTo>
                <a:lnTo>
                  <a:pt x="58780" y="19250"/>
                </a:lnTo>
                <a:lnTo>
                  <a:pt x="58790" y="19240"/>
                </a:lnTo>
                <a:lnTo>
                  <a:pt x="58790" y="19230"/>
                </a:lnTo>
                <a:lnTo>
                  <a:pt x="58800" y="19230"/>
                </a:lnTo>
                <a:lnTo>
                  <a:pt x="58800" y="19220"/>
                </a:lnTo>
                <a:lnTo>
                  <a:pt x="58810" y="19220"/>
                </a:lnTo>
                <a:lnTo>
                  <a:pt x="58810" y="19210"/>
                </a:lnTo>
                <a:lnTo>
                  <a:pt x="58830" y="19210"/>
                </a:lnTo>
                <a:lnTo>
                  <a:pt x="58830" y="19220"/>
                </a:lnTo>
                <a:lnTo>
                  <a:pt x="58870" y="19220"/>
                </a:lnTo>
                <a:lnTo>
                  <a:pt x="58860" y="19230"/>
                </a:lnTo>
                <a:lnTo>
                  <a:pt x="58900" y="19230"/>
                </a:lnTo>
                <a:lnTo>
                  <a:pt x="58900" y="19220"/>
                </a:lnTo>
                <a:lnTo>
                  <a:pt x="58920" y="19220"/>
                </a:lnTo>
                <a:lnTo>
                  <a:pt x="58920" y="19210"/>
                </a:lnTo>
                <a:lnTo>
                  <a:pt x="58930" y="19210"/>
                </a:lnTo>
                <a:lnTo>
                  <a:pt x="58940" y="19210"/>
                </a:lnTo>
                <a:lnTo>
                  <a:pt x="58940" y="19190"/>
                </a:lnTo>
                <a:lnTo>
                  <a:pt x="58950" y="19190"/>
                </a:lnTo>
                <a:lnTo>
                  <a:pt x="58950" y="19170"/>
                </a:lnTo>
                <a:lnTo>
                  <a:pt x="58950" y="19150"/>
                </a:lnTo>
                <a:lnTo>
                  <a:pt x="58960" y="19150"/>
                </a:lnTo>
                <a:lnTo>
                  <a:pt x="58960" y="19140"/>
                </a:lnTo>
                <a:lnTo>
                  <a:pt x="58970" y="19140"/>
                </a:lnTo>
                <a:lnTo>
                  <a:pt x="58970" y="19130"/>
                </a:lnTo>
                <a:lnTo>
                  <a:pt x="58990" y="19130"/>
                </a:lnTo>
                <a:lnTo>
                  <a:pt x="59020" y="19130"/>
                </a:lnTo>
                <a:lnTo>
                  <a:pt x="59020" y="19110"/>
                </a:lnTo>
                <a:lnTo>
                  <a:pt x="59050" y="19110"/>
                </a:lnTo>
                <a:lnTo>
                  <a:pt x="59050" y="19100"/>
                </a:lnTo>
                <a:lnTo>
                  <a:pt x="59060" y="19100"/>
                </a:lnTo>
                <a:lnTo>
                  <a:pt x="59060" y="19110"/>
                </a:lnTo>
                <a:lnTo>
                  <a:pt x="59070" y="19110"/>
                </a:lnTo>
                <a:lnTo>
                  <a:pt x="59070" y="19120"/>
                </a:lnTo>
                <a:lnTo>
                  <a:pt x="59070" y="19130"/>
                </a:lnTo>
                <a:lnTo>
                  <a:pt x="59080" y="19120"/>
                </a:lnTo>
                <a:lnTo>
                  <a:pt x="59080" y="19140"/>
                </a:lnTo>
                <a:lnTo>
                  <a:pt x="59100" y="19140"/>
                </a:lnTo>
                <a:lnTo>
                  <a:pt x="59100" y="19150"/>
                </a:lnTo>
                <a:lnTo>
                  <a:pt x="59110" y="19150"/>
                </a:lnTo>
                <a:lnTo>
                  <a:pt x="59120" y="19150"/>
                </a:lnTo>
                <a:lnTo>
                  <a:pt x="59120" y="19170"/>
                </a:lnTo>
                <a:lnTo>
                  <a:pt x="59150" y="19170"/>
                </a:lnTo>
                <a:lnTo>
                  <a:pt x="59150" y="19150"/>
                </a:lnTo>
                <a:lnTo>
                  <a:pt x="59160" y="19150"/>
                </a:lnTo>
                <a:lnTo>
                  <a:pt x="59160" y="19130"/>
                </a:lnTo>
                <a:lnTo>
                  <a:pt x="59170" y="19120"/>
                </a:lnTo>
                <a:lnTo>
                  <a:pt x="59170" y="19110"/>
                </a:lnTo>
                <a:lnTo>
                  <a:pt x="59180" y="19110"/>
                </a:lnTo>
                <a:lnTo>
                  <a:pt x="59190" y="19110"/>
                </a:lnTo>
                <a:lnTo>
                  <a:pt x="59190" y="19100"/>
                </a:lnTo>
                <a:lnTo>
                  <a:pt x="59200" y="19100"/>
                </a:lnTo>
                <a:lnTo>
                  <a:pt x="59210" y="19100"/>
                </a:lnTo>
                <a:lnTo>
                  <a:pt x="59230" y="19100"/>
                </a:lnTo>
                <a:lnTo>
                  <a:pt x="59230" y="19080"/>
                </a:lnTo>
                <a:lnTo>
                  <a:pt x="59250" y="19090"/>
                </a:lnTo>
                <a:lnTo>
                  <a:pt x="59260" y="19080"/>
                </a:lnTo>
                <a:lnTo>
                  <a:pt x="59280" y="19070"/>
                </a:lnTo>
                <a:lnTo>
                  <a:pt x="59280" y="19060"/>
                </a:lnTo>
                <a:lnTo>
                  <a:pt x="59280" y="19050"/>
                </a:lnTo>
                <a:lnTo>
                  <a:pt x="59290" y="19050"/>
                </a:lnTo>
                <a:lnTo>
                  <a:pt x="59290" y="19010"/>
                </a:lnTo>
                <a:lnTo>
                  <a:pt x="59300" y="19010"/>
                </a:lnTo>
                <a:lnTo>
                  <a:pt x="59300" y="19000"/>
                </a:lnTo>
                <a:lnTo>
                  <a:pt x="59310" y="18990"/>
                </a:lnTo>
                <a:lnTo>
                  <a:pt x="59310" y="18980"/>
                </a:lnTo>
                <a:lnTo>
                  <a:pt x="59320" y="18980"/>
                </a:lnTo>
                <a:lnTo>
                  <a:pt x="59330" y="18980"/>
                </a:lnTo>
                <a:lnTo>
                  <a:pt x="59330" y="18970"/>
                </a:lnTo>
                <a:lnTo>
                  <a:pt x="59360" y="18970"/>
                </a:lnTo>
                <a:lnTo>
                  <a:pt x="59440" y="18970"/>
                </a:lnTo>
                <a:lnTo>
                  <a:pt x="59440" y="18950"/>
                </a:lnTo>
                <a:lnTo>
                  <a:pt x="59460" y="18950"/>
                </a:lnTo>
                <a:lnTo>
                  <a:pt x="59470" y="18950"/>
                </a:lnTo>
                <a:lnTo>
                  <a:pt x="59470" y="18940"/>
                </a:lnTo>
                <a:lnTo>
                  <a:pt x="59480" y="18940"/>
                </a:lnTo>
                <a:lnTo>
                  <a:pt x="59480" y="18920"/>
                </a:lnTo>
                <a:lnTo>
                  <a:pt x="59510" y="18930"/>
                </a:lnTo>
                <a:lnTo>
                  <a:pt x="59550" y="18930"/>
                </a:lnTo>
                <a:lnTo>
                  <a:pt x="59550" y="18910"/>
                </a:lnTo>
                <a:lnTo>
                  <a:pt x="59560" y="18910"/>
                </a:lnTo>
                <a:lnTo>
                  <a:pt x="59560" y="18900"/>
                </a:lnTo>
                <a:lnTo>
                  <a:pt x="59570" y="18900"/>
                </a:lnTo>
                <a:lnTo>
                  <a:pt x="59570" y="18890"/>
                </a:lnTo>
                <a:lnTo>
                  <a:pt x="59580" y="18890"/>
                </a:lnTo>
                <a:lnTo>
                  <a:pt x="59580" y="18880"/>
                </a:lnTo>
                <a:lnTo>
                  <a:pt x="59580" y="18870"/>
                </a:lnTo>
                <a:lnTo>
                  <a:pt x="59590" y="18870"/>
                </a:lnTo>
                <a:lnTo>
                  <a:pt x="59590" y="18860"/>
                </a:lnTo>
                <a:lnTo>
                  <a:pt x="59610" y="18860"/>
                </a:lnTo>
                <a:lnTo>
                  <a:pt x="59610" y="18850"/>
                </a:lnTo>
                <a:lnTo>
                  <a:pt x="59620" y="18850"/>
                </a:lnTo>
                <a:lnTo>
                  <a:pt x="59630" y="18850"/>
                </a:lnTo>
                <a:lnTo>
                  <a:pt x="59630" y="18840"/>
                </a:lnTo>
                <a:lnTo>
                  <a:pt x="59630" y="18830"/>
                </a:lnTo>
                <a:lnTo>
                  <a:pt x="59640" y="18830"/>
                </a:lnTo>
                <a:lnTo>
                  <a:pt x="59650" y="18830"/>
                </a:lnTo>
                <a:lnTo>
                  <a:pt x="59650" y="18820"/>
                </a:lnTo>
                <a:lnTo>
                  <a:pt x="59660" y="18820"/>
                </a:lnTo>
                <a:lnTo>
                  <a:pt x="59670" y="18810"/>
                </a:lnTo>
                <a:lnTo>
                  <a:pt x="59690" y="18810"/>
                </a:lnTo>
                <a:lnTo>
                  <a:pt x="59690" y="18800"/>
                </a:lnTo>
                <a:lnTo>
                  <a:pt x="59690" y="18790"/>
                </a:lnTo>
                <a:lnTo>
                  <a:pt x="59700" y="18790"/>
                </a:lnTo>
                <a:lnTo>
                  <a:pt x="59710" y="18790"/>
                </a:lnTo>
                <a:lnTo>
                  <a:pt x="59710" y="18780"/>
                </a:lnTo>
                <a:lnTo>
                  <a:pt x="59720" y="18780"/>
                </a:lnTo>
                <a:lnTo>
                  <a:pt x="59720" y="18770"/>
                </a:lnTo>
                <a:lnTo>
                  <a:pt x="59730" y="18770"/>
                </a:lnTo>
                <a:lnTo>
                  <a:pt x="59730" y="18760"/>
                </a:lnTo>
                <a:lnTo>
                  <a:pt x="59730" y="18750"/>
                </a:lnTo>
                <a:lnTo>
                  <a:pt x="59750" y="18750"/>
                </a:lnTo>
                <a:lnTo>
                  <a:pt x="59750" y="18730"/>
                </a:lnTo>
                <a:lnTo>
                  <a:pt x="59760" y="18730"/>
                </a:lnTo>
                <a:lnTo>
                  <a:pt x="59760" y="18720"/>
                </a:lnTo>
                <a:lnTo>
                  <a:pt x="59760" y="18710"/>
                </a:lnTo>
                <a:lnTo>
                  <a:pt x="59770" y="18710"/>
                </a:lnTo>
                <a:lnTo>
                  <a:pt x="59780" y="18710"/>
                </a:lnTo>
                <a:lnTo>
                  <a:pt x="59780" y="18700"/>
                </a:lnTo>
                <a:lnTo>
                  <a:pt x="59810" y="18700"/>
                </a:lnTo>
                <a:lnTo>
                  <a:pt x="59810" y="18690"/>
                </a:lnTo>
                <a:lnTo>
                  <a:pt x="59820" y="18690"/>
                </a:lnTo>
                <a:lnTo>
                  <a:pt x="59850" y="18690"/>
                </a:lnTo>
                <a:lnTo>
                  <a:pt x="59850" y="18680"/>
                </a:lnTo>
                <a:lnTo>
                  <a:pt x="59860" y="18680"/>
                </a:lnTo>
                <a:lnTo>
                  <a:pt x="59860" y="18660"/>
                </a:lnTo>
                <a:lnTo>
                  <a:pt x="59870" y="18660"/>
                </a:lnTo>
                <a:lnTo>
                  <a:pt x="59870" y="18650"/>
                </a:lnTo>
                <a:lnTo>
                  <a:pt x="59880" y="18650"/>
                </a:lnTo>
                <a:lnTo>
                  <a:pt x="59880" y="18620"/>
                </a:lnTo>
                <a:lnTo>
                  <a:pt x="59900" y="18620"/>
                </a:lnTo>
                <a:lnTo>
                  <a:pt x="59930" y="18620"/>
                </a:lnTo>
                <a:lnTo>
                  <a:pt x="59930" y="18630"/>
                </a:lnTo>
                <a:lnTo>
                  <a:pt x="59930" y="18640"/>
                </a:lnTo>
                <a:lnTo>
                  <a:pt x="59980" y="18640"/>
                </a:lnTo>
                <a:lnTo>
                  <a:pt x="59980" y="18620"/>
                </a:lnTo>
                <a:lnTo>
                  <a:pt x="59990" y="18620"/>
                </a:lnTo>
                <a:lnTo>
                  <a:pt x="59990" y="18610"/>
                </a:lnTo>
                <a:lnTo>
                  <a:pt x="60000" y="18610"/>
                </a:lnTo>
                <a:lnTo>
                  <a:pt x="60010" y="18610"/>
                </a:lnTo>
                <a:lnTo>
                  <a:pt x="60010" y="18600"/>
                </a:lnTo>
                <a:lnTo>
                  <a:pt x="60030" y="18600"/>
                </a:lnTo>
                <a:lnTo>
                  <a:pt x="60030" y="18580"/>
                </a:lnTo>
                <a:lnTo>
                  <a:pt x="60090" y="18580"/>
                </a:lnTo>
                <a:lnTo>
                  <a:pt x="60090" y="18570"/>
                </a:lnTo>
                <a:lnTo>
                  <a:pt x="60110" y="18570"/>
                </a:lnTo>
                <a:lnTo>
                  <a:pt x="60110" y="18560"/>
                </a:lnTo>
                <a:lnTo>
                  <a:pt x="60120" y="18560"/>
                </a:lnTo>
                <a:lnTo>
                  <a:pt x="60120" y="18550"/>
                </a:lnTo>
                <a:lnTo>
                  <a:pt x="60120" y="18540"/>
                </a:lnTo>
                <a:lnTo>
                  <a:pt x="60130" y="18540"/>
                </a:lnTo>
                <a:lnTo>
                  <a:pt x="60130" y="18530"/>
                </a:lnTo>
                <a:lnTo>
                  <a:pt x="60140" y="18530"/>
                </a:lnTo>
                <a:lnTo>
                  <a:pt x="60140" y="18520"/>
                </a:lnTo>
                <a:lnTo>
                  <a:pt x="60150" y="18510"/>
                </a:lnTo>
                <a:lnTo>
                  <a:pt x="60150" y="18500"/>
                </a:lnTo>
                <a:lnTo>
                  <a:pt x="60160" y="18500"/>
                </a:lnTo>
                <a:lnTo>
                  <a:pt x="60160" y="18490"/>
                </a:lnTo>
                <a:lnTo>
                  <a:pt x="60170" y="18490"/>
                </a:lnTo>
                <a:lnTo>
                  <a:pt x="60170" y="18480"/>
                </a:lnTo>
                <a:lnTo>
                  <a:pt x="60170" y="18450"/>
                </a:lnTo>
                <a:lnTo>
                  <a:pt x="60180" y="18450"/>
                </a:lnTo>
                <a:lnTo>
                  <a:pt x="60180" y="18380"/>
                </a:lnTo>
                <a:lnTo>
                  <a:pt x="60190" y="18380"/>
                </a:lnTo>
                <a:lnTo>
                  <a:pt x="60200" y="18370"/>
                </a:lnTo>
                <a:lnTo>
                  <a:pt x="60220" y="18370"/>
                </a:lnTo>
                <a:lnTo>
                  <a:pt x="60220" y="18360"/>
                </a:lnTo>
                <a:lnTo>
                  <a:pt x="60230" y="18360"/>
                </a:lnTo>
                <a:lnTo>
                  <a:pt x="60300" y="18360"/>
                </a:lnTo>
                <a:lnTo>
                  <a:pt x="60300" y="18340"/>
                </a:lnTo>
                <a:lnTo>
                  <a:pt x="60310" y="18340"/>
                </a:lnTo>
                <a:lnTo>
                  <a:pt x="60340" y="18340"/>
                </a:lnTo>
                <a:lnTo>
                  <a:pt x="60340" y="18330"/>
                </a:lnTo>
                <a:lnTo>
                  <a:pt x="60360" y="18330"/>
                </a:lnTo>
                <a:lnTo>
                  <a:pt x="60360" y="18320"/>
                </a:lnTo>
                <a:lnTo>
                  <a:pt x="60370" y="18320"/>
                </a:lnTo>
                <a:lnTo>
                  <a:pt x="60370" y="18310"/>
                </a:lnTo>
                <a:lnTo>
                  <a:pt x="60370" y="18280"/>
                </a:lnTo>
                <a:lnTo>
                  <a:pt x="60380" y="18270"/>
                </a:lnTo>
                <a:lnTo>
                  <a:pt x="60380" y="18240"/>
                </a:lnTo>
                <a:lnTo>
                  <a:pt x="60390" y="18240"/>
                </a:lnTo>
                <a:lnTo>
                  <a:pt x="60390" y="18230"/>
                </a:lnTo>
                <a:lnTo>
                  <a:pt x="60390" y="18210"/>
                </a:lnTo>
                <a:lnTo>
                  <a:pt x="60400" y="18210"/>
                </a:lnTo>
                <a:lnTo>
                  <a:pt x="60400" y="18180"/>
                </a:lnTo>
                <a:lnTo>
                  <a:pt x="60410" y="18180"/>
                </a:lnTo>
                <a:lnTo>
                  <a:pt x="60410" y="18160"/>
                </a:lnTo>
                <a:lnTo>
                  <a:pt x="60410" y="18140"/>
                </a:lnTo>
                <a:lnTo>
                  <a:pt x="60420" y="18140"/>
                </a:lnTo>
                <a:lnTo>
                  <a:pt x="60420" y="18130"/>
                </a:lnTo>
                <a:lnTo>
                  <a:pt x="60420" y="18090"/>
                </a:lnTo>
                <a:lnTo>
                  <a:pt x="60430" y="18090"/>
                </a:lnTo>
                <a:lnTo>
                  <a:pt x="60430" y="18080"/>
                </a:lnTo>
                <a:lnTo>
                  <a:pt x="60440" y="18080"/>
                </a:lnTo>
                <a:lnTo>
                  <a:pt x="60440" y="18070"/>
                </a:lnTo>
                <a:lnTo>
                  <a:pt x="60450" y="18060"/>
                </a:lnTo>
                <a:lnTo>
                  <a:pt x="60460" y="18060"/>
                </a:lnTo>
                <a:lnTo>
                  <a:pt x="60460" y="18070"/>
                </a:lnTo>
                <a:lnTo>
                  <a:pt x="60460" y="18080"/>
                </a:lnTo>
                <a:lnTo>
                  <a:pt x="60480" y="18080"/>
                </a:lnTo>
                <a:lnTo>
                  <a:pt x="60480" y="18090"/>
                </a:lnTo>
                <a:lnTo>
                  <a:pt x="60490" y="18090"/>
                </a:lnTo>
                <a:lnTo>
                  <a:pt x="60490" y="18110"/>
                </a:lnTo>
                <a:lnTo>
                  <a:pt x="60530" y="18110"/>
                </a:lnTo>
                <a:lnTo>
                  <a:pt x="60530" y="18090"/>
                </a:lnTo>
                <a:lnTo>
                  <a:pt x="60540" y="18090"/>
                </a:lnTo>
                <a:lnTo>
                  <a:pt x="60540" y="18080"/>
                </a:lnTo>
                <a:lnTo>
                  <a:pt x="60550" y="18080"/>
                </a:lnTo>
                <a:lnTo>
                  <a:pt x="60550" y="18070"/>
                </a:lnTo>
                <a:lnTo>
                  <a:pt x="60560" y="18060"/>
                </a:lnTo>
                <a:lnTo>
                  <a:pt x="60560" y="18050"/>
                </a:lnTo>
                <a:lnTo>
                  <a:pt x="60580" y="18050"/>
                </a:lnTo>
                <a:lnTo>
                  <a:pt x="60580" y="18040"/>
                </a:lnTo>
                <a:lnTo>
                  <a:pt x="60600" y="18040"/>
                </a:lnTo>
                <a:lnTo>
                  <a:pt x="60630" y="18040"/>
                </a:lnTo>
                <a:lnTo>
                  <a:pt x="60630" y="18030"/>
                </a:lnTo>
                <a:lnTo>
                  <a:pt x="60730" y="18030"/>
                </a:lnTo>
                <a:lnTo>
                  <a:pt x="60730" y="18040"/>
                </a:lnTo>
                <a:lnTo>
                  <a:pt x="60820" y="18040"/>
                </a:lnTo>
                <a:lnTo>
                  <a:pt x="60820" y="18030"/>
                </a:lnTo>
                <a:lnTo>
                  <a:pt x="60830" y="18030"/>
                </a:lnTo>
                <a:lnTo>
                  <a:pt x="60830" y="18020"/>
                </a:lnTo>
                <a:lnTo>
                  <a:pt x="60830" y="18010"/>
                </a:lnTo>
                <a:lnTo>
                  <a:pt x="60840" y="18010"/>
                </a:lnTo>
                <a:lnTo>
                  <a:pt x="60850" y="18010"/>
                </a:lnTo>
                <a:lnTo>
                  <a:pt x="60850" y="18000"/>
                </a:lnTo>
                <a:lnTo>
                  <a:pt x="60860" y="18000"/>
                </a:lnTo>
                <a:lnTo>
                  <a:pt x="60870" y="17990"/>
                </a:lnTo>
                <a:lnTo>
                  <a:pt x="60880" y="17990"/>
                </a:lnTo>
                <a:lnTo>
                  <a:pt x="60900" y="17990"/>
                </a:lnTo>
                <a:lnTo>
                  <a:pt x="60900" y="17980"/>
                </a:lnTo>
                <a:lnTo>
                  <a:pt x="60900" y="17970"/>
                </a:lnTo>
                <a:lnTo>
                  <a:pt x="60920" y="17970"/>
                </a:lnTo>
                <a:lnTo>
                  <a:pt x="60920" y="17960"/>
                </a:lnTo>
                <a:lnTo>
                  <a:pt x="60940" y="17960"/>
                </a:lnTo>
                <a:lnTo>
                  <a:pt x="60940" y="17950"/>
                </a:lnTo>
                <a:lnTo>
                  <a:pt x="60960" y="17950"/>
                </a:lnTo>
                <a:lnTo>
                  <a:pt x="60960" y="17940"/>
                </a:lnTo>
                <a:lnTo>
                  <a:pt x="60970" y="17930"/>
                </a:lnTo>
                <a:lnTo>
                  <a:pt x="60970" y="17920"/>
                </a:lnTo>
                <a:lnTo>
                  <a:pt x="60970" y="17910"/>
                </a:lnTo>
                <a:lnTo>
                  <a:pt x="60980" y="17900"/>
                </a:lnTo>
                <a:lnTo>
                  <a:pt x="60980" y="17880"/>
                </a:lnTo>
                <a:lnTo>
                  <a:pt x="60990" y="17880"/>
                </a:lnTo>
                <a:lnTo>
                  <a:pt x="60990" y="17870"/>
                </a:lnTo>
                <a:lnTo>
                  <a:pt x="60980" y="17870"/>
                </a:lnTo>
                <a:lnTo>
                  <a:pt x="60980" y="17850"/>
                </a:lnTo>
                <a:lnTo>
                  <a:pt x="60990" y="17850"/>
                </a:lnTo>
                <a:lnTo>
                  <a:pt x="60990" y="17830"/>
                </a:lnTo>
                <a:lnTo>
                  <a:pt x="61010" y="17820"/>
                </a:lnTo>
                <a:lnTo>
                  <a:pt x="61010" y="17810"/>
                </a:lnTo>
                <a:lnTo>
                  <a:pt x="61020" y="17810"/>
                </a:lnTo>
                <a:lnTo>
                  <a:pt x="61020" y="17800"/>
                </a:lnTo>
                <a:lnTo>
                  <a:pt x="61050" y="17800"/>
                </a:lnTo>
                <a:lnTo>
                  <a:pt x="61050" y="17790"/>
                </a:lnTo>
                <a:lnTo>
                  <a:pt x="61060" y="17790"/>
                </a:lnTo>
                <a:lnTo>
                  <a:pt x="61060" y="17770"/>
                </a:lnTo>
                <a:lnTo>
                  <a:pt x="61080" y="17770"/>
                </a:lnTo>
                <a:lnTo>
                  <a:pt x="61080" y="17750"/>
                </a:lnTo>
                <a:lnTo>
                  <a:pt x="61090" y="17750"/>
                </a:lnTo>
                <a:lnTo>
                  <a:pt x="61090" y="17730"/>
                </a:lnTo>
                <a:lnTo>
                  <a:pt x="61110" y="17730"/>
                </a:lnTo>
                <a:lnTo>
                  <a:pt x="61110" y="17720"/>
                </a:lnTo>
                <a:lnTo>
                  <a:pt x="61120" y="17720"/>
                </a:lnTo>
                <a:lnTo>
                  <a:pt x="61130" y="17720"/>
                </a:lnTo>
                <a:lnTo>
                  <a:pt x="61130" y="17730"/>
                </a:lnTo>
                <a:lnTo>
                  <a:pt x="61140" y="17730"/>
                </a:lnTo>
                <a:lnTo>
                  <a:pt x="61150" y="17730"/>
                </a:lnTo>
                <a:lnTo>
                  <a:pt x="61150" y="17740"/>
                </a:lnTo>
                <a:lnTo>
                  <a:pt x="61150" y="17760"/>
                </a:lnTo>
                <a:lnTo>
                  <a:pt x="61160" y="17760"/>
                </a:lnTo>
                <a:lnTo>
                  <a:pt x="61160" y="17790"/>
                </a:lnTo>
                <a:lnTo>
                  <a:pt x="61170" y="17790"/>
                </a:lnTo>
                <a:lnTo>
                  <a:pt x="61170" y="17800"/>
                </a:lnTo>
                <a:lnTo>
                  <a:pt x="61190" y="17800"/>
                </a:lnTo>
                <a:lnTo>
                  <a:pt x="61190" y="17810"/>
                </a:lnTo>
                <a:lnTo>
                  <a:pt x="61200" y="17810"/>
                </a:lnTo>
                <a:lnTo>
                  <a:pt x="61200" y="17800"/>
                </a:lnTo>
                <a:lnTo>
                  <a:pt x="61210" y="17800"/>
                </a:lnTo>
                <a:lnTo>
                  <a:pt x="61210" y="17790"/>
                </a:lnTo>
                <a:lnTo>
                  <a:pt x="61240" y="17790"/>
                </a:lnTo>
                <a:lnTo>
                  <a:pt x="61240" y="17770"/>
                </a:lnTo>
                <a:lnTo>
                  <a:pt x="61250" y="17770"/>
                </a:lnTo>
                <a:lnTo>
                  <a:pt x="61250" y="17760"/>
                </a:lnTo>
                <a:lnTo>
                  <a:pt x="61260" y="17760"/>
                </a:lnTo>
                <a:lnTo>
                  <a:pt x="61260" y="17750"/>
                </a:lnTo>
                <a:lnTo>
                  <a:pt x="61270" y="17750"/>
                </a:lnTo>
                <a:lnTo>
                  <a:pt x="61280" y="17750"/>
                </a:lnTo>
                <a:lnTo>
                  <a:pt x="61280" y="17740"/>
                </a:lnTo>
                <a:lnTo>
                  <a:pt x="61280" y="17730"/>
                </a:lnTo>
                <a:lnTo>
                  <a:pt x="61300" y="17730"/>
                </a:lnTo>
                <a:lnTo>
                  <a:pt x="61300" y="17720"/>
                </a:lnTo>
                <a:lnTo>
                  <a:pt x="61310" y="17720"/>
                </a:lnTo>
                <a:lnTo>
                  <a:pt x="61310" y="17710"/>
                </a:lnTo>
                <a:lnTo>
                  <a:pt x="61310" y="17690"/>
                </a:lnTo>
                <a:lnTo>
                  <a:pt x="61320" y="17690"/>
                </a:lnTo>
                <a:lnTo>
                  <a:pt x="61320" y="17680"/>
                </a:lnTo>
                <a:lnTo>
                  <a:pt x="61330" y="17680"/>
                </a:lnTo>
                <a:lnTo>
                  <a:pt x="61330" y="17670"/>
                </a:lnTo>
                <a:lnTo>
                  <a:pt x="61340" y="17670"/>
                </a:lnTo>
                <a:lnTo>
                  <a:pt x="61340" y="17660"/>
                </a:lnTo>
                <a:lnTo>
                  <a:pt x="61340" y="17650"/>
                </a:lnTo>
                <a:lnTo>
                  <a:pt x="61350" y="17650"/>
                </a:lnTo>
                <a:lnTo>
                  <a:pt x="61350" y="17640"/>
                </a:lnTo>
                <a:lnTo>
                  <a:pt x="61360" y="17640"/>
                </a:lnTo>
                <a:lnTo>
                  <a:pt x="61360" y="17630"/>
                </a:lnTo>
                <a:lnTo>
                  <a:pt x="61370" y="17630"/>
                </a:lnTo>
                <a:lnTo>
                  <a:pt x="61370" y="17610"/>
                </a:lnTo>
                <a:lnTo>
                  <a:pt x="61380" y="17610"/>
                </a:lnTo>
                <a:lnTo>
                  <a:pt x="61380" y="17590"/>
                </a:lnTo>
                <a:lnTo>
                  <a:pt x="61390" y="17590"/>
                </a:lnTo>
                <a:lnTo>
                  <a:pt x="61390" y="17570"/>
                </a:lnTo>
                <a:lnTo>
                  <a:pt x="61420" y="17570"/>
                </a:lnTo>
                <a:lnTo>
                  <a:pt x="61420" y="17560"/>
                </a:lnTo>
                <a:lnTo>
                  <a:pt x="61430" y="17560"/>
                </a:lnTo>
                <a:lnTo>
                  <a:pt x="61430" y="17550"/>
                </a:lnTo>
                <a:lnTo>
                  <a:pt x="61440" y="17550"/>
                </a:lnTo>
                <a:lnTo>
                  <a:pt x="61440" y="17500"/>
                </a:lnTo>
                <a:lnTo>
                  <a:pt x="61430" y="17500"/>
                </a:lnTo>
                <a:lnTo>
                  <a:pt x="61430" y="17450"/>
                </a:lnTo>
                <a:lnTo>
                  <a:pt x="61440" y="17460"/>
                </a:lnTo>
                <a:lnTo>
                  <a:pt x="61440" y="17440"/>
                </a:lnTo>
                <a:lnTo>
                  <a:pt x="61560" y="17440"/>
                </a:lnTo>
                <a:lnTo>
                  <a:pt x="61560" y="17450"/>
                </a:lnTo>
                <a:lnTo>
                  <a:pt x="61560" y="17460"/>
                </a:lnTo>
                <a:lnTo>
                  <a:pt x="61570" y="17450"/>
                </a:lnTo>
                <a:lnTo>
                  <a:pt x="61570" y="17470"/>
                </a:lnTo>
                <a:lnTo>
                  <a:pt x="61580" y="17470"/>
                </a:lnTo>
                <a:lnTo>
                  <a:pt x="61580" y="17460"/>
                </a:lnTo>
                <a:lnTo>
                  <a:pt x="61580" y="17420"/>
                </a:lnTo>
                <a:lnTo>
                  <a:pt x="61590" y="17420"/>
                </a:lnTo>
                <a:lnTo>
                  <a:pt x="61590" y="17400"/>
                </a:lnTo>
                <a:lnTo>
                  <a:pt x="61600" y="17400"/>
                </a:lnTo>
                <a:lnTo>
                  <a:pt x="61600" y="17390"/>
                </a:lnTo>
                <a:lnTo>
                  <a:pt x="61620" y="17390"/>
                </a:lnTo>
                <a:lnTo>
                  <a:pt x="61620" y="17380"/>
                </a:lnTo>
                <a:lnTo>
                  <a:pt x="61650" y="17380"/>
                </a:lnTo>
                <a:lnTo>
                  <a:pt x="61650" y="17390"/>
                </a:lnTo>
                <a:lnTo>
                  <a:pt x="61660" y="17390"/>
                </a:lnTo>
                <a:lnTo>
                  <a:pt x="61660" y="17420"/>
                </a:lnTo>
                <a:lnTo>
                  <a:pt x="61670" y="17420"/>
                </a:lnTo>
                <a:lnTo>
                  <a:pt x="61700" y="17410"/>
                </a:lnTo>
                <a:lnTo>
                  <a:pt x="61700" y="17430"/>
                </a:lnTo>
                <a:lnTo>
                  <a:pt x="61760" y="17430"/>
                </a:lnTo>
                <a:lnTo>
                  <a:pt x="61760" y="17410"/>
                </a:lnTo>
                <a:lnTo>
                  <a:pt x="61770" y="17420"/>
                </a:lnTo>
                <a:lnTo>
                  <a:pt x="61770" y="17410"/>
                </a:lnTo>
                <a:lnTo>
                  <a:pt x="61770" y="17400"/>
                </a:lnTo>
                <a:lnTo>
                  <a:pt x="61780" y="17400"/>
                </a:lnTo>
                <a:lnTo>
                  <a:pt x="61780" y="17390"/>
                </a:lnTo>
                <a:lnTo>
                  <a:pt x="61790" y="17390"/>
                </a:lnTo>
                <a:lnTo>
                  <a:pt x="61790" y="17380"/>
                </a:lnTo>
                <a:lnTo>
                  <a:pt x="61810" y="17380"/>
                </a:lnTo>
                <a:lnTo>
                  <a:pt x="61810" y="17350"/>
                </a:lnTo>
                <a:lnTo>
                  <a:pt x="61820" y="17350"/>
                </a:lnTo>
                <a:lnTo>
                  <a:pt x="61820" y="17320"/>
                </a:lnTo>
                <a:lnTo>
                  <a:pt x="61830" y="17320"/>
                </a:lnTo>
                <a:lnTo>
                  <a:pt x="61830" y="17310"/>
                </a:lnTo>
                <a:lnTo>
                  <a:pt x="61840" y="17310"/>
                </a:lnTo>
                <a:lnTo>
                  <a:pt x="61840" y="17300"/>
                </a:lnTo>
                <a:lnTo>
                  <a:pt x="61850" y="17300"/>
                </a:lnTo>
                <a:lnTo>
                  <a:pt x="61850" y="17290"/>
                </a:lnTo>
                <a:lnTo>
                  <a:pt x="61850" y="17280"/>
                </a:lnTo>
                <a:lnTo>
                  <a:pt x="61860" y="17280"/>
                </a:lnTo>
                <a:lnTo>
                  <a:pt x="61870" y="17280"/>
                </a:lnTo>
                <a:lnTo>
                  <a:pt x="61870" y="17270"/>
                </a:lnTo>
                <a:lnTo>
                  <a:pt x="61960" y="17270"/>
                </a:lnTo>
                <a:lnTo>
                  <a:pt x="61960" y="17260"/>
                </a:lnTo>
                <a:lnTo>
                  <a:pt x="62030" y="17260"/>
                </a:lnTo>
                <a:lnTo>
                  <a:pt x="62030" y="17240"/>
                </a:lnTo>
                <a:lnTo>
                  <a:pt x="62040" y="17240"/>
                </a:lnTo>
                <a:lnTo>
                  <a:pt x="62040" y="17230"/>
                </a:lnTo>
                <a:lnTo>
                  <a:pt x="62060" y="17230"/>
                </a:lnTo>
                <a:lnTo>
                  <a:pt x="62060" y="17220"/>
                </a:lnTo>
                <a:lnTo>
                  <a:pt x="62070" y="17220"/>
                </a:lnTo>
                <a:lnTo>
                  <a:pt x="62100" y="17220"/>
                </a:lnTo>
                <a:lnTo>
                  <a:pt x="62100" y="17200"/>
                </a:lnTo>
                <a:lnTo>
                  <a:pt x="62120" y="17200"/>
                </a:lnTo>
                <a:lnTo>
                  <a:pt x="62120" y="17190"/>
                </a:lnTo>
                <a:lnTo>
                  <a:pt x="62130" y="17190"/>
                </a:lnTo>
                <a:lnTo>
                  <a:pt x="62130" y="17180"/>
                </a:lnTo>
                <a:lnTo>
                  <a:pt x="62140" y="17180"/>
                </a:lnTo>
                <a:lnTo>
                  <a:pt x="62150" y="17180"/>
                </a:lnTo>
                <a:lnTo>
                  <a:pt x="62150" y="17170"/>
                </a:lnTo>
                <a:lnTo>
                  <a:pt x="62150" y="17160"/>
                </a:lnTo>
                <a:lnTo>
                  <a:pt x="62160" y="17160"/>
                </a:lnTo>
                <a:lnTo>
                  <a:pt x="62160" y="17150"/>
                </a:lnTo>
                <a:lnTo>
                  <a:pt x="62170" y="17150"/>
                </a:lnTo>
                <a:lnTo>
                  <a:pt x="62170" y="17110"/>
                </a:lnTo>
                <a:lnTo>
                  <a:pt x="62180" y="17110"/>
                </a:lnTo>
                <a:lnTo>
                  <a:pt x="62180" y="17080"/>
                </a:lnTo>
                <a:lnTo>
                  <a:pt x="62260" y="17080"/>
                </a:lnTo>
                <a:lnTo>
                  <a:pt x="62260" y="17070"/>
                </a:lnTo>
                <a:lnTo>
                  <a:pt x="62290" y="17070"/>
                </a:lnTo>
                <a:lnTo>
                  <a:pt x="62290" y="17060"/>
                </a:lnTo>
                <a:lnTo>
                  <a:pt x="62300" y="17060"/>
                </a:lnTo>
                <a:lnTo>
                  <a:pt x="62310" y="17060"/>
                </a:lnTo>
                <a:lnTo>
                  <a:pt x="62310" y="17070"/>
                </a:lnTo>
                <a:lnTo>
                  <a:pt x="62320" y="17070"/>
                </a:lnTo>
                <a:lnTo>
                  <a:pt x="62320" y="17110"/>
                </a:lnTo>
                <a:lnTo>
                  <a:pt x="62370" y="17110"/>
                </a:lnTo>
                <a:lnTo>
                  <a:pt x="62370" y="17100"/>
                </a:lnTo>
                <a:lnTo>
                  <a:pt x="62380" y="17100"/>
                </a:lnTo>
                <a:lnTo>
                  <a:pt x="62380" y="17090"/>
                </a:lnTo>
                <a:lnTo>
                  <a:pt x="62380" y="17080"/>
                </a:lnTo>
                <a:lnTo>
                  <a:pt x="62390" y="17080"/>
                </a:lnTo>
                <a:lnTo>
                  <a:pt x="62390" y="17070"/>
                </a:lnTo>
                <a:lnTo>
                  <a:pt x="62410" y="17070"/>
                </a:lnTo>
                <a:lnTo>
                  <a:pt x="62410" y="17060"/>
                </a:lnTo>
                <a:lnTo>
                  <a:pt x="62420" y="17060"/>
                </a:lnTo>
                <a:lnTo>
                  <a:pt x="62450" y="17060"/>
                </a:lnTo>
                <a:lnTo>
                  <a:pt x="62450" y="17040"/>
                </a:lnTo>
                <a:lnTo>
                  <a:pt x="62490" y="17040"/>
                </a:lnTo>
                <a:lnTo>
                  <a:pt x="62490" y="17060"/>
                </a:lnTo>
                <a:lnTo>
                  <a:pt x="62520" y="17060"/>
                </a:lnTo>
                <a:lnTo>
                  <a:pt x="62520" y="17040"/>
                </a:lnTo>
                <a:lnTo>
                  <a:pt x="62570" y="17040"/>
                </a:lnTo>
                <a:lnTo>
                  <a:pt x="62570" y="17060"/>
                </a:lnTo>
                <a:lnTo>
                  <a:pt x="62590" y="17060"/>
                </a:lnTo>
                <a:lnTo>
                  <a:pt x="62590" y="17070"/>
                </a:lnTo>
                <a:lnTo>
                  <a:pt x="62620" y="17070"/>
                </a:lnTo>
                <a:lnTo>
                  <a:pt x="62620" y="17060"/>
                </a:lnTo>
                <a:lnTo>
                  <a:pt x="62630" y="17060"/>
                </a:lnTo>
                <a:lnTo>
                  <a:pt x="62660" y="17060"/>
                </a:lnTo>
                <a:lnTo>
                  <a:pt x="62660" y="17040"/>
                </a:lnTo>
                <a:lnTo>
                  <a:pt x="62700" y="17040"/>
                </a:lnTo>
                <a:lnTo>
                  <a:pt x="62700" y="17030"/>
                </a:lnTo>
                <a:lnTo>
                  <a:pt x="62710" y="17030"/>
                </a:lnTo>
                <a:lnTo>
                  <a:pt x="62710" y="17020"/>
                </a:lnTo>
                <a:lnTo>
                  <a:pt x="62720" y="17020"/>
                </a:lnTo>
                <a:lnTo>
                  <a:pt x="62720" y="17010"/>
                </a:lnTo>
                <a:lnTo>
                  <a:pt x="62720" y="17000"/>
                </a:lnTo>
                <a:lnTo>
                  <a:pt x="62730" y="17000"/>
                </a:lnTo>
                <a:lnTo>
                  <a:pt x="62730" y="16990"/>
                </a:lnTo>
                <a:lnTo>
                  <a:pt x="62760" y="16990"/>
                </a:lnTo>
                <a:lnTo>
                  <a:pt x="62770" y="16990"/>
                </a:lnTo>
                <a:lnTo>
                  <a:pt x="62770" y="16980"/>
                </a:lnTo>
                <a:lnTo>
                  <a:pt x="62830" y="16980"/>
                </a:lnTo>
                <a:lnTo>
                  <a:pt x="62830" y="16960"/>
                </a:lnTo>
                <a:lnTo>
                  <a:pt x="62840" y="16960"/>
                </a:lnTo>
                <a:lnTo>
                  <a:pt x="62840" y="16950"/>
                </a:lnTo>
                <a:lnTo>
                  <a:pt x="62850" y="16950"/>
                </a:lnTo>
                <a:lnTo>
                  <a:pt x="62850" y="16940"/>
                </a:lnTo>
                <a:lnTo>
                  <a:pt x="62860" y="16940"/>
                </a:lnTo>
                <a:lnTo>
                  <a:pt x="62860" y="16920"/>
                </a:lnTo>
                <a:lnTo>
                  <a:pt x="62870" y="16920"/>
                </a:lnTo>
                <a:lnTo>
                  <a:pt x="62880" y="16920"/>
                </a:lnTo>
                <a:lnTo>
                  <a:pt x="62880" y="16890"/>
                </a:lnTo>
                <a:lnTo>
                  <a:pt x="62890" y="16890"/>
                </a:lnTo>
                <a:lnTo>
                  <a:pt x="62890" y="16860"/>
                </a:lnTo>
                <a:lnTo>
                  <a:pt x="62890" y="16850"/>
                </a:lnTo>
                <a:lnTo>
                  <a:pt x="62930" y="16850"/>
                </a:lnTo>
                <a:lnTo>
                  <a:pt x="62930" y="16830"/>
                </a:lnTo>
                <a:lnTo>
                  <a:pt x="62950" y="16830"/>
                </a:lnTo>
                <a:lnTo>
                  <a:pt x="62950" y="16840"/>
                </a:lnTo>
                <a:lnTo>
                  <a:pt x="62950" y="16850"/>
                </a:lnTo>
                <a:lnTo>
                  <a:pt x="62960" y="16840"/>
                </a:lnTo>
                <a:lnTo>
                  <a:pt x="62960" y="16860"/>
                </a:lnTo>
                <a:lnTo>
                  <a:pt x="62980" y="16860"/>
                </a:lnTo>
                <a:lnTo>
                  <a:pt x="62980" y="16870"/>
                </a:lnTo>
                <a:lnTo>
                  <a:pt x="63020" y="16870"/>
                </a:lnTo>
                <a:lnTo>
                  <a:pt x="63020" y="16860"/>
                </a:lnTo>
                <a:lnTo>
                  <a:pt x="63040" y="16860"/>
                </a:lnTo>
                <a:lnTo>
                  <a:pt x="63040" y="16840"/>
                </a:lnTo>
                <a:lnTo>
                  <a:pt x="63080" y="16850"/>
                </a:lnTo>
                <a:lnTo>
                  <a:pt x="63080" y="16860"/>
                </a:lnTo>
                <a:lnTo>
                  <a:pt x="63100" y="16860"/>
                </a:lnTo>
                <a:lnTo>
                  <a:pt x="63100" y="16870"/>
                </a:lnTo>
                <a:lnTo>
                  <a:pt x="63110" y="16870"/>
                </a:lnTo>
                <a:lnTo>
                  <a:pt x="63110" y="16890"/>
                </a:lnTo>
                <a:lnTo>
                  <a:pt x="63120" y="16890"/>
                </a:lnTo>
                <a:lnTo>
                  <a:pt x="63120" y="16900"/>
                </a:lnTo>
                <a:lnTo>
                  <a:pt x="63170" y="16900"/>
                </a:lnTo>
                <a:lnTo>
                  <a:pt x="63170" y="16890"/>
                </a:lnTo>
                <a:lnTo>
                  <a:pt x="63180" y="16890"/>
                </a:lnTo>
                <a:lnTo>
                  <a:pt x="63190" y="16890"/>
                </a:lnTo>
                <a:lnTo>
                  <a:pt x="63190" y="16870"/>
                </a:lnTo>
                <a:lnTo>
                  <a:pt x="63230" y="16870"/>
                </a:lnTo>
                <a:lnTo>
                  <a:pt x="63230" y="16890"/>
                </a:lnTo>
                <a:lnTo>
                  <a:pt x="63280" y="16890"/>
                </a:lnTo>
                <a:lnTo>
                  <a:pt x="63280" y="16870"/>
                </a:lnTo>
                <a:lnTo>
                  <a:pt x="63320" y="16870"/>
                </a:lnTo>
                <a:lnTo>
                  <a:pt x="63320" y="16890"/>
                </a:lnTo>
                <a:lnTo>
                  <a:pt x="63340" y="16890"/>
                </a:lnTo>
                <a:lnTo>
                  <a:pt x="63350" y="16890"/>
                </a:lnTo>
                <a:lnTo>
                  <a:pt x="63350" y="16900"/>
                </a:lnTo>
                <a:lnTo>
                  <a:pt x="63400" y="16900"/>
                </a:lnTo>
                <a:lnTo>
                  <a:pt x="63400" y="16910"/>
                </a:lnTo>
                <a:lnTo>
                  <a:pt x="63430" y="16910"/>
                </a:lnTo>
                <a:lnTo>
                  <a:pt x="63430" y="16920"/>
                </a:lnTo>
                <a:lnTo>
                  <a:pt x="63450" y="16920"/>
                </a:lnTo>
                <a:lnTo>
                  <a:pt x="63450" y="16940"/>
                </a:lnTo>
                <a:lnTo>
                  <a:pt x="63500" y="16940"/>
                </a:lnTo>
                <a:lnTo>
                  <a:pt x="63500" y="16950"/>
                </a:lnTo>
                <a:lnTo>
                  <a:pt x="63650" y="16950"/>
                </a:lnTo>
                <a:lnTo>
                  <a:pt x="63650" y="16940"/>
                </a:lnTo>
                <a:lnTo>
                  <a:pt x="63670" y="16940"/>
                </a:lnTo>
                <a:lnTo>
                  <a:pt x="63720" y="16940"/>
                </a:lnTo>
                <a:lnTo>
                  <a:pt x="63720" y="16950"/>
                </a:lnTo>
                <a:lnTo>
                  <a:pt x="63730" y="16950"/>
                </a:lnTo>
                <a:lnTo>
                  <a:pt x="63750" y="16950"/>
                </a:lnTo>
                <a:lnTo>
                  <a:pt x="63750" y="16940"/>
                </a:lnTo>
                <a:lnTo>
                  <a:pt x="63770" y="16940"/>
                </a:lnTo>
                <a:lnTo>
                  <a:pt x="63770" y="16920"/>
                </a:lnTo>
                <a:lnTo>
                  <a:pt x="63780" y="16920"/>
                </a:lnTo>
                <a:lnTo>
                  <a:pt x="63790" y="16920"/>
                </a:lnTo>
                <a:lnTo>
                  <a:pt x="63840" y="16920"/>
                </a:lnTo>
                <a:lnTo>
                  <a:pt x="63840" y="16910"/>
                </a:lnTo>
                <a:lnTo>
                  <a:pt x="63870" y="16910"/>
                </a:lnTo>
                <a:lnTo>
                  <a:pt x="63870" y="16900"/>
                </a:lnTo>
                <a:lnTo>
                  <a:pt x="63960" y="16900"/>
                </a:lnTo>
                <a:lnTo>
                  <a:pt x="63960" y="16910"/>
                </a:lnTo>
                <a:lnTo>
                  <a:pt x="63990" y="16910"/>
                </a:lnTo>
                <a:lnTo>
                  <a:pt x="63990" y="16900"/>
                </a:lnTo>
                <a:lnTo>
                  <a:pt x="64000" y="16900"/>
                </a:lnTo>
                <a:lnTo>
                  <a:pt x="64000" y="16890"/>
                </a:lnTo>
                <a:lnTo>
                  <a:pt x="64010" y="16880"/>
                </a:lnTo>
                <a:lnTo>
                  <a:pt x="64010" y="16870"/>
                </a:lnTo>
                <a:lnTo>
                  <a:pt x="64020" y="16870"/>
                </a:lnTo>
                <a:lnTo>
                  <a:pt x="64020" y="16860"/>
                </a:lnTo>
                <a:lnTo>
                  <a:pt x="64030" y="16860"/>
                </a:lnTo>
                <a:lnTo>
                  <a:pt x="64040" y="16860"/>
                </a:lnTo>
                <a:lnTo>
                  <a:pt x="64040" y="16840"/>
                </a:lnTo>
                <a:lnTo>
                  <a:pt x="64060" y="16850"/>
                </a:lnTo>
                <a:lnTo>
                  <a:pt x="64060" y="16830"/>
                </a:lnTo>
                <a:lnTo>
                  <a:pt x="64070" y="16830"/>
                </a:lnTo>
                <a:lnTo>
                  <a:pt x="64090" y="16830"/>
                </a:lnTo>
                <a:lnTo>
                  <a:pt x="64090" y="16820"/>
                </a:lnTo>
                <a:lnTo>
                  <a:pt x="64110" y="16820"/>
                </a:lnTo>
                <a:lnTo>
                  <a:pt x="64110" y="16810"/>
                </a:lnTo>
                <a:lnTo>
                  <a:pt x="64150" y="16810"/>
                </a:lnTo>
                <a:lnTo>
                  <a:pt x="64150" y="16790"/>
                </a:lnTo>
                <a:lnTo>
                  <a:pt x="64180" y="16790"/>
                </a:lnTo>
                <a:lnTo>
                  <a:pt x="64180" y="16810"/>
                </a:lnTo>
                <a:lnTo>
                  <a:pt x="64190" y="16810"/>
                </a:lnTo>
                <a:lnTo>
                  <a:pt x="64190" y="16790"/>
                </a:lnTo>
                <a:lnTo>
                  <a:pt x="64200" y="16790"/>
                </a:lnTo>
                <a:lnTo>
                  <a:pt x="64200" y="16810"/>
                </a:lnTo>
                <a:lnTo>
                  <a:pt x="64220" y="16810"/>
                </a:lnTo>
                <a:lnTo>
                  <a:pt x="64230" y="16810"/>
                </a:lnTo>
                <a:lnTo>
                  <a:pt x="64230" y="16820"/>
                </a:lnTo>
                <a:lnTo>
                  <a:pt x="64240" y="16820"/>
                </a:lnTo>
                <a:lnTo>
                  <a:pt x="64240" y="16830"/>
                </a:lnTo>
                <a:lnTo>
                  <a:pt x="64240" y="16850"/>
                </a:lnTo>
                <a:lnTo>
                  <a:pt x="64250" y="16850"/>
                </a:lnTo>
                <a:lnTo>
                  <a:pt x="64250" y="16860"/>
                </a:lnTo>
                <a:lnTo>
                  <a:pt x="64300" y="16860"/>
                </a:lnTo>
                <a:lnTo>
                  <a:pt x="64300" y="16870"/>
                </a:lnTo>
                <a:lnTo>
                  <a:pt x="64330" y="16870"/>
                </a:lnTo>
                <a:lnTo>
                  <a:pt x="64350" y="16870"/>
                </a:lnTo>
                <a:lnTo>
                  <a:pt x="64350" y="16890"/>
                </a:lnTo>
                <a:lnTo>
                  <a:pt x="64370" y="16890"/>
                </a:lnTo>
                <a:lnTo>
                  <a:pt x="64380" y="16890"/>
                </a:lnTo>
                <a:lnTo>
                  <a:pt x="64380" y="16900"/>
                </a:lnTo>
                <a:lnTo>
                  <a:pt x="64420" y="16900"/>
                </a:lnTo>
                <a:lnTo>
                  <a:pt x="64420" y="16890"/>
                </a:lnTo>
                <a:lnTo>
                  <a:pt x="64430" y="16880"/>
                </a:lnTo>
                <a:lnTo>
                  <a:pt x="64430" y="16870"/>
                </a:lnTo>
                <a:lnTo>
                  <a:pt x="64440" y="16870"/>
                </a:lnTo>
                <a:lnTo>
                  <a:pt x="64440" y="16860"/>
                </a:lnTo>
                <a:lnTo>
                  <a:pt x="64450" y="16860"/>
                </a:lnTo>
                <a:lnTo>
                  <a:pt x="64460" y="16860"/>
                </a:lnTo>
                <a:lnTo>
                  <a:pt x="64460" y="16840"/>
                </a:lnTo>
                <a:lnTo>
                  <a:pt x="64530" y="16850"/>
                </a:lnTo>
                <a:lnTo>
                  <a:pt x="64530" y="16860"/>
                </a:lnTo>
                <a:lnTo>
                  <a:pt x="64540" y="16860"/>
                </a:lnTo>
                <a:lnTo>
                  <a:pt x="64540" y="16870"/>
                </a:lnTo>
                <a:lnTo>
                  <a:pt x="64580" y="16870"/>
                </a:lnTo>
                <a:lnTo>
                  <a:pt x="64580" y="16890"/>
                </a:lnTo>
                <a:lnTo>
                  <a:pt x="64600" y="16890"/>
                </a:lnTo>
                <a:lnTo>
                  <a:pt x="64600" y="16900"/>
                </a:lnTo>
                <a:lnTo>
                  <a:pt x="64630" y="16900"/>
                </a:lnTo>
                <a:lnTo>
                  <a:pt x="64650" y="16900"/>
                </a:lnTo>
                <a:lnTo>
                  <a:pt x="64650" y="16910"/>
                </a:lnTo>
                <a:lnTo>
                  <a:pt x="64660" y="16910"/>
                </a:lnTo>
                <a:lnTo>
                  <a:pt x="64660" y="16920"/>
                </a:lnTo>
                <a:lnTo>
                  <a:pt x="64660" y="16940"/>
                </a:lnTo>
                <a:lnTo>
                  <a:pt x="64670" y="16940"/>
                </a:lnTo>
                <a:lnTo>
                  <a:pt x="64670" y="16950"/>
                </a:lnTo>
                <a:lnTo>
                  <a:pt x="64690" y="16950"/>
                </a:lnTo>
                <a:lnTo>
                  <a:pt x="64690" y="16960"/>
                </a:lnTo>
                <a:lnTo>
                  <a:pt x="64700" y="16960"/>
                </a:lnTo>
                <a:lnTo>
                  <a:pt x="64700" y="16950"/>
                </a:lnTo>
                <a:lnTo>
                  <a:pt x="64720" y="16950"/>
                </a:lnTo>
                <a:lnTo>
                  <a:pt x="64720" y="16940"/>
                </a:lnTo>
                <a:lnTo>
                  <a:pt x="64720" y="16920"/>
                </a:lnTo>
                <a:lnTo>
                  <a:pt x="64730" y="16920"/>
                </a:lnTo>
                <a:lnTo>
                  <a:pt x="64770" y="16920"/>
                </a:lnTo>
                <a:lnTo>
                  <a:pt x="64770" y="16940"/>
                </a:lnTo>
                <a:lnTo>
                  <a:pt x="64770" y="16950"/>
                </a:lnTo>
                <a:lnTo>
                  <a:pt x="64810" y="16950"/>
                </a:lnTo>
                <a:lnTo>
                  <a:pt x="64810" y="16940"/>
                </a:lnTo>
                <a:lnTo>
                  <a:pt x="64820" y="16940"/>
                </a:lnTo>
                <a:lnTo>
                  <a:pt x="64820" y="16920"/>
                </a:lnTo>
                <a:lnTo>
                  <a:pt x="64830" y="16920"/>
                </a:lnTo>
                <a:lnTo>
                  <a:pt x="64830" y="16910"/>
                </a:lnTo>
                <a:lnTo>
                  <a:pt x="64970" y="16910"/>
                </a:lnTo>
                <a:lnTo>
                  <a:pt x="64970" y="16920"/>
                </a:lnTo>
                <a:lnTo>
                  <a:pt x="64990" y="16920"/>
                </a:lnTo>
                <a:lnTo>
                  <a:pt x="64990" y="16940"/>
                </a:lnTo>
                <a:lnTo>
                  <a:pt x="65010" y="16940"/>
                </a:lnTo>
                <a:lnTo>
                  <a:pt x="65000" y="16950"/>
                </a:lnTo>
                <a:lnTo>
                  <a:pt x="65060" y="16950"/>
                </a:lnTo>
                <a:lnTo>
                  <a:pt x="65060" y="16940"/>
                </a:lnTo>
                <a:lnTo>
                  <a:pt x="65110" y="16940"/>
                </a:lnTo>
                <a:lnTo>
                  <a:pt x="65110" y="16950"/>
                </a:lnTo>
                <a:lnTo>
                  <a:pt x="65120" y="16950"/>
                </a:lnTo>
                <a:lnTo>
                  <a:pt x="65120" y="16960"/>
                </a:lnTo>
                <a:lnTo>
                  <a:pt x="65150" y="16970"/>
                </a:lnTo>
                <a:lnTo>
                  <a:pt x="65150" y="16980"/>
                </a:lnTo>
                <a:lnTo>
                  <a:pt x="65160" y="16980"/>
                </a:lnTo>
                <a:lnTo>
                  <a:pt x="65170" y="16980"/>
                </a:lnTo>
                <a:lnTo>
                  <a:pt x="65170" y="16960"/>
                </a:lnTo>
                <a:lnTo>
                  <a:pt x="65190" y="16960"/>
                </a:lnTo>
                <a:lnTo>
                  <a:pt x="65190" y="16950"/>
                </a:lnTo>
                <a:lnTo>
                  <a:pt x="65210" y="16950"/>
                </a:lnTo>
                <a:lnTo>
                  <a:pt x="65210" y="16940"/>
                </a:lnTo>
                <a:lnTo>
                  <a:pt x="65250" y="16940"/>
                </a:lnTo>
                <a:lnTo>
                  <a:pt x="65250" y="16950"/>
                </a:lnTo>
                <a:lnTo>
                  <a:pt x="65260" y="16950"/>
                </a:lnTo>
                <a:lnTo>
                  <a:pt x="65260" y="16960"/>
                </a:lnTo>
                <a:lnTo>
                  <a:pt x="65300" y="16960"/>
                </a:lnTo>
                <a:lnTo>
                  <a:pt x="65300" y="16950"/>
                </a:lnTo>
                <a:lnTo>
                  <a:pt x="65330" y="16950"/>
                </a:lnTo>
                <a:lnTo>
                  <a:pt x="65330" y="16940"/>
                </a:lnTo>
                <a:lnTo>
                  <a:pt x="65360" y="16940"/>
                </a:lnTo>
                <a:lnTo>
                  <a:pt x="65360" y="16930"/>
                </a:lnTo>
                <a:lnTo>
                  <a:pt x="65370" y="16920"/>
                </a:lnTo>
                <a:lnTo>
                  <a:pt x="65380" y="16920"/>
                </a:lnTo>
                <a:lnTo>
                  <a:pt x="65380" y="16910"/>
                </a:lnTo>
                <a:lnTo>
                  <a:pt x="65400" y="16910"/>
                </a:lnTo>
                <a:lnTo>
                  <a:pt x="65400" y="16900"/>
                </a:lnTo>
                <a:lnTo>
                  <a:pt x="65410" y="16900"/>
                </a:lnTo>
                <a:lnTo>
                  <a:pt x="65420" y="16900"/>
                </a:lnTo>
                <a:lnTo>
                  <a:pt x="65420" y="16870"/>
                </a:lnTo>
                <a:lnTo>
                  <a:pt x="65430" y="16870"/>
                </a:lnTo>
                <a:lnTo>
                  <a:pt x="65430" y="16860"/>
                </a:lnTo>
                <a:lnTo>
                  <a:pt x="65440" y="16860"/>
                </a:lnTo>
                <a:lnTo>
                  <a:pt x="65440" y="16850"/>
                </a:lnTo>
                <a:lnTo>
                  <a:pt x="65450" y="16850"/>
                </a:lnTo>
                <a:lnTo>
                  <a:pt x="65460" y="16850"/>
                </a:lnTo>
                <a:lnTo>
                  <a:pt x="65460" y="16860"/>
                </a:lnTo>
                <a:lnTo>
                  <a:pt x="65480" y="16860"/>
                </a:lnTo>
                <a:lnTo>
                  <a:pt x="65480" y="16870"/>
                </a:lnTo>
                <a:lnTo>
                  <a:pt x="65490" y="16870"/>
                </a:lnTo>
                <a:lnTo>
                  <a:pt x="65490" y="16900"/>
                </a:lnTo>
                <a:lnTo>
                  <a:pt x="65520" y="16900"/>
                </a:lnTo>
                <a:lnTo>
                  <a:pt x="65520" y="16910"/>
                </a:lnTo>
                <a:lnTo>
                  <a:pt x="65550" y="16910"/>
                </a:lnTo>
                <a:lnTo>
                  <a:pt x="65550" y="16900"/>
                </a:lnTo>
                <a:lnTo>
                  <a:pt x="65570" y="16900"/>
                </a:lnTo>
                <a:lnTo>
                  <a:pt x="65570" y="16890"/>
                </a:lnTo>
                <a:lnTo>
                  <a:pt x="65580" y="16890"/>
                </a:lnTo>
                <a:lnTo>
                  <a:pt x="65580" y="16880"/>
                </a:lnTo>
                <a:lnTo>
                  <a:pt x="65580" y="16870"/>
                </a:lnTo>
                <a:lnTo>
                  <a:pt x="65600" y="16870"/>
                </a:lnTo>
                <a:lnTo>
                  <a:pt x="65600" y="16860"/>
                </a:lnTo>
                <a:lnTo>
                  <a:pt x="65660" y="16860"/>
                </a:lnTo>
                <a:lnTo>
                  <a:pt x="65660" y="16870"/>
                </a:lnTo>
                <a:lnTo>
                  <a:pt x="65680" y="16870"/>
                </a:lnTo>
                <a:lnTo>
                  <a:pt x="65690" y="16890"/>
                </a:lnTo>
                <a:lnTo>
                  <a:pt x="65700" y="16880"/>
                </a:lnTo>
                <a:lnTo>
                  <a:pt x="65700" y="16900"/>
                </a:lnTo>
                <a:lnTo>
                  <a:pt x="65740" y="16900"/>
                </a:lnTo>
                <a:lnTo>
                  <a:pt x="65740" y="16890"/>
                </a:lnTo>
                <a:lnTo>
                  <a:pt x="65840" y="16890"/>
                </a:lnTo>
                <a:lnTo>
                  <a:pt x="65890" y="16890"/>
                </a:lnTo>
                <a:lnTo>
                  <a:pt x="65890" y="16900"/>
                </a:lnTo>
                <a:lnTo>
                  <a:pt x="65910" y="16900"/>
                </a:lnTo>
                <a:lnTo>
                  <a:pt x="65910" y="16910"/>
                </a:lnTo>
                <a:lnTo>
                  <a:pt x="65980" y="16910"/>
                </a:lnTo>
                <a:lnTo>
                  <a:pt x="65980" y="16900"/>
                </a:lnTo>
                <a:lnTo>
                  <a:pt x="66010" y="16900"/>
                </a:lnTo>
                <a:lnTo>
                  <a:pt x="66010" y="16890"/>
                </a:lnTo>
                <a:lnTo>
                  <a:pt x="66020" y="16890"/>
                </a:lnTo>
                <a:lnTo>
                  <a:pt x="66060" y="16890"/>
                </a:lnTo>
                <a:lnTo>
                  <a:pt x="66060" y="16870"/>
                </a:lnTo>
                <a:lnTo>
                  <a:pt x="66070" y="16870"/>
                </a:lnTo>
                <a:lnTo>
                  <a:pt x="66070" y="16860"/>
                </a:lnTo>
                <a:lnTo>
                  <a:pt x="66120" y="16860"/>
                </a:lnTo>
                <a:lnTo>
                  <a:pt x="66120" y="16850"/>
                </a:lnTo>
                <a:lnTo>
                  <a:pt x="66140" y="16850"/>
                </a:lnTo>
                <a:lnTo>
                  <a:pt x="66140" y="16830"/>
                </a:lnTo>
                <a:lnTo>
                  <a:pt x="66190" y="16830"/>
                </a:lnTo>
                <a:lnTo>
                  <a:pt x="66190" y="16820"/>
                </a:lnTo>
                <a:lnTo>
                  <a:pt x="66210" y="16820"/>
                </a:lnTo>
                <a:lnTo>
                  <a:pt x="66240" y="16820"/>
                </a:lnTo>
                <a:lnTo>
                  <a:pt x="66240" y="16800"/>
                </a:lnTo>
                <a:lnTo>
                  <a:pt x="66260" y="16810"/>
                </a:lnTo>
                <a:lnTo>
                  <a:pt x="66260" y="16790"/>
                </a:lnTo>
                <a:lnTo>
                  <a:pt x="66280" y="16790"/>
                </a:lnTo>
                <a:lnTo>
                  <a:pt x="66280" y="16780"/>
                </a:lnTo>
                <a:lnTo>
                  <a:pt x="66290" y="16780"/>
                </a:lnTo>
                <a:lnTo>
                  <a:pt x="66290" y="16770"/>
                </a:lnTo>
                <a:lnTo>
                  <a:pt x="66310" y="16770"/>
                </a:lnTo>
                <a:lnTo>
                  <a:pt x="66310" y="16750"/>
                </a:lnTo>
                <a:lnTo>
                  <a:pt x="66320" y="16750"/>
                </a:lnTo>
                <a:lnTo>
                  <a:pt x="66320" y="16740"/>
                </a:lnTo>
                <a:lnTo>
                  <a:pt x="66340" y="16740"/>
                </a:lnTo>
                <a:lnTo>
                  <a:pt x="66360" y="16740"/>
                </a:lnTo>
                <a:lnTo>
                  <a:pt x="66360" y="16730"/>
                </a:lnTo>
                <a:lnTo>
                  <a:pt x="66370" y="16730"/>
                </a:lnTo>
                <a:lnTo>
                  <a:pt x="66370" y="16740"/>
                </a:lnTo>
                <a:lnTo>
                  <a:pt x="66380" y="16740"/>
                </a:lnTo>
                <a:lnTo>
                  <a:pt x="66380" y="16730"/>
                </a:lnTo>
                <a:lnTo>
                  <a:pt x="66410" y="16730"/>
                </a:lnTo>
                <a:lnTo>
                  <a:pt x="66410" y="16710"/>
                </a:lnTo>
                <a:lnTo>
                  <a:pt x="66420" y="16710"/>
                </a:lnTo>
                <a:lnTo>
                  <a:pt x="66420" y="16730"/>
                </a:lnTo>
                <a:lnTo>
                  <a:pt x="66440" y="16730"/>
                </a:lnTo>
                <a:lnTo>
                  <a:pt x="66440" y="16750"/>
                </a:lnTo>
                <a:lnTo>
                  <a:pt x="66450" y="16750"/>
                </a:lnTo>
                <a:lnTo>
                  <a:pt x="66450" y="16770"/>
                </a:lnTo>
                <a:lnTo>
                  <a:pt x="66460" y="16770"/>
                </a:lnTo>
                <a:lnTo>
                  <a:pt x="66460" y="16750"/>
                </a:lnTo>
                <a:lnTo>
                  <a:pt x="66490" y="16750"/>
                </a:lnTo>
                <a:lnTo>
                  <a:pt x="66490" y="16740"/>
                </a:lnTo>
                <a:lnTo>
                  <a:pt x="66500" y="16740"/>
                </a:lnTo>
                <a:lnTo>
                  <a:pt x="66500" y="16710"/>
                </a:lnTo>
                <a:lnTo>
                  <a:pt x="66510" y="16710"/>
                </a:lnTo>
                <a:lnTo>
                  <a:pt x="66510" y="16700"/>
                </a:lnTo>
                <a:lnTo>
                  <a:pt x="66530" y="16700"/>
                </a:lnTo>
                <a:lnTo>
                  <a:pt x="66530" y="16690"/>
                </a:lnTo>
                <a:lnTo>
                  <a:pt x="66540" y="16680"/>
                </a:lnTo>
                <a:lnTo>
                  <a:pt x="66540" y="16670"/>
                </a:lnTo>
                <a:lnTo>
                  <a:pt x="66550" y="16670"/>
                </a:lnTo>
                <a:lnTo>
                  <a:pt x="66560" y="16670"/>
                </a:lnTo>
                <a:lnTo>
                  <a:pt x="66560" y="16660"/>
                </a:lnTo>
                <a:lnTo>
                  <a:pt x="66570" y="16660"/>
                </a:lnTo>
                <a:lnTo>
                  <a:pt x="66570" y="16650"/>
                </a:lnTo>
                <a:lnTo>
                  <a:pt x="66590" y="16650"/>
                </a:lnTo>
                <a:lnTo>
                  <a:pt x="66600" y="16650"/>
                </a:lnTo>
                <a:lnTo>
                  <a:pt x="66600" y="16660"/>
                </a:lnTo>
                <a:lnTo>
                  <a:pt x="66660" y="16660"/>
                </a:lnTo>
                <a:lnTo>
                  <a:pt x="66660" y="16650"/>
                </a:lnTo>
                <a:lnTo>
                  <a:pt x="66710" y="16650"/>
                </a:lnTo>
                <a:lnTo>
                  <a:pt x="66710" y="16660"/>
                </a:lnTo>
                <a:lnTo>
                  <a:pt x="66740" y="16660"/>
                </a:lnTo>
                <a:lnTo>
                  <a:pt x="66750" y="16650"/>
                </a:lnTo>
                <a:lnTo>
                  <a:pt x="66760" y="16650"/>
                </a:lnTo>
                <a:lnTo>
                  <a:pt x="66760" y="16630"/>
                </a:lnTo>
                <a:lnTo>
                  <a:pt x="66770" y="16630"/>
                </a:lnTo>
                <a:lnTo>
                  <a:pt x="66770" y="16620"/>
                </a:lnTo>
                <a:lnTo>
                  <a:pt x="66780" y="16620"/>
                </a:lnTo>
                <a:lnTo>
                  <a:pt x="66780" y="16610"/>
                </a:lnTo>
                <a:lnTo>
                  <a:pt x="66790" y="16610"/>
                </a:lnTo>
                <a:lnTo>
                  <a:pt x="66790" y="16580"/>
                </a:lnTo>
                <a:lnTo>
                  <a:pt x="66820" y="16580"/>
                </a:lnTo>
                <a:lnTo>
                  <a:pt x="66820" y="16570"/>
                </a:lnTo>
                <a:lnTo>
                  <a:pt x="66820" y="16560"/>
                </a:lnTo>
                <a:lnTo>
                  <a:pt x="66830" y="16560"/>
                </a:lnTo>
                <a:lnTo>
                  <a:pt x="66830" y="16570"/>
                </a:lnTo>
                <a:lnTo>
                  <a:pt x="66830" y="16580"/>
                </a:lnTo>
                <a:lnTo>
                  <a:pt x="66860" y="16580"/>
                </a:lnTo>
                <a:lnTo>
                  <a:pt x="66860" y="16590"/>
                </a:lnTo>
                <a:lnTo>
                  <a:pt x="66890" y="16590"/>
                </a:lnTo>
                <a:lnTo>
                  <a:pt x="66890" y="16610"/>
                </a:lnTo>
                <a:lnTo>
                  <a:pt x="66930" y="16610"/>
                </a:lnTo>
                <a:lnTo>
                  <a:pt x="66930" y="16590"/>
                </a:lnTo>
                <a:lnTo>
                  <a:pt x="66940" y="16590"/>
                </a:lnTo>
                <a:lnTo>
                  <a:pt x="66940" y="16580"/>
                </a:lnTo>
                <a:lnTo>
                  <a:pt x="66960" y="16580"/>
                </a:lnTo>
                <a:lnTo>
                  <a:pt x="66960" y="16560"/>
                </a:lnTo>
                <a:lnTo>
                  <a:pt x="66980" y="16570"/>
                </a:lnTo>
                <a:lnTo>
                  <a:pt x="66980" y="16550"/>
                </a:lnTo>
                <a:lnTo>
                  <a:pt x="66990" y="16550"/>
                </a:lnTo>
                <a:lnTo>
                  <a:pt x="67100" y="16550"/>
                </a:lnTo>
                <a:lnTo>
                  <a:pt x="67100" y="16540"/>
                </a:lnTo>
                <a:lnTo>
                  <a:pt x="67120" y="16540"/>
                </a:lnTo>
                <a:lnTo>
                  <a:pt x="67120" y="16530"/>
                </a:lnTo>
                <a:lnTo>
                  <a:pt x="67130" y="16530"/>
                </a:lnTo>
                <a:lnTo>
                  <a:pt x="67130" y="16490"/>
                </a:lnTo>
                <a:lnTo>
                  <a:pt x="67130" y="16470"/>
                </a:lnTo>
                <a:lnTo>
                  <a:pt x="67130" y="16460"/>
                </a:lnTo>
                <a:lnTo>
                  <a:pt x="67140" y="16460"/>
                </a:lnTo>
                <a:lnTo>
                  <a:pt x="67140" y="16450"/>
                </a:lnTo>
                <a:lnTo>
                  <a:pt x="67180" y="16450"/>
                </a:lnTo>
                <a:lnTo>
                  <a:pt x="67180" y="16430"/>
                </a:lnTo>
                <a:lnTo>
                  <a:pt x="67200" y="16430"/>
                </a:lnTo>
                <a:lnTo>
                  <a:pt x="67200" y="16420"/>
                </a:lnTo>
                <a:lnTo>
                  <a:pt x="67230" y="16420"/>
                </a:lnTo>
                <a:lnTo>
                  <a:pt x="67230" y="16410"/>
                </a:lnTo>
                <a:lnTo>
                  <a:pt x="67240" y="16410"/>
                </a:lnTo>
                <a:lnTo>
                  <a:pt x="67260" y="16410"/>
                </a:lnTo>
                <a:lnTo>
                  <a:pt x="67260" y="16390"/>
                </a:lnTo>
                <a:lnTo>
                  <a:pt x="67270" y="16390"/>
                </a:lnTo>
                <a:lnTo>
                  <a:pt x="67270" y="16380"/>
                </a:lnTo>
                <a:lnTo>
                  <a:pt x="67300" y="16380"/>
                </a:lnTo>
                <a:lnTo>
                  <a:pt x="67300" y="16370"/>
                </a:lnTo>
                <a:lnTo>
                  <a:pt x="67310" y="16370"/>
                </a:lnTo>
                <a:lnTo>
                  <a:pt x="67310" y="16360"/>
                </a:lnTo>
                <a:lnTo>
                  <a:pt x="67310" y="16350"/>
                </a:lnTo>
                <a:lnTo>
                  <a:pt x="67330" y="16350"/>
                </a:lnTo>
                <a:lnTo>
                  <a:pt x="67330" y="16340"/>
                </a:lnTo>
                <a:lnTo>
                  <a:pt x="67340" y="16340"/>
                </a:lnTo>
                <a:lnTo>
                  <a:pt x="67340" y="16330"/>
                </a:lnTo>
                <a:lnTo>
                  <a:pt x="67380" y="16320"/>
                </a:lnTo>
                <a:lnTo>
                  <a:pt x="67380" y="16340"/>
                </a:lnTo>
                <a:lnTo>
                  <a:pt x="67400" y="16340"/>
                </a:lnTo>
                <a:lnTo>
                  <a:pt x="67400" y="16320"/>
                </a:lnTo>
                <a:lnTo>
                  <a:pt x="67420" y="16320"/>
                </a:lnTo>
                <a:lnTo>
                  <a:pt x="67420" y="16300"/>
                </a:lnTo>
                <a:lnTo>
                  <a:pt x="67430" y="16300"/>
                </a:lnTo>
                <a:lnTo>
                  <a:pt x="67430" y="16290"/>
                </a:lnTo>
                <a:lnTo>
                  <a:pt x="67440" y="16290"/>
                </a:lnTo>
                <a:lnTo>
                  <a:pt x="67440" y="16270"/>
                </a:lnTo>
                <a:lnTo>
                  <a:pt x="67450" y="16270"/>
                </a:lnTo>
                <a:lnTo>
                  <a:pt x="67450" y="16260"/>
                </a:lnTo>
                <a:lnTo>
                  <a:pt x="67460" y="16260"/>
                </a:lnTo>
                <a:lnTo>
                  <a:pt x="67460" y="16230"/>
                </a:lnTo>
                <a:lnTo>
                  <a:pt x="67460" y="16210"/>
                </a:lnTo>
                <a:lnTo>
                  <a:pt x="67470" y="16210"/>
                </a:lnTo>
                <a:lnTo>
                  <a:pt x="67470" y="16200"/>
                </a:lnTo>
                <a:lnTo>
                  <a:pt x="67510" y="16200"/>
                </a:lnTo>
                <a:lnTo>
                  <a:pt x="67510" y="16210"/>
                </a:lnTo>
                <a:lnTo>
                  <a:pt x="67520" y="16210"/>
                </a:lnTo>
                <a:lnTo>
                  <a:pt x="67520" y="16220"/>
                </a:lnTo>
                <a:lnTo>
                  <a:pt x="67530" y="16220"/>
                </a:lnTo>
                <a:lnTo>
                  <a:pt x="67530" y="16240"/>
                </a:lnTo>
                <a:lnTo>
                  <a:pt x="67570" y="16240"/>
                </a:lnTo>
                <a:lnTo>
                  <a:pt x="67570" y="16220"/>
                </a:lnTo>
                <a:lnTo>
                  <a:pt x="67630" y="16220"/>
                </a:lnTo>
                <a:lnTo>
                  <a:pt x="67630" y="16240"/>
                </a:lnTo>
                <a:lnTo>
                  <a:pt x="67640" y="16230"/>
                </a:lnTo>
                <a:lnTo>
                  <a:pt x="67640" y="16250"/>
                </a:lnTo>
                <a:lnTo>
                  <a:pt x="67660" y="16250"/>
                </a:lnTo>
                <a:lnTo>
                  <a:pt x="67660" y="16260"/>
                </a:lnTo>
                <a:lnTo>
                  <a:pt x="67690" y="16260"/>
                </a:lnTo>
                <a:lnTo>
                  <a:pt x="67690" y="16250"/>
                </a:lnTo>
                <a:lnTo>
                  <a:pt x="67720" y="16250"/>
                </a:lnTo>
                <a:lnTo>
                  <a:pt x="67720" y="16240"/>
                </a:lnTo>
                <a:lnTo>
                  <a:pt x="67730" y="16240"/>
                </a:lnTo>
                <a:lnTo>
                  <a:pt x="67730" y="16230"/>
                </a:lnTo>
                <a:lnTo>
                  <a:pt x="67730" y="16220"/>
                </a:lnTo>
                <a:lnTo>
                  <a:pt x="67740" y="16220"/>
                </a:lnTo>
                <a:lnTo>
                  <a:pt x="67740" y="16240"/>
                </a:lnTo>
                <a:lnTo>
                  <a:pt x="67760" y="16230"/>
                </a:lnTo>
                <a:lnTo>
                  <a:pt x="67760" y="16250"/>
                </a:lnTo>
                <a:lnTo>
                  <a:pt x="67760" y="16290"/>
                </a:lnTo>
                <a:lnTo>
                  <a:pt x="67770" y="16290"/>
                </a:lnTo>
                <a:lnTo>
                  <a:pt x="67770" y="16300"/>
                </a:lnTo>
                <a:lnTo>
                  <a:pt x="67820" y="16300"/>
                </a:lnTo>
                <a:lnTo>
                  <a:pt x="67820" y="16290"/>
                </a:lnTo>
                <a:lnTo>
                  <a:pt x="67910" y="16290"/>
                </a:lnTo>
                <a:lnTo>
                  <a:pt x="67910" y="16280"/>
                </a:lnTo>
                <a:lnTo>
                  <a:pt x="67930" y="16270"/>
                </a:lnTo>
                <a:lnTo>
                  <a:pt x="67930" y="16260"/>
                </a:lnTo>
                <a:lnTo>
                  <a:pt x="67960" y="16260"/>
                </a:lnTo>
                <a:lnTo>
                  <a:pt x="67960" y="16240"/>
                </a:lnTo>
                <a:lnTo>
                  <a:pt x="67970" y="16230"/>
                </a:lnTo>
                <a:lnTo>
                  <a:pt x="67970" y="16220"/>
                </a:lnTo>
                <a:lnTo>
                  <a:pt x="67970" y="16180"/>
                </a:lnTo>
                <a:lnTo>
                  <a:pt x="67980" y="16180"/>
                </a:lnTo>
                <a:lnTo>
                  <a:pt x="67980" y="16170"/>
                </a:lnTo>
                <a:lnTo>
                  <a:pt x="67990" y="16170"/>
                </a:lnTo>
                <a:lnTo>
                  <a:pt x="67990" y="16160"/>
                </a:lnTo>
                <a:lnTo>
                  <a:pt x="68000" y="16160"/>
                </a:lnTo>
                <a:lnTo>
                  <a:pt x="68010" y="16160"/>
                </a:lnTo>
                <a:lnTo>
                  <a:pt x="68010" y="16150"/>
                </a:lnTo>
                <a:lnTo>
                  <a:pt x="68010" y="16140"/>
                </a:lnTo>
                <a:lnTo>
                  <a:pt x="68020" y="16140"/>
                </a:lnTo>
                <a:lnTo>
                  <a:pt x="68030" y="16140"/>
                </a:lnTo>
                <a:lnTo>
                  <a:pt x="68030" y="16130"/>
                </a:lnTo>
                <a:lnTo>
                  <a:pt x="68040" y="16130"/>
                </a:lnTo>
                <a:lnTo>
                  <a:pt x="68040" y="16140"/>
                </a:lnTo>
                <a:lnTo>
                  <a:pt x="68110" y="16140"/>
                </a:lnTo>
                <a:lnTo>
                  <a:pt x="68110" y="16130"/>
                </a:lnTo>
                <a:lnTo>
                  <a:pt x="68150" y="16130"/>
                </a:lnTo>
                <a:lnTo>
                  <a:pt x="68150" y="16110"/>
                </a:lnTo>
                <a:lnTo>
                  <a:pt x="68170" y="16120"/>
                </a:lnTo>
                <a:lnTo>
                  <a:pt x="68170" y="16110"/>
                </a:lnTo>
                <a:lnTo>
                  <a:pt x="68170" y="16100"/>
                </a:lnTo>
                <a:lnTo>
                  <a:pt x="68180" y="16100"/>
                </a:lnTo>
                <a:lnTo>
                  <a:pt x="68190" y="16100"/>
                </a:lnTo>
                <a:lnTo>
                  <a:pt x="68190" y="16090"/>
                </a:lnTo>
                <a:lnTo>
                  <a:pt x="68240" y="16090"/>
                </a:lnTo>
                <a:lnTo>
                  <a:pt x="68240" y="16100"/>
                </a:lnTo>
                <a:lnTo>
                  <a:pt x="68250" y="16100"/>
                </a:lnTo>
                <a:lnTo>
                  <a:pt x="68250" y="16120"/>
                </a:lnTo>
                <a:lnTo>
                  <a:pt x="68260" y="16120"/>
                </a:lnTo>
                <a:lnTo>
                  <a:pt x="68260" y="16140"/>
                </a:lnTo>
                <a:lnTo>
                  <a:pt x="68270" y="16140"/>
                </a:lnTo>
                <a:lnTo>
                  <a:pt x="68270" y="16160"/>
                </a:lnTo>
                <a:lnTo>
                  <a:pt x="68280" y="16160"/>
                </a:lnTo>
                <a:lnTo>
                  <a:pt x="68280" y="16170"/>
                </a:lnTo>
                <a:lnTo>
                  <a:pt x="68330" y="16170"/>
                </a:lnTo>
                <a:lnTo>
                  <a:pt x="68330" y="16160"/>
                </a:lnTo>
                <a:lnTo>
                  <a:pt x="68360" y="16160"/>
                </a:lnTo>
                <a:lnTo>
                  <a:pt x="68360" y="16140"/>
                </a:lnTo>
                <a:lnTo>
                  <a:pt x="68370" y="16140"/>
                </a:lnTo>
                <a:lnTo>
                  <a:pt x="68400" y="16140"/>
                </a:lnTo>
                <a:lnTo>
                  <a:pt x="68400" y="16130"/>
                </a:lnTo>
                <a:lnTo>
                  <a:pt x="68410" y="16130"/>
                </a:lnTo>
                <a:lnTo>
                  <a:pt x="68410" y="16120"/>
                </a:lnTo>
                <a:lnTo>
                  <a:pt x="68420" y="16120"/>
                </a:lnTo>
                <a:lnTo>
                  <a:pt x="68420" y="16100"/>
                </a:lnTo>
                <a:lnTo>
                  <a:pt x="68410" y="16100"/>
                </a:lnTo>
                <a:lnTo>
                  <a:pt x="68410" y="16080"/>
                </a:lnTo>
                <a:lnTo>
                  <a:pt x="68400" y="16080"/>
                </a:lnTo>
                <a:lnTo>
                  <a:pt x="68400" y="16050"/>
                </a:lnTo>
                <a:lnTo>
                  <a:pt x="68410" y="16050"/>
                </a:lnTo>
                <a:lnTo>
                  <a:pt x="68410" y="16040"/>
                </a:lnTo>
                <a:lnTo>
                  <a:pt x="68440" y="16040"/>
                </a:lnTo>
                <a:lnTo>
                  <a:pt x="68460" y="16040"/>
                </a:lnTo>
                <a:lnTo>
                  <a:pt x="68460" y="16050"/>
                </a:lnTo>
                <a:lnTo>
                  <a:pt x="68510" y="16050"/>
                </a:lnTo>
                <a:lnTo>
                  <a:pt x="68510" y="16040"/>
                </a:lnTo>
                <a:lnTo>
                  <a:pt x="68520" y="16040"/>
                </a:lnTo>
                <a:lnTo>
                  <a:pt x="68540" y="16040"/>
                </a:lnTo>
                <a:lnTo>
                  <a:pt x="68540" y="16030"/>
                </a:lnTo>
                <a:lnTo>
                  <a:pt x="68550" y="16020"/>
                </a:lnTo>
                <a:lnTo>
                  <a:pt x="68550" y="16040"/>
                </a:lnTo>
                <a:lnTo>
                  <a:pt x="68590" y="16040"/>
                </a:lnTo>
                <a:lnTo>
                  <a:pt x="68590" y="16050"/>
                </a:lnTo>
                <a:lnTo>
                  <a:pt x="68600" y="16050"/>
                </a:lnTo>
                <a:lnTo>
                  <a:pt x="68600" y="16040"/>
                </a:lnTo>
                <a:lnTo>
                  <a:pt x="68630" y="16040"/>
                </a:lnTo>
                <a:lnTo>
                  <a:pt x="68630" y="16020"/>
                </a:lnTo>
                <a:lnTo>
                  <a:pt x="68650" y="16020"/>
                </a:lnTo>
                <a:lnTo>
                  <a:pt x="68650" y="16010"/>
                </a:lnTo>
                <a:lnTo>
                  <a:pt x="68660" y="16010"/>
                </a:lnTo>
                <a:lnTo>
                  <a:pt x="68660" y="16000"/>
                </a:lnTo>
                <a:lnTo>
                  <a:pt x="68670" y="16000"/>
                </a:lnTo>
                <a:lnTo>
                  <a:pt x="68670" y="15960"/>
                </a:lnTo>
                <a:lnTo>
                  <a:pt x="68670" y="15930"/>
                </a:lnTo>
                <a:lnTo>
                  <a:pt x="68660" y="15930"/>
                </a:lnTo>
                <a:lnTo>
                  <a:pt x="68660" y="15920"/>
                </a:lnTo>
                <a:lnTo>
                  <a:pt x="68650" y="15920"/>
                </a:lnTo>
                <a:lnTo>
                  <a:pt x="68650" y="15900"/>
                </a:lnTo>
                <a:lnTo>
                  <a:pt x="68650" y="15880"/>
                </a:lnTo>
                <a:lnTo>
                  <a:pt x="68660" y="15880"/>
                </a:lnTo>
                <a:lnTo>
                  <a:pt x="68660" y="15850"/>
                </a:lnTo>
                <a:lnTo>
                  <a:pt x="68670" y="15850"/>
                </a:lnTo>
                <a:lnTo>
                  <a:pt x="68670" y="15840"/>
                </a:lnTo>
                <a:lnTo>
                  <a:pt x="68680" y="15840"/>
                </a:lnTo>
                <a:lnTo>
                  <a:pt x="68680" y="15820"/>
                </a:lnTo>
                <a:lnTo>
                  <a:pt x="68710" y="15820"/>
                </a:lnTo>
                <a:lnTo>
                  <a:pt x="68710" y="15810"/>
                </a:lnTo>
                <a:lnTo>
                  <a:pt x="68730" y="15810"/>
                </a:lnTo>
                <a:lnTo>
                  <a:pt x="68730" y="15800"/>
                </a:lnTo>
                <a:lnTo>
                  <a:pt x="68750" y="15800"/>
                </a:lnTo>
                <a:lnTo>
                  <a:pt x="68790" y="15800"/>
                </a:lnTo>
                <a:lnTo>
                  <a:pt x="68790" y="15780"/>
                </a:lnTo>
                <a:lnTo>
                  <a:pt x="68820" y="15780"/>
                </a:lnTo>
                <a:lnTo>
                  <a:pt x="68820" y="15800"/>
                </a:lnTo>
                <a:lnTo>
                  <a:pt x="68840" y="15800"/>
                </a:lnTo>
                <a:lnTo>
                  <a:pt x="68840" y="15810"/>
                </a:lnTo>
                <a:lnTo>
                  <a:pt x="68860" y="15810"/>
                </a:lnTo>
                <a:lnTo>
                  <a:pt x="68880" y="15810"/>
                </a:lnTo>
                <a:lnTo>
                  <a:pt x="68920" y="15810"/>
                </a:lnTo>
                <a:lnTo>
                  <a:pt x="68920" y="15820"/>
                </a:lnTo>
                <a:lnTo>
                  <a:pt x="68930" y="15830"/>
                </a:lnTo>
                <a:lnTo>
                  <a:pt x="68930" y="15840"/>
                </a:lnTo>
                <a:lnTo>
                  <a:pt x="68940" y="15840"/>
                </a:lnTo>
                <a:lnTo>
                  <a:pt x="68940" y="15850"/>
                </a:lnTo>
                <a:lnTo>
                  <a:pt x="68950" y="15850"/>
                </a:lnTo>
                <a:lnTo>
                  <a:pt x="68950" y="15880"/>
                </a:lnTo>
                <a:lnTo>
                  <a:pt x="68970" y="15880"/>
                </a:lnTo>
                <a:lnTo>
                  <a:pt x="68970" y="15870"/>
                </a:lnTo>
                <a:lnTo>
                  <a:pt x="68970" y="15860"/>
                </a:lnTo>
                <a:lnTo>
                  <a:pt x="68980" y="15860"/>
                </a:lnTo>
                <a:lnTo>
                  <a:pt x="68990" y="15860"/>
                </a:lnTo>
                <a:lnTo>
                  <a:pt x="68990" y="15850"/>
                </a:lnTo>
                <a:lnTo>
                  <a:pt x="69010" y="15850"/>
                </a:lnTo>
                <a:lnTo>
                  <a:pt x="69010" y="15840"/>
                </a:lnTo>
                <a:lnTo>
                  <a:pt x="69030" y="15840"/>
                </a:lnTo>
                <a:lnTo>
                  <a:pt x="69030" y="15850"/>
                </a:lnTo>
                <a:lnTo>
                  <a:pt x="69040" y="15850"/>
                </a:lnTo>
                <a:lnTo>
                  <a:pt x="69040" y="15840"/>
                </a:lnTo>
                <a:lnTo>
                  <a:pt x="69060" y="15840"/>
                </a:lnTo>
                <a:lnTo>
                  <a:pt x="69060" y="15850"/>
                </a:lnTo>
                <a:lnTo>
                  <a:pt x="69080" y="15850"/>
                </a:lnTo>
                <a:lnTo>
                  <a:pt x="69080" y="15860"/>
                </a:lnTo>
                <a:lnTo>
                  <a:pt x="69090" y="15860"/>
                </a:lnTo>
                <a:lnTo>
                  <a:pt x="69090" y="15880"/>
                </a:lnTo>
                <a:lnTo>
                  <a:pt x="69100" y="15880"/>
                </a:lnTo>
                <a:lnTo>
                  <a:pt x="69100" y="15890"/>
                </a:lnTo>
                <a:lnTo>
                  <a:pt x="69170" y="15890"/>
                </a:lnTo>
                <a:lnTo>
                  <a:pt x="69170" y="15880"/>
                </a:lnTo>
                <a:lnTo>
                  <a:pt x="69190" y="15880"/>
                </a:lnTo>
                <a:lnTo>
                  <a:pt x="69190" y="15870"/>
                </a:lnTo>
                <a:lnTo>
                  <a:pt x="69200" y="15860"/>
                </a:lnTo>
                <a:lnTo>
                  <a:pt x="69200" y="15850"/>
                </a:lnTo>
                <a:lnTo>
                  <a:pt x="69210" y="15850"/>
                </a:lnTo>
                <a:lnTo>
                  <a:pt x="69210" y="15840"/>
                </a:lnTo>
                <a:lnTo>
                  <a:pt x="69250" y="15840"/>
                </a:lnTo>
                <a:lnTo>
                  <a:pt x="69250" y="15850"/>
                </a:lnTo>
                <a:lnTo>
                  <a:pt x="69330" y="15850"/>
                </a:lnTo>
                <a:lnTo>
                  <a:pt x="69330" y="15840"/>
                </a:lnTo>
                <a:lnTo>
                  <a:pt x="69340" y="15840"/>
                </a:lnTo>
                <a:lnTo>
                  <a:pt x="69340" y="15800"/>
                </a:lnTo>
                <a:lnTo>
                  <a:pt x="69350" y="15800"/>
                </a:lnTo>
                <a:lnTo>
                  <a:pt x="69350" y="15790"/>
                </a:lnTo>
                <a:lnTo>
                  <a:pt x="69350" y="15740"/>
                </a:lnTo>
                <a:lnTo>
                  <a:pt x="69360" y="15740"/>
                </a:lnTo>
                <a:lnTo>
                  <a:pt x="69360" y="15700"/>
                </a:lnTo>
                <a:lnTo>
                  <a:pt x="69370" y="15700"/>
                </a:lnTo>
                <a:lnTo>
                  <a:pt x="69380" y="15700"/>
                </a:lnTo>
                <a:lnTo>
                  <a:pt x="69380" y="15690"/>
                </a:lnTo>
                <a:lnTo>
                  <a:pt x="69430" y="15690"/>
                </a:lnTo>
                <a:lnTo>
                  <a:pt x="69430" y="15680"/>
                </a:lnTo>
                <a:lnTo>
                  <a:pt x="69490" y="15680"/>
                </a:lnTo>
                <a:lnTo>
                  <a:pt x="69490" y="15660"/>
                </a:lnTo>
                <a:lnTo>
                  <a:pt x="69510" y="15660"/>
                </a:lnTo>
                <a:lnTo>
                  <a:pt x="69510" y="15650"/>
                </a:lnTo>
                <a:lnTo>
                  <a:pt x="69520" y="15650"/>
                </a:lnTo>
                <a:lnTo>
                  <a:pt x="69520" y="15640"/>
                </a:lnTo>
                <a:lnTo>
                  <a:pt x="69550" y="15640"/>
                </a:lnTo>
                <a:lnTo>
                  <a:pt x="69590" y="15640"/>
                </a:lnTo>
                <a:lnTo>
                  <a:pt x="69590" y="15620"/>
                </a:lnTo>
                <a:lnTo>
                  <a:pt x="69640" y="15620"/>
                </a:lnTo>
                <a:lnTo>
                  <a:pt x="69640" y="15640"/>
                </a:lnTo>
                <a:lnTo>
                  <a:pt x="69710" y="15640"/>
                </a:lnTo>
                <a:lnTo>
                  <a:pt x="69710" y="15560"/>
                </a:lnTo>
                <a:lnTo>
                  <a:pt x="69720" y="15560"/>
                </a:lnTo>
                <a:lnTo>
                  <a:pt x="69720" y="15550"/>
                </a:lnTo>
                <a:lnTo>
                  <a:pt x="69730" y="15550"/>
                </a:lnTo>
                <a:lnTo>
                  <a:pt x="69750" y="15550"/>
                </a:lnTo>
                <a:lnTo>
                  <a:pt x="69750" y="15530"/>
                </a:lnTo>
                <a:lnTo>
                  <a:pt x="69760" y="15530"/>
                </a:lnTo>
                <a:lnTo>
                  <a:pt x="69760" y="15480"/>
                </a:lnTo>
                <a:lnTo>
                  <a:pt x="69790" y="15480"/>
                </a:lnTo>
                <a:lnTo>
                  <a:pt x="69790" y="15470"/>
                </a:lnTo>
                <a:lnTo>
                  <a:pt x="69800" y="15470"/>
                </a:lnTo>
                <a:lnTo>
                  <a:pt x="69800" y="15450"/>
                </a:lnTo>
                <a:lnTo>
                  <a:pt x="69810" y="15450"/>
                </a:lnTo>
                <a:lnTo>
                  <a:pt x="69810" y="15440"/>
                </a:lnTo>
                <a:lnTo>
                  <a:pt x="69830" y="15440"/>
                </a:lnTo>
                <a:lnTo>
                  <a:pt x="69830" y="15430"/>
                </a:lnTo>
                <a:lnTo>
                  <a:pt x="69840" y="15430"/>
                </a:lnTo>
                <a:lnTo>
                  <a:pt x="69860" y="15430"/>
                </a:lnTo>
                <a:lnTo>
                  <a:pt x="69860" y="15440"/>
                </a:lnTo>
                <a:lnTo>
                  <a:pt x="69870" y="15440"/>
                </a:lnTo>
                <a:lnTo>
                  <a:pt x="69870" y="15430"/>
                </a:lnTo>
                <a:lnTo>
                  <a:pt x="69880" y="15430"/>
                </a:lnTo>
                <a:lnTo>
                  <a:pt x="69880" y="15420"/>
                </a:lnTo>
                <a:lnTo>
                  <a:pt x="69880" y="15410"/>
                </a:lnTo>
                <a:lnTo>
                  <a:pt x="69890" y="15410"/>
                </a:lnTo>
                <a:lnTo>
                  <a:pt x="69890" y="15390"/>
                </a:lnTo>
                <a:lnTo>
                  <a:pt x="69900" y="15380"/>
                </a:lnTo>
                <a:lnTo>
                  <a:pt x="69900" y="15370"/>
                </a:lnTo>
                <a:lnTo>
                  <a:pt x="69910" y="15370"/>
                </a:lnTo>
                <a:lnTo>
                  <a:pt x="69920" y="15370"/>
                </a:lnTo>
                <a:lnTo>
                  <a:pt x="69920" y="15360"/>
                </a:lnTo>
                <a:lnTo>
                  <a:pt x="69930" y="15360"/>
                </a:lnTo>
                <a:lnTo>
                  <a:pt x="69940" y="15360"/>
                </a:lnTo>
                <a:lnTo>
                  <a:pt x="69940" y="15370"/>
                </a:lnTo>
                <a:lnTo>
                  <a:pt x="69960" y="15370"/>
                </a:lnTo>
                <a:lnTo>
                  <a:pt x="69970" y="15380"/>
                </a:lnTo>
                <a:lnTo>
                  <a:pt x="69970" y="15390"/>
                </a:lnTo>
                <a:lnTo>
                  <a:pt x="70080" y="15390"/>
                </a:lnTo>
                <a:lnTo>
                  <a:pt x="70080" y="15370"/>
                </a:lnTo>
                <a:lnTo>
                  <a:pt x="70100" y="15370"/>
                </a:lnTo>
                <a:lnTo>
                  <a:pt x="70100" y="15360"/>
                </a:lnTo>
                <a:lnTo>
                  <a:pt x="70120" y="15360"/>
                </a:lnTo>
                <a:lnTo>
                  <a:pt x="70140" y="15360"/>
                </a:lnTo>
                <a:lnTo>
                  <a:pt x="70140" y="15350"/>
                </a:lnTo>
                <a:lnTo>
                  <a:pt x="70170" y="15350"/>
                </a:lnTo>
                <a:lnTo>
                  <a:pt x="70170" y="15330"/>
                </a:lnTo>
                <a:lnTo>
                  <a:pt x="70180" y="15330"/>
                </a:lnTo>
                <a:lnTo>
                  <a:pt x="70210" y="15330"/>
                </a:lnTo>
                <a:lnTo>
                  <a:pt x="70210" y="15360"/>
                </a:lnTo>
                <a:lnTo>
                  <a:pt x="70220" y="15360"/>
                </a:lnTo>
                <a:lnTo>
                  <a:pt x="70230" y="15360"/>
                </a:lnTo>
                <a:lnTo>
                  <a:pt x="70230" y="15370"/>
                </a:lnTo>
                <a:lnTo>
                  <a:pt x="70230" y="15390"/>
                </a:lnTo>
                <a:lnTo>
                  <a:pt x="70240" y="15390"/>
                </a:lnTo>
                <a:lnTo>
                  <a:pt x="70240" y="15400"/>
                </a:lnTo>
                <a:lnTo>
                  <a:pt x="70260" y="15400"/>
                </a:lnTo>
                <a:lnTo>
                  <a:pt x="70260" y="15410"/>
                </a:lnTo>
                <a:lnTo>
                  <a:pt x="70280" y="15410"/>
                </a:lnTo>
                <a:lnTo>
                  <a:pt x="70280" y="15430"/>
                </a:lnTo>
                <a:lnTo>
                  <a:pt x="70310" y="15430"/>
                </a:lnTo>
                <a:lnTo>
                  <a:pt x="70340" y="15430"/>
                </a:lnTo>
                <a:lnTo>
                  <a:pt x="70340" y="15440"/>
                </a:lnTo>
                <a:lnTo>
                  <a:pt x="70350" y="15440"/>
                </a:lnTo>
                <a:lnTo>
                  <a:pt x="70360" y="15450"/>
                </a:lnTo>
                <a:lnTo>
                  <a:pt x="70370" y="15450"/>
                </a:lnTo>
                <a:lnTo>
                  <a:pt x="70370" y="15480"/>
                </a:lnTo>
                <a:lnTo>
                  <a:pt x="70400" y="15480"/>
                </a:lnTo>
                <a:lnTo>
                  <a:pt x="70400" y="15470"/>
                </a:lnTo>
                <a:lnTo>
                  <a:pt x="70450" y="15470"/>
                </a:lnTo>
                <a:lnTo>
                  <a:pt x="70450" y="15450"/>
                </a:lnTo>
                <a:lnTo>
                  <a:pt x="70460" y="15450"/>
                </a:lnTo>
                <a:lnTo>
                  <a:pt x="70460" y="15440"/>
                </a:lnTo>
                <a:lnTo>
                  <a:pt x="70470" y="15440"/>
                </a:lnTo>
                <a:lnTo>
                  <a:pt x="70470" y="15410"/>
                </a:lnTo>
                <a:lnTo>
                  <a:pt x="70480" y="15410"/>
                </a:lnTo>
                <a:lnTo>
                  <a:pt x="70500" y="15410"/>
                </a:lnTo>
                <a:lnTo>
                  <a:pt x="70500" y="15400"/>
                </a:lnTo>
                <a:lnTo>
                  <a:pt x="70510" y="15400"/>
                </a:lnTo>
                <a:lnTo>
                  <a:pt x="70510" y="15390"/>
                </a:lnTo>
                <a:lnTo>
                  <a:pt x="70540" y="15390"/>
                </a:lnTo>
                <a:lnTo>
                  <a:pt x="70540" y="15370"/>
                </a:lnTo>
                <a:lnTo>
                  <a:pt x="70550" y="15370"/>
                </a:lnTo>
                <a:lnTo>
                  <a:pt x="70550" y="15360"/>
                </a:lnTo>
                <a:lnTo>
                  <a:pt x="70570" y="15360"/>
                </a:lnTo>
                <a:lnTo>
                  <a:pt x="70570" y="15350"/>
                </a:lnTo>
                <a:lnTo>
                  <a:pt x="70580" y="15350"/>
                </a:lnTo>
                <a:lnTo>
                  <a:pt x="70580" y="15330"/>
                </a:lnTo>
                <a:lnTo>
                  <a:pt x="70590" y="15330"/>
                </a:lnTo>
                <a:lnTo>
                  <a:pt x="70590" y="15320"/>
                </a:lnTo>
                <a:lnTo>
                  <a:pt x="70600" y="15320"/>
                </a:lnTo>
                <a:lnTo>
                  <a:pt x="70610" y="15320"/>
                </a:lnTo>
                <a:lnTo>
                  <a:pt x="70610" y="15310"/>
                </a:lnTo>
                <a:lnTo>
                  <a:pt x="70620" y="15310"/>
                </a:lnTo>
                <a:lnTo>
                  <a:pt x="70630" y="15320"/>
                </a:lnTo>
                <a:lnTo>
                  <a:pt x="70650" y="15320"/>
                </a:lnTo>
                <a:lnTo>
                  <a:pt x="70650" y="15350"/>
                </a:lnTo>
                <a:lnTo>
                  <a:pt x="70660" y="15350"/>
                </a:lnTo>
                <a:lnTo>
                  <a:pt x="70660" y="15370"/>
                </a:lnTo>
                <a:lnTo>
                  <a:pt x="70690" y="15370"/>
                </a:lnTo>
                <a:lnTo>
                  <a:pt x="70690" y="15360"/>
                </a:lnTo>
                <a:lnTo>
                  <a:pt x="70700" y="15360"/>
                </a:lnTo>
                <a:lnTo>
                  <a:pt x="70700" y="15350"/>
                </a:lnTo>
                <a:lnTo>
                  <a:pt x="70810" y="15350"/>
                </a:lnTo>
                <a:lnTo>
                  <a:pt x="70810" y="15330"/>
                </a:lnTo>
                <a:lnTo>
                  <a:pt x="70830" y="15330"/>
                </a:lnTo>
                <a:lnTo>
                  <a:pt x="70830" y="15320"/>
                </a:lnTo>
                <a:lnTo>
                  <a:pt x="70840" y="15320"/>
                </a:lnTo>
                <a:lnTo>
                  <a:pt x="70860" y="15320"/>
                </a:lnTo>
                <a:lnTo>
                  <a:pt x="70860" y="15310"/>
                </a:lnTo>
                <a:lnTo>
                  <a:pt x="70870" y="15310"/>
                </a:lnTo>
                <a:lnTo>
                  <a:pt x="70900" y="15310"/>
                </a:lnTo>
                <a:lnTo>
                  <a:pt x="70900" y="15290"/>
                </a:lnTo>
                <a:lnTo>
                  <a:pt x="70920" y="15290"/>
                </a:lnTo>
                <a:lnTo>
                  <a:pt x="70920" y="15270"/>
                </a:lnTo>
                <a:lnTo>
                  <a:pt x="70930" y="15270"/>
                </a:lnTo>
                <a:lnTo>
                  <a:pt x="70930" y="15250"/>
                </a:lnTo>
                <a:lnTo>
                  <a:pt x="70940" y="15250"/>
                </a:lnTo>
                <a:lnTo>
                  <a:pt x="70940" y="15240"/>
                </a:lnTo>
                <a:lnTo>
                  <a:pt x="70950" y="15240"/>
                </a:lnTo>
                <a:lnTo>
                  <a:pt x="70950" y="15230"/>
                </a:lnTo>
                <a:lnTo>
                  <a:pt x="70960" y="15230"/>
                </a:lnTo>
                <a:lnTo>
                  <a:pt x="70960" y="15210"/>
                </a:lnTo>
                <a:lnTo>
                  <a:pt x="70970" y="15210"/>
                </a:lnTo>
                <a:lnTo>
                  <a:pt x="70970" y="15200"/>
                </a:lnTo>
                <a:lnTo>
                  <a:pt x="70980" y="15200"/>
                </a:lnTo>
                <a:lnTo>
                  <a:pt x="71010" y="15200"/>
                </a:lnTo>
                <a:lnTo>
                  <a:pt x="71010" y="15190"/>
                </a:lnTo>
                <a:lnTo>
                  <a:pt x="71040" y="15190"/>
                </a:lnTo>
                <a:lnTo>
                  <a:pt x="71040" y="15130"/>
                </a:lnTo>
                <a:lnTo>
                  <a:pt x="71030" y="15130"/>
                </a:lnTo>
                <a:lnTo>
                  <a:pt x="71030" y="15080"/>
                </a:lnTo>
                <a:lnTo>
                  <a:pt x="71060" y="15080"/>
                </a:lnTo>
                <a:lnTo>
                  <a:pt x="71060" y="15070"/>
                </a:lnTo>
                <a:lnTo>
                  <a:pt x="71080" y="15070"/>
                </a:lnTo>
                <a:lnTo>
                  <a:pt x="71080" y="15050"/>
                </a:lnTo>
                <a:lnTo>
                  <a:pt x="71090" y="15060"/>
                </a:lnTo>
                <a:lnTo>
                  <a:pt x="71090" y="15040"/>
                </a:lnTo>
                <a:lnTo>
                  <a:pt x="71100" y="15040"/>
                </a:lnTo>
                <a:lnTo>
                  <a:pt x="71100" y="15030"/>
                </a:lnTo>
                <a:lnTo>
                  <a:pt x="71160" y="15030"/>
                </a:lnTo>
                <a:lnTo>
                  <a:pt x="71160" y="15040"/>
                </a:lnTo>
                <a:lnTo>
                  <a:pt x="71180" y="15040"/>
                </a:lnTo>
                <a:lnTo>
                  <a:pt x="71180" y="15050"/>
                </a:lnTo>
                <a:lnTo>
                  <a:pt x="71200" y="15050"/>
                </a:lnTo>
                <a:lnTo>
                  <a:pt x="71200" y="15040"/>
                </a:lnTo>
                <a:lnTo>
                  <a:pt x="71210" y="15040"/>
                </a:lnTo>
                <a:lnTo>
                  <a:pt x="71220" y="15040"/>
                </a:lnTo>
                <a:lnTo>
                  <a:pt x="71220" y="15030"/>
                </a:lnTo>
                <a:lnTo>
                  <a:pt x="71230" y="15030"/>
                </a:lnTo>
                <a:lnTo>
                  <a:pt x="71230" y="15020"/>
                </a:lnTo>
                <a:lnTo>
                  <a:pt x="71230" y="14990"/>
                </a:lnTo>
                <a:lnTo>
                  <a:pt x="71240" y="14990"/>
                </a:lnTo>
                <a:lnTo>
                  <a:pt x="71240" y="14970"/>
                </a:lnTo>
                <a:lnTo>
                  <a:pt x="71260" y="14970"/>
                </a:lnTo>
                <a:lnTo>
                  <a:pt x="71260" y="14960"/>
                </a:lnTo>
                <a:lnTo>
                  <a:pt x="71270" y="14960"/>
                </a:lnTo>
                <a:lnTo>
                  <a:pt x="71270" y="14950"/>
                </a:lnTo>
                <a:lnTo>
                  <a:pt x="71280" y="14950"/>
                </a:lnTo>
                <a:lnTo>
                  <a:pt x="71280" y="14930"/>
                </a:lnTo>
                <a:lnTo>
                  <a:pt x="71290" y="14930"/>
                </a:lnTo>
                <a:lnTo>
                  <a:pt x="71310" y="14930"/>
                </a:lnTo>
                <a:lnTo>
                  <a:pt x="71310" y="14920"/>
                </a:lnTo>
                <a:lnTo>
                  <a:pt x="71320" y="14920"/>
                </a:lnTo>
                <a:lnTo>
                  <a:pt x="71320" y="14910"/>
                </a:lnTo>
                <a:lnTo>
                  <a:pt x="71330" y="14910"/>
                </a:lnTo>
                <a:lnTo>
                  <a:pt x="71330" y="14900"/>
                </a:lnTo>
                <a:lnTo>
                  <a:pt x="71340" y="14900"/>
                </a:lnTo>
                <a:lnTo>
                  <a:pt x="71340" y="14890"/>
                </a:lnTo>
                <a:lnTo>
                  <a:pt x="71340" y="14880"/>
                </a:lnTo>
                <a:lnTo>
                  <a:pt x="71410" y="14880"/>
                </a:lnTo>
                <a:lnTo>
                  <a:pt x="71410" y="14900"/>
                </a:lnTo>
                <a:lnTo>
                  <a:pt x="71460" y="14900"/>
                </a:lnTo>
                <a:lnTo>
                  <a:pt x="71460" y="14880"/>
                </a:lnTo>
                <a:lnTo>
                  <a:pt x="71470" y="14880"/>
                </a:lnTo>
                <a:lnTo>
                  <a:pt x="71470" y="14860"/>
                </a:lnTo>
                <a:lnTo>
                  <a:pt x="71480" y="14870"/>
                </a:lnTo>
                <a:lnTo>
                  <a:pt x="71480" y="14860"/>
                </a:lnTo>
                <a:lnTo>
                  <a:pt x="71490" y="14860"/>
                </a:lnTo>
                <a:lnTo>
                  <a:pt x="71490" y="14840"/>
                </a:lnTo>
                <a:lnTo>
                  <a:pt x="71500" y="14840"/>
                </a:lnTo>
                <a:lnTo>
                  <a:pt x="71500" y="14830"/>
                </a:lnTo>
                <a:lnTo>
                  <a:pt x="71510" y="14830"/>
                </a:lnTo>
                <a:lnTo>
                  <a:pt x="71510" y="14820"/>
                </a:lnTo>
                <a:lnTo>
                  <a:pt x="71560" y="14820"/>
                </a:lnTo>
                <a:lnTo>
                  <a:pt x="71560" y="14830"/>
                </a:lnTo>
                <a:lnTo>
                  <a:pt x="71580" y="14830"/>
                </a:lnTo>
                <a:lnTo>
                  <a:pt x="71580" y="14810"/>
                </a:lnTo>
                <a:lnTo>
                  <a:pt x="71600" y="14820"/>
                </a:lnTo>
                <a:lnTo>
                  <a:pt x="71600" y="14810"/>
                </a:lnTo>
                <a:lnTo>
                  <a:pt x="71600" y="14800"/>
                </a:lnTo>
                <a:lnTo>
                  <a:pt x="71610" y="14800"/>
                </a:lnTo>
                <a:lnTo>
                  <a:pt x="71660" y="14800"/>
                </a:lnTo>
                <a:lnTo>
                  <a:pt x="71660" y="14790"/>
                </a:lnTo>
                <a:lnTo>
                  <a:pt x="71680" y="14790"/>
                </a:lnTo>
                <a:lnTo>
                  <a:pt x="71680" y="14800"/>
                </a:lnTo>
                <a:lnTo>
                  <a:pt x="71700" y="14800"/>
                </a:lnTo>
                <a:lnTo>
                  <a:pt x="71700" y="14790"/>
                </a:lnTo>
                <a:lnTo>
                  <a:pt x="71710" y="14790"/>
                </a:lnTo>
                <a:lnTo>
                  <a:pt x="71710" y="14800"/>
                </a:lnTo>
                <a:lnTo>
                  <a:pt x="71730" y="14800"/>
                </a:lnTo>
                <a:lnTo>
                  <a:pt x="71730" y="14790"/>
                </a:lnTo>
                <a:lnTo>
                  <a:pt x="71740" y="14790"/>
                </a:lnTo>
                <a:lnTo>
                  <a:pt x="71740" y="14780"/>
                </a:lnTo>
                <a:lnTo>
                  <a:pt x="71780" y="14780"/>
                </a:lnTo>
                <a:lnTo>
                  <a:pt x="71800" y="14780"/>
                </a:lnTo>
                <a:lnTo>
                  <a:pt x="71800" y="14770"/>
                </a:lnTo>
                <a:lnTo>
                  <a:pt x="71800" y="14760"/>
                </a:lnTo>
                <a:lnTo>
                  <a:pt x="71820" y="14760"/>
                </a:lnTo>
                <a:lnTo>
                  <a:pt x="71860" y="14760"/>
                </a:lnTo>
                <a:lnTo>
                  <a:pt x="71860" y="14750"/>
                </a:lnTo>
                <a:lnTo>
                  <a:pt x="71870" y="14750"/>
                </a:lnTo>
                <a:lnTo>
                  <a:pt x="71870" y="14760"/>
                </a:lnTo>
                <a:lnTo>
                  <a:pt x="71900" y="14760"/>
                </a:lnTo>
                <a:lnTo>
                  <a:pt x="71910" y="14760"/>
                </a:lnTo>
                <a:lnTo>
                  <a:pt x="71910" y="14770"/>
                </a:lnTo>
                <a:lnTo>
                  <a:pt x="71910" y="14780"/>
                </a:lnTo>
                <a:lnTo>
                  <a:pt x="71980" y="14780"/>
                </a:lnTo>
                <a:lnTo>
                  <a:pt x="71980" y="14770"/>
                </a:lnTo>
                <a:lnTo>
                  <a:pt x="71980" y="14760"/>
                </a:lnTo>
                <a:lnTo>
                  <a:pt x="71990" y="14760"/>
                </a:lnTo>
                <a:lnTo>
                  <a:pt x="72000" y="14760"/>
                </a:lnTo>
                <a:lnTo>
                  <a:pt x="72000" y="14750"/>
                </a:lnTo>
                <a:lnTo>
                  <a:pt x="72060" y="14750"/>
                </a:lnTo>
                <a:lnTo>
                  <a:pt x="72060" y="14740"/>
                </a:lnTo>
                <a:lnTo>
                  <a:pt x="72070" y="14730"/>
                </a:lnTo>
                <a:lnTo>
                  <a:pt x="72070" y="14720"/>
                </a:lnTo>
                <a:lnTo>
                  <a:pt x="72090" y="14720"/>
                </a:lnTo>
                <a:lnTo>
                  <a:pt x="72110" y="14720"/>
                </a:lnTo>
                <a:lnTo>
                  <a:pt x="72110" y="14710"/>
                </a:lnTo>
                <a:lnTo>
                  <a:pt x="72120" y="14710"/>
                </a:lnTo>
                <a:lnTo>
                  <a:pt x="72120" y="14700"/>
                </a:lnTo>
                <a:lnTo>
                  <a:pt x="72130" y="14700"/>
                </a:lnTo>
                <a:lnTo>
                  <a:pt x="72130" y="14690"/>
                </a:lnTo>
                <a:lnTo>
                  <a:pt x="72130" y="14680"/>
                </a:lnTo>
                <a:lnTo>
                  <a:pt x="72140" y="14680"/>
                </a:lnTo>
                <a:lnTo>
                  <a:pt x="72150" y="14680"/>
                </a:lnTo>
                <a:lnTo>
                  <a:pt x="72150" y="14670"/>
                </a:lnTo>
                <a:lnTo>
                  <a:pt x="72160" y="14670"/>
                </a:lnTo>
                <a:lnTo>
                  <a:pt x="72170" y="14670"/>
                </a:lnTo>
                <a:lnTo>
                  <a:pt x="72170" y="14660"/>
                </a:lnTo>
                <a:lnTo>
                  <a:pt x="72180" y="14660"/>
                </a:lnTo>
                <a:lnTo>
                  <a:pt x="72190" y="14660"/>
                </a:lnTo>
                <a:lnTo>
                  <a:pt x="72190" y="14650"/>
                </a:lnTo>
                <a:lnTo>
                  <a:pt x="72210" y="14640"/>
                </a:lnTo>
                <a:lnTo>
                  <a:pt x="72220" y="14630"/>
                </a:lnTo>
                <a:lnTo>
                  <a:pt x="72240" y="14630"/>
                </a:lnTo>
                <a:lnTo>
                  <a:pt x="72240" y="14620"/>
                </a:lnTo>
                <a:lnTo>
                  <a:pt x="72250" y="14620"/>
                </a:lnTo>
                <a:lnTo>
                  <a:pt x="72250" y="14600"/>
                </a:lnTo>
                <a:lnTo>
                  <a:pt x="72280" y="14600"/>
                </a:lnTo>
                <a:lnTo>
                  <a:pt x="72280" y="14590"/>
                </a:lnTo>
                <a:lnTo>
                  <a:pt x="72290" y="14590"/>
                </a:lnTo>
                <a:lnTo>
                  <a:pt x="72310" y="14590"/>
                </a:lnTo>
                <a:lnTo>
                  <a:pt x="72310" y="14580"/>
                </a:lnTo>
                <a:lnTo>
                  <a:pt x="72320" y="14580"/>
                </a:lnTo>
                <a:lnTo>
                  <a:pt x="72320" y="14560"/>
                </a:lnTo>
                <a:lnTo>
                  <a:pt x="72390" y="14560"/>
                </a:lnTo>
                <a:lnTo>
                  <a:pt x="72390" y="14550"/>
                </a:lnTo>
                <a:lnTo>
                  <a:pt x="72390" y="14540"/>
                </a:lnTo>
                <a:lnTo>
                  <a:pt x="72400" y="14540"/>
                </a:lnTo>
                <a:lnTo>
                  <a:pt x="72400" y="14520"/>
                </a:lnTo>
                <a:lnTo>
                  <a:pt x="72410" y="14520"/>
                </a:lnTo>
                <a:lnTo>
                  <a:pt x="72410" y="14500"/>
                </a:lnTo>
                <a:lnTo>
                  <a:pt x="72420" y="14500"/>
                </a:lnTo>
                <a:lnTo>
                  <a:pt x="72420" y="14480"/>
                </a:lnTo>
                <a:lnTo>
                  <a:pt x="72430" y="14480"/>
                </a:lnTo>
                <a:lnTo>
                  <a:pt x="72430" y="14470"/>
                </a:lnTo>
                <a:lnTo>
                  <a:pt x="72440" y="14470"/>
                </a:lnTo>
                <a:lnTo>
                  <a:pt x="72440" y="14460"/>
                </a:lnTo>
                <a:lnTo>
                  <a:pt x="72450" y="14460"/>
                </a:lnTo>
                <a:lnTo>
                  <a:pt x="72450" y="14450"/>
                </a:lnTo>
                <a:lnTo>
                  <a:pt x="72460" y="14440"/>
                </a:lnTo>
                <a:lnTo>
                  <a:pt x="72460" y="14430"/>
                </a:lnTo>
                <a:lnTo>
                  <a:pt x="72470" y="14430"/>
                </a:lnTo>
                <a:lnTo>
                  <a:pt x="72470" y="14420"/>
                </a:lnTo>
                <a:lnTo>
                  <a:pt x="72490" y="14420"/>
                </a:lnTo>
                <a:lnTo>
                  <a:pt x="72520" y="14420"/>
                </a:lnTo>
                <a:lnTo>
                  <a:pt x="72520" y="14400"/>
                </a:lnTo>
                <a:lnTo>
                  <a:pt x="72540" y="14410"/>
                </a:lnTo>
                <a:lnTo>
                  <a:pt x="72540" y="14390"/>
                </a:lnTo>
                <a:lnTo>
                  <a:pt x="72550" y="14390"/>
                </a:lnTo>
                <a:lnTo>
                  <a:pt x="72550" y="14380"/>
                </a:lnTo>
                <a:lnTo>
                  <a:pt x="72560" y="14380"/>
                </a:lnTo>
                <a:lnTo>
                  <a:pt x="72560" y="14360"/>
                </a:lnTo>
                <a:lnTo>
                  <a:pt x="72570" y="14360"/>
                </a:lnTo>
                <a:lnTo>
                  <a:pt x="72570" y="14350"/>
                </a:lnTo>
                <a:lnTo>
                  <a:pt x="72580" y="14350"/>
                </a:lnTo>
                <a:lnTo>
                  <a:pt x="72590" y="14350"/>
                </a:lnTo>
                <a:lnTo>
                  <a:pt x="72590" y="14340"/>
                </a:lnTo>
                <a:lnTo>
                  <a:pt x="72600" y="14340"/>
                </a:lnTo>
                <a:lnTo>
                  <a:pt x="72610" y="14340"/>
                </a:lnTo>
                <a:lnTo>
                  <a:pt x="72610" y="14330"/>
                </a:lnTo>
                <a:lnTo>
                  <a:pt x="72610" y="14320"/>
                </a:lnTo>
                <a:lnTo>
                  <a:pt x="72630" y="14320"/>
                </a:lnTo>
                <a:lnTo>
                  <a:pt x="72640" y="14320"/>
                </a:lnTo>
                <a:lnTo>
                  <a:pt x="72630" y="14310"/>
                </a:lnTo>
                <a:lnTo>
                  <a:pt x="72660" y="14310"/>
                </a:lnTo>
                <a:lnTo>
                  <a:pt x="72660" y="14300"/>
                </a:lnTo>
                <a:lnTo>
                  <a:pt x="72680" y="14300"/>
                </a:lnTo>
                <a:lnTo>
                  <a:pt x="72680" y="14280"/>
                </a:lnTo>
                <a:lnTo>
                  <a:pt x="72690" y="14280"/>
                </a:lnTo>
                <a:lnTo>
                  <a:pt x="72690" y="14270"/>
                </a:lnTo>
                <a:lnTo>
                  <a:pt x="72700" y="14270"/>
                </a:lnTo>
                <a:lnTo>
                  <a:pt x="72700" y="14260"/>
                </a:lnTo>
                <a:lnTo>
                  <a:pt x="72710" y="14260"/>
                </a:lnTo>
                <a:lnTo>
                  <a:pt x="72720" y="14260"/>
                </a:lnTo>
                <a:lnTo>
                  <a:pt x="72720" y="14240"/>
                </a:lnTo>
                <a:lnTo>
                  <a:pt x="72750" y="14240"/>
                </a:lnTo>
                <a:lnTo>
                  <a:pt x="72750" y="14230"/>
                </a:lnTo>
                <a:lnTo>
                  <a:pt x="72760" y="14230"/>
                </a:lnTo>
                <a:lnTo>
                  <a:pt x="72780" y="14230"/>
                </a:lnTo>
                <a:lnTo>
                  <a:pt x="72780" y="14220"/>
                </a:lnTo>
                <a:lnTo>
                  <a:pt x="72800" y="14220"/>
                </a:lnTo>
                <a:lnTo>
                  <a:pt x="72800" y="14200"/>
                </a:lnTo>
                <a:lnTo>
                  <a:pt x="72810" y="14210"/>
                </a:lnTo>
                <a:lnTo>
                  <a:pt x="72810" y="14180"/>
                </a:lnTo>
                <a:lnTo>
                  <a:pt x="72840" y="14180"/>
                </a:lnTo>
                <a:lnTo>
                  <a:pt x="72840" y="14150"/>
                </a:lnTo>
                <a:lnTo>
                  <a:pt x="72850" y="14150"/>
                </a:lnTo>
                <a:lnTo>
                  <a:pt x="72850" y="14140"/>
                </a:lnTo>
                <a:lnTo>
                  <a:pt x="72870" y="14140"/>
                </a:lnTo>
                <a:lnTo>
                  <a:pt x="72880" y="14140"/>
                </a:lnTo>
                <a:lnTo>
                  <a:pt x="72880" y="14130"/>
                </a:lnTo>
                <a:lnTo>
                  <a:pt x="72930" y="14130"/>
                </a:lnTo>
                <a:lnTo>
                  <a:pt x="72930" y="14140"/>
                </a:lnTo>
                <a:lnTo>
                  <a:pt x="72950" y="14140"/>
                </a:lnTo>
                <a:lnTo>
                  <a:pt x="72970" y="14140"/>
                </a:lnTo>
                <a:lnTo>
                  <a:pt x="72970" y="14150"/>
                </a:lnTo>
                <a:lnTo>
                  <a:pt x="72980" y="14150"/>
                </a:lnTo>
                <a:lnTo>
                  <a:pt x="72980" y="14180"/>
                </a:lnTo>
                <a:lnTo>
                  <a:pt x="72990" y="14180"/>
                </a:lnTo>
                <a:lnTo>
                  <a:pt x="72990" y="14200"/>
                </a:lnTo>
                <a:lnTo>
                  <a:pt x="73000" y="14200"/>
                </a:lnTo>
                <a:lnTo>
                  <a:pt x="73000" y="14220"/>
                </a:lnTo>
                <a:lnTo>
                  <a:pt x="73000" y="14230"/>
                </a:lnTo>
                <a:lnTo>
                  <a:pt x="73010" y="14230"/>
                </a:lnTo>
                <a:lnTo>
                  <a:pt x="73010" y="14240"/>
                </a:lnTo>
                <a:lnTo>
                  <a:pt x="73070" y="14240"/>
                </a:lnTo>
                <a:lnTo>
                  <a:pt x="73070" y="14230"/>
                </a:lnTo>
                <a:lnTo>
                  <a:pt x="73080" y="14230"/>
                </a:lnTo>
                <a:lnTo>
                  <a:pt x="73100" y="14230"/>
                </a:lnTo>
                <a:lnTo>
                  <a:pt x="73100" y="14220"/>
                </a:lnTo>
                <a:lnTo>
                  <a:pt x="73110" y="14220"/>
                </a:lnTo>
                <a:lnTo>
                  <a:pt x="73120" y="14220"/>
                </a:lnTo>
                <a:lnTo>
                  <a:pt x="73120" y="14200"/>
                </a:lnTo>
                <a:lnTo>
                  <a:pt x="73130" y="14200"/>
                </a:lnTo>
                <a:lnTo>
                  <a:pt x="73130" y="14190"/>
                </a:lnTo>
                <a:lnTo>
                  <a:pt x="73140" y="14190"/>
                </a:lnTo>
                <a:lnTo>
                  <a:pt x="73140" y="14180"/>
                </a:lnTo>
                <a:lnTo>
                  <a:pt x="73140" y="14170"/>
                </a:lnTo>
                <a:lnTo>
                  <a:pt x="73150" y="14170"/>
                </a:lnTo>
                <a:lnTo>
                  <a:pt x="73150" y="14160"/>
                </a:lnTo>
                <a:lnTo>
                  <a:pt x="73150" y="14120"/>
                </a:lnTo>
                <a:lnTo>
                  <a:pt x="73150" y="14110"/>
                </a:lnTo>
                <a:lnTo>
                  <a:pt x="73160" y="14110"/>
                </a:lnTo>
                <a:lnTo>
                  <a:pt x="73170" y="14110"/>
                </a:lnTo>
                <a:lnTo>
                  <a:pt x="73170" y="14100"/>
                </a:lnTo>
                <a:lnTo>
                  <a:pt x="73180" y="14100"/>
                </a:lnTo>
                <a:lnTo>
                  <a:pt x="73180" y="14090"/>
                </a:lnTo>
                <a:lnTo>
                  <a:pt x="73190" y="14090"/>
                </a:lnTo>
                <a:lnTo>
                  <a:pt x="73200" y="14090"/>
                </a:lnTo>
                <a:lnTo>
                  <a:pt x="73200" y="14100"/>
                </a:lnTo>
                <a:lnTo>
                  <a:pt x="73250" y="14100"/>
                </a:lnTo>
                <a:lnTo>
                  <a:pt x="73250" y="14090"/>
                </a:lnTo>
                <a:lnTo>
                  <a:pt x="73270" y="14080"/>
                </a:lnTo>
                <a:lnTo>
                  <a:pt x="73270" y="14100"/>
                </a:lnTo>
                <a:lnTo>
                  <a:pt x="73310" y="14100"/>
                </a:lnTo>
                <a:lnTo>
                  <a:pt x="73310" y="14110"/>
                </a:lnTo>
                <a:lnTo>
                  <a:pt x="73320" y="14110"/>
                </a:lnTo>
                <a:lnTo>
                  <a:pt x="73320" y="14100"/>
                </a:lnTo>
                <a:lnTo>
                  <a:pt x="73330" y="14100"/>
                </a:lnTo>
                <a:lnTo>
                  <a:pt x="73330" y="14080"/>
                </a:lnTo>
                <a:lnTo>
                  <a:pt x="73390" y="14090"/>
                </a:lnTo>
                <a:lnTo>
                  <a:pt x="73390" y="14070"/>
                </a:lnTo>
                <a:lnTo>
                  <a:pt x="73400" y="14070"/>
                </a:lnTo>
                <a:lnTo>
                  <a:pt x="73440" y="14070"/>
                </a:lnTo>
                <a:lnTo>
                  <a:pt x="73440" y="14060"/>
                </a:lnTo>
                <a:lnTo>
                  <a:pt x="73460" y="14060"/>
                </a:lnTo>
                <a:lnTo>
                  <a:pt x="73460" y="14050"/>
                </a:lnTo>
                <a:lnTo>
                  <a:pt x="73510" y="14050"/>
                </a:lnTo>
                <a:lnTo>
                  <a:pt x="73510" y="14030"/>
                </a:lnTo>
                <a:lnTo>
                  <a:pt x="73520" y="14030"/>
                </a:lnTo>
                <a:lnTo>
                  <a:pt x="73520" y="14020"/>
                </a:lnTo>
                <a:lnTo>
                  <a:pt x="73530" y="14020"/>
                </a:lnTo>
                <a:lnTo>
                  <a:pt x="73530" y="14010"/>
                </a:lnTo>
                <a:lnTo>
                  <a:pt x="73540" y="14010"/>
                </a:lnTo>
                <a:lnTo>
                  <a:pt x="73540" y="13990"/>
                </a:lnTo>
                <a:lnTo>
                  <a:pt x="73580" y="13990"/>
                </a:lnTo>
                <a:lnTo>
                  <a:pt x="73580" y="13980"/>
                </a:lnTo>
                <a:lnTo>
                  <a:pt x="73600" y="13980"/>
                </a:lnTo>
                <a:lnTo>
                  <a:pt x="73600" y="13970"/>
                </a:lnTo>
                <a:lnTo>
                  <a:pt x="73620" y="13970"/>
                </a:lnTo>
                <a:lnTo>
                  <a:pt x="73620" y="13960"/>
                </a:lnTo>
                <a:lnTo>
                  <a:pt x="73620" y="13950"/>
                </a:lnTo>
                <a:lnTo>
                  <a:pt x="73630" y="13950"/>
                </a:lnTo>
                <a:lnTo>
                  <a:pt x="73650" y="13950"/>
                </a:lnTo>
                <a:lnTo>
                  <a:pt x="73650" y="13940"/>
                </a:lnTo>
                <a:lnTo>
                  <a:pt x="73660" y="13940"/>
                </a:lnTo>
                <a:lnTo>
                  <a:pt x="73660" y="13890"/>
                </a:lnTo>
                <a:lnTo>
                  <a:pt x="73650" y="13890"/>
                </a:lnTo>
                <a:lnTo>
                  <a:pt x="73650" y="13870"/>
                </a:lnTo>
                <a:lnTo>
                  <a:pt x="73660" y="13870"/>
                </a:lnTo>
                <a:lnTo>
                  <a:pt x="73660" y="13850"/>
                </a:lnTo>
                <a:lnTo>
                  <a:pt x="73670" y="13850"/>
                </a:lnTo>
                <a:lnTo>
                  <a:pt x="73670" y="13830"/>
                </a:lnTo>
                <a:lnTo>
                  <a:pt x="73680" y="13830"/>
                </a:lnTo>
                <a:lnTo>
                  <a:pt x="73710" y="13830"/>
                </a:lnTo>
                <a:lnTo>
                  <a:pt x="73710" y="13820"/>
                </a:lnTo>
                <a:lnTo>
                  <a:pt x="73720" y="13810"/>
                </a:lnTo>
                <a:lnTo>
                  <a:pt x="73730" y="13810"/>
                </a:lnTo>
                <a:lnTo>
                  <a:pt x="73730" y="13780"/>
                </a:lnTo>
                <a:lnTo>
                  <a:pt x="73740" y="13780"/>
                </a:lnTo>
                <a:lnTo>
                  <a:pt x="73740" y="13770"/>
                </a:lnTo>
                <a:lnTo>
                  <a:pt x="73750" y="13760"/>
                </a:lnTo>
                <a:lnTo>
                  <a:pt x="73750" y="13750"/>
                </a:lnTo>
                <a:lnTo>
                  <a:pt x="73760" y="13750"/>
                </a:lnTo>
                <a:lnTo>
                  <a:pt x="73770" y="13750"/>
                </a:lnTo>
                <a:lnTo>
                  <a:pt x="73770" y="13740"/>
                </a:lnTo>
                <a:lnTo>
                  <a:pt x="73780" y="13740"/>
                </a:lnTo>
                <a:lnTo>
                  <a:pt x="73780" y="13730"/>
                </a:lnTo>
                <a:lnTo>
                  <a:pt x="73790" y="13730"/>
                </a:lnTo>
                <a:lnTo>
                  <a:pt x="73790" y="13720"/>
                </a:lnTo>
                <a:lnTo>
                  <a:pt x="73790" y="13710"/>
                </a:lnTo>
                <a:lnTo>
                  <a:pt x="73800" y="13710"/>
                </a:lnTo>
                <a:lnTo>
                  <a:pt x="73800" y="13700"/>
                </a:lnTo>
                <a:lnTo>
                  <a:pt x="73810" y="13700"/>
                </a:lnTo>
                <a:lnTo>
                  <a:pt x="73810" y="13670"/>
                </a:lnTo>
                <a:lnTo>
                  <a:pt x="73820" y="13670"/>
                </a:lnTo>
                <a:lnTo>
                  <a:pt x="73820" y="13660"/>
                </a:lnTo>
                <a:lnTo>
                  <a:pt x="73830" y="13660"/>
                </a:lnTo>
                <a:lnTo>
                  <a:pt x="73840" y="13660"/>
                </a:lnTo>
                <a:lnTo>
                  <a:pt x="73840" y="13650"/>
                </a:lnTo>
                <a:lnTo>
                  <a:pt x="73840" y="13620"/>
                </a:lnTo>
                <a:lnTo>
                  <a:pt x="73850" y="13620"/>
                </a:lnTo>
                <a:lnTo>
                  <a:pt x="73850" y="13590"/>
                </a:lnTo>
                <a:lnTo>
                  <a:pt x="73900" y="13590"/>
                </a:lnTo>
                <a:lnTo>
                  <a:pt x="73900" y="13610"/>
                </a:lnTo>
                <a:lnTo>
                  <a:pt x="73910" y="13610"/>
                </a:lnTo>
                <a:lnTo>
                  <a:pt x="73910" y="13620"/>
                </a:lnTo>
                <a:lnTo>
                  <a:pt x="73910" y="13630"/>
                </a:lnTo>
                <a:lnTo>
                  <a:pt x="73920" y="13630"/>
                </a:lnTo>
                <a:lnTo>
                  <a:pt x="73920" y="13660"/>
                </a:lnTo>
                <a:lnTo>
                  <a:pt x="73930" y="13660"/>
                </a:lnTo>
                <a:lnTo>
                  <a:pt x="74030" y="13660"/>
                </a:lnTo>
                <a:lnTo>
                  <a:pt x="74030" y="13650"/>
                </a:lnTo>
                <a:lnTo>
                  <a:pt x="74040" y="13650"/>
                </a:lnTo>
                <a:lnTo>
                  <a:pt x="74050" y="13650"/>
                </a:lnTo>
                <a:lnTo>
                  <a:pt x="74050" y="13660"/>
                </a:lnTo>
                <a:lnTo>
                  <a:pt x="74060" y="13660"/>
                </a:lnTo>
                <a:lnTo>
                  <a:pt x="74060" y="13650"/>
                </a:lnTo>
                <a:lnTo>
                  <a:pt x="74060" y="13610"/>
                </a:lnTo>
                <a:lnTo>
                  <a:pt x="74070" y="13600"/>
                </a:lnTo>
                <a:lnTo>
                  <a:pt x="74070" y="13590"/>
                </a:lnTo>
                <a:lnTo>
                  <a:pt x="74080" y="13590"/>
                </a:lnTo>
                <a:lnTo>
                  <a:pt x="74080" y="13580"/>
                </a:lnTo>
                <a:lnTo>
                  <a:pt x="74110" y="13580"/>
                </a:lnTo>
                <a:lnTo>
                  <a:pt x="74110" y="13590"/>
                </a:lnTo>
                <a:lnTo>
                  <a:pt x="74160" y="13590"/>
                </a:lnTo>
                <a:lnTo>
                  <a:pt x="74160" y="13530"/>
                </a:lnTo>
                <a:lnTo>
                  <a:pt x="74150" y="13530"/>
                </a:lnTo>
                <a:lnTo>
                  <a:pt x="74150" y="13500"/>
                </a:lnTo>
                <a:lnTo>
                  <a:pt x="74170" y="13500"/>
                </a:lnTo>
                <a:lnTo>
                  <a:pt x="74170" y="13490"/>
                </a:lnTo>
                <a:lnTo>
                  <a:pt x="74180" y="13490"/>
                </a:lnTo>
                <a:lnTo>
                  <a:pt x="74180" y="13500"/>
                </a:lnTo>
                <a:lnTo>
                  <a:pt x="74270" y="13500"/>
                </a:lnTo>
                <a:lnTo>
                  <a:pt x="74270" y="13490"/>
                </a:lnTo>
                <a:lnTo>
                  <a:pt x="74300" y="13490"/>
                </a:lnTo>
                <a:lnTo>
                  <a:pt x="74300" y="13480"/>
                </a:lnTo>
                <a:lnTo>
                  <a:pt x="74300" y="13470"/>
                </a:lnTo>
                <a:lnTo>
                  <a:pt x="74320" y="13470"/>
                </a:lnTo>
                <a:lnTo>
                  <a:pt x="74320" y="13460"/>
                </a:lnTo>
                <a:lnTo>
                  <a:pt x="74390" y="13460"/>
                </a:lnTo>
                <a:lnTo>
                  <a:pt x="74390" y="13450"/>
                </a:lnTo>
                <a:lnTo>
                  <a:pt x="74400" y="13450"/>
                </a:lnTo>
                <a:lnTo>
                  <a:pt x="74400" y="13440"/>
                </a:lnTo>
                <a:lnTo>
                  <a:pt x="74410" y="13440"/>
                </a:lnTo>
                <a:lnTo>
                  <a:pt x="74410" y="13410"/>
                </a:lnTo>
                <a:lnTo>
                  <a:pt x="74400" y="13410"/>
                </a:lnTo>
                <a:lnTo>
                  <a:pt x="74400" y="13400"/>
                </a:lnTo>
                <a:lnTo>
                  <a:pt x="74410" y="13400"/>
                </a:lnTo>
                <a:lnTo>
                  <a:pt x="74410" y="13380"/>
                </a:lnTo>
                <a:lnTo>
                  <a:pt x="74420" y="13380"/>
                </a:lnTo>
                <a:lnTo>
                  <a:pt x="74420" y="13400"/>
                </a:lnTo>
                <a:lnTo>
                  <a:pt x="74480" y="13400"/>
                </a:lnTo>
                <a:lnTo>
                  <a:pt x="74480" y="13380"/>
                </a:lnTo>
                <a:lnTo>
                  <a:pt x="74540" y="13380"/>
                </a:lnTo>
                <a:lnTo>
                  <a:pt x="74540" y="13370"/>
                </a:lnTo>
                <a:lnTo>
                  <a:pt x="74550" y="13370"/>
                </a:lnTo>
                <a:lnTo>
                  <a:pt x="74550" y="13360"/>
                </a:lnTo>
                <a:lnTo>
                  <a:pt x="74550" y="13340"/>
                </a:lnTo>
                <a:lnTo>
                  <a:pt x="74560" y="13340"/>
                </a:lnTo>
                <a:lnTo>
                  <a:pt x="74560" y="13330"/>
                </a:lnTo>
                <a:lnTo>
                  <a:pt x="74560" y="13290"/>
                </a:lnTo>
                <a:lnTo>
                  <a:pt x="74570" y="13290"/>
                </a:lnTo>
                <a:lnTo>
                  <a:pt x="74570" y="13280"/>
                </a:lnTo>
                <a:lnTo>
                  <a:pt x="74590" y="13280"/>
                </a:lnTo>
                <a:lnTo>
                  <a:pt x="74590" y="13260"/>
                </a:lnTo>
                <a:lnTo>
                  <a:pt x="74600" y="13260"/>
                </a:lnTo>
                <a:lnTo>
                  <a:pt x="74660" y="13260"/>
                </a:lnTo>
                <a:lnTo>
                  <a:pt x="74660" y="13250"/>
                </a:lnTo>
                <a:lnTo>
                  <a:pt x="74680" y="13250"/>
                </a:lnTo>
                <a:lnTo>
                  <a:pt x="74680" y="13220"/>
                </a:lnTo>
                <a:lnTo>
                  <a:pt x="74690" y="13220"/>
                </a:lnTo>
                <a:lnTo>
                  <a:pt x="74690" y="13200"/>
                </a:lnTo>
                <a:lnTo>
                  <a:pt x="74700" y="13190"/>
                </a:lnTo>
                <a:lnTo>
                  <a:pt x="74700" y="13160"/>
                </a:lnTo>
                <a:lnTo>
                  <a:pt x="74710" y="13160"/>
                </a:lnTo>
                <a:lnTo>
                  <a:pt x="74710" y="13100"/>
                </a:lnTo>
                <a:lnTo>
                  <a:pt x="74720" y="13100"/>
                </a:lnTo>
                <a:lnTo>
                  <a:pt x="74720" y="13090"/>
                </a:lnTo>
                <a:lnTo>
                  <a:pt x="74730" y="13090"/>
                </a:lnTo>
                <a:lnTo>
                  <a:pt x="74730" y="13080"/>
                </a:lnTo>
                <a:lnTo>
                  <a:pt x="74740" y="13080"/>
                </a:lnTo>
                <a:lnTo>
                  <a:pt x="74740" y="13060"/>
                </a:lnTo>
                <a:lnTo>
                  <a:pt x="74750" y="13060"/>
                </a:lnTo>
                <a:lnTo>
                  <a:pt x="74750" y="13050"/>
                </a:lnTo>
                <a:lnTo>
                  <a:pt x="74760" y="13050"/>
                </a:lnTo>
                <a:lnTo>
                  <a:pt x="74780" y="13050"/>
                </a:lnTo>
                <a:lnTo>
                  <a:pt x="74770" y="13040"/>
                </a:lnTo>
                <a:lnTo>
                  <a:pt x="74790" y="13040"/>
                </a:lnTo>
                <a:lnTo>
                  <a:pt x="74790" y="13020"/>
                </a:lnTo>
                <a:lnTo>
                  <a:pt x="74810" y="13020"/>
                </a:lnTo>
                <a:lnTo>
                  <a:pt x="74810" y="13010"/>
                </a:lnTo>
                <a:lnTo>
                  <a:pt x="74830" y="13010"/>
                </a:lnTo>
                <a:lnTo>
                  <a:pt x="74830" y="13000"/>
                </a:lnTo>
                <a:lnTo>
                  <a:pt x="74840" y="13000"/>
                </a:lnTo>
                <a:lnTo>
                  <a:pt x="74850" y="13000"/>
                </a:lnTo>
                <a:lnTo>
                  <a:pt x="74850" y="12990"/>
                </a:lnTo>
                <a:lnTo>
                  <a:pt x="74860" y="12980"/>
                </a:lnTo>
                <a:lnTo>
                  <a:pt x="74860" y="12970"/>
                </a:lnTo>
                <a:lnTo>
                  <a:pt x="74870" y="12970"/>
                </a:lnTo>
                <a:lnTo>
                  <a:pt x="74880" y="12970"/>
                </a:lnTo>
                <a:lnTo>
                  <a:pt x="74890" y="12960"/>
                </a:lnTo>
                <a:lnTo>
                  <a:pt x="74900" y="12960"/>
                </a:lnTo>
                <a:lnTo>
                  <a:pt x="74900" y="12950"/>
                </a:lnTo>
                <a:lnTo>
                  <a:pt x="74910" y="12940"/>
                </a:lnTo>
                <a:lnTo>
                  <a:pt x="74910" y="12930"/>
                </a:lnTo>
                <a:lnTo>
                  <a:pt x="74940" y="12930"/>
                </a:lnTo>
                <a:lnTo>
                  <a:pt x="74960" y="12930"/>
                </a:lnTo>
                <a:lnTo>
                  <a:pt x="74960" y="12940"/>
                </a:lnTo>
                <a:lnTo>
                  <a:pt x="74980" y="12940"/>
                </a:lnTo>
                <a:lnTo>
                  <a:pt x="74990" y="12940"/>
                </a:lnTo>
                <a:lnTo>
                  <a:pt x="74990" y="12950"/>
                </a:lnTo>
                <a:lnTo>
                  <a:pt x="75000" y="12960"/>
                </a:lnTo>
                <a:lnTo>
                  <a:pt x="75000" y="12980"/>
                </a:lnTo>
                <a:lnTo>
                  <a:pt x="74990" y="12980"/>
                </a:lnTo>
                <a:lnTo>
                  <a:pt x="74990" y="13000"/>
                </a:lnTo>
                <a:lnTo>
                  <a:pt x="74980" y="13000"/>
                </a:lnTo>
                <a:lnTo>
                  <a:pt x="74980" y="13020"/>
                </a:lnTo>
                <a:lnTo>
                  <a:pt x="74990" y="13020"/>
                </a:lnTo>
                <a:lnTo>
                  <a:pt x="74990" y="13040"/>
                </a:lnTo>
                <a:lnTo>
                  <a:pt x="75010" y="13040"/>
                </a:lnTo>
                <a:lnTo>
                  <a:pt x="75010" y="13020"/>
                </a:lnTo>
                <a:lnTo>
                  <a:pt x="75020" y="13020"/>
                </a:lnTo>
                <a:lnTo>
                  <a:pt x="75020" y="13010"/>
                </a:lnTo>
                <a:lnTo>
                  <a:pt x="75040" y="13010"/>
                </a:lnTo>
                <a:lnTo>
                  <a:pt x="75060" y="13010"/>
                </a:lnTo>
                <a:lnTo>
                  <a:pt x="75060" y="13000"/>
                </a:lnTo>
                <a:lnTo>
                  <a:pt x="75080" y="13000"/>
                </a:lnTo>
                <a:lnTo>
                  <a:pt x="75080" y="12980"/>
                </a:lnTo>
                <a:lnTo>
                  <a:pt x="75190" y="12980"/>
                </a:lnTo>
                <a:lnTo>
                  <a:pt x="75190" y="13000"/>
                </a:lnTo>
                <a:lnTo>
                  <a:pt x="75210" y="13000"/>
                </a:lnTo>
                <a:lnTo>
                  <a:pt x="75210" y="13010"/>
                </a:lnTo>
                <a:lnTo>
                  <a:pt x="75240" y="13010"/>
                </a:lnTo>
                <a:lnTo>
                  <a:pt x="75240" y="13000"/>
                </a:lnTo>
                <a:lnTo>
                  <a:pt x="75250" y="13000"/>
                </a:lnTo>
                <a:lnTo>
                  <a:pt x="75250" y="12990"/>
                </a:lnTo>
                <a:lnTo>
                  <a:pt x="75250" y="12980"/>
                </a:lnTo>
                <a:lnTo>
                  <a:pt x="75260" y="12980"/>
                </a:lnTo>
                <a:lnTo>
                  <a:pt x="75260" y="12920"/>
                </a:lnTo>
                <a:lnTo>
                  <a:pt x="75270" y="12920"/>
                </a:lnTo>
                <a:lnTo>
                  <a:pt x="75300" y="12920"/>
                </a:lnTo>
                <a:lnTo>
                  <a:pt x="75300" y="12930"/>
                </a:lnTo>
                <a:lnTo>
                  <a:pt x="75370" y="12930"/>
                </a:lnTo>
                <a:lnTo>
                  <a:pt x="75380" y="12930"/>
                </a:lnTo>
                <a:lnTo>
                  <a:pt x="75380" y="12940"/>
                </a:lnTo>
                <a:lnTo>
                  <a:pt x="75450" y="12940"/>
                </a:lnTo>
                <a:lnTo>
                  <a:pt x="75450" y="12930"/>
                </a:lnTo>
                <a:lnTo>
                  <a:pt x="75470" y="12930"/>
                </a:lnTo>
                <a:lnTo>
                  <a:pt x="75470" y="12920"/>
                </a:lnTo>
                <a:lnTo>
                  <a:pt x="75490" y="12920"/>
                </a:lnTo>
                <a:lnTo>
                  <a:pt x="75490" y="12900"/>
                </a:lnTo>
                <a:lnTo>
                  <a:pt x="75500" y="12900"/>
                </a:lnTo>
                <a:lnTo>
                  <a:pt x="75500" y="12890"/>
                </a:lnTo>
                <a:lnTo>
                  <a:pt x="75540" y="12890"/>
                </a:lnTo>
                <a:lnTo>
                  <a:pt x="75540" y="12900"/>
                </a:lnTo>
                <a:lnTo>
                  <a:pt x="75580" y="12900"/>
                </a:lnTo>
                <a:lnTo>
                  <a:pt x="75580" y="12890"/>
                </a:lnTo>
                <a:lnTo>
                  <a:pt x="75600" y="12890"/>
                </a:lnTo>
                <a:lnTo>
                  <a:pt x="75600" y="12880"/>
                </a:lnTo>
                <a:lnTo>
                  <a:pt x="75610" y="12880"/>
                </a:lnTo>
                <a:lnTo>
                  <a:pt x="75610" y="12860"/>
                </a:lnTo>
                <a:lnTo>
                  <a:pt x="75630" y="12860"/>
                </a:lnTo>
                <a:lnTo>
                  <a:pt x="75630" y="12850"/>
                </a:lnTo>
                <a:lnTo>
                  <a:pt x="75650" y="12850"/>
                </a:lnTo>
                <a:lnTo>
                  <a:pt x="75650" y="12840"/>
                </a:lnTo>
                <a:lnTo>
                  <a:pt x="75660" y="12840"/>
                </a:lnTo>
                <a:lnTo>
                  <a:pt x="75660" y="12820"/>
                </a:lnTo>
                <a:lnTo>
                  <a:pt x="75670" y="12820"/>
                </a:lnTo>
                <a:lnTo>
                  <a:pt x="75670" y="12810"/>
                </a:lnTo>
                <a:lnTo>
                  <a:pt x="75680" y="12810"/>
                </a:lnTo>
                <a:lnTo>
                  <a:pt x="75680" y="12800"/>
                </a:lnTo>
                <a:lnTo>
                  <a:pt x="75710" y="12800"/>
                </a:lnTo>
                <a:lnTo>
                  <a:pt x="75710" y="12810"/>
                </a:lnTo>
                <a:lnTo>
                  <a:pt x="75730" y="12810"/>
                </a:lnTo>
                <a:lnTo>
                  <a:pt x="75730" y="12820"/>
                </a:lnTo>
                <a:lnTo>
                  <a:pt x="75740" y="12820"/>
                </a:lnTo>
                <a:lnTo>
                  <a:pt x="75740" y="12810"/>
                </a:lnTo>
                <a:lnTo>
                  <a:pt x="75750" y="12810"/>
                </a:lnTo>
                <a:lnTo>
                  <a:pt x="75750" y="12800"/>
                </a:lnTo>
                <a:lnTo>
                  <a:pt x="75760" y="12800"/>
                </a:lnTo>
                <a:lnTo>
                  <a:pt x="75760" y="12780"/>
                </a:lnTo>
                <a:lnTo>
                  <a:pt x="75770" y="12780"/>
                </a:lnTo>
                <a:lnTo>
                  <a:pt x="75770" y="12770"/>
                </a:lnTo>
                <a:lnTo>
                  <a:pt x="75800" y="12770"/>
                </a:lnTo>
                <a:lnTo>
                  <a:pt x="75820" y="12770"/>
                </a:lnTo>
                <a:lnTo>
                  <a:pt x="75830" y="12760"/>
                </a:lnTo>
                <a:lnTo>
                  <a:pt x="75820" y="12760"/>
                </a:lnTo>
                <a:lnTo>
                  <a:pt x="75860" y="12760"/>
                </a:lnTo>
                <a:lnTo>
                  <a:pt x="75860" y="12770"/>
                </a:lnTo>
                <a:lnTo>
                  <a:pt x="75880" y="12770"/>
                </a:lnTo>
                <a:lnTo>
                  <a:pt x="75880" y="12780"/>
                </a:lnTo>
                <a:lnTo>
                  <a:pt x="75890" y="12780"/>
                </a:lnTo>
                <a:lnTo>
                  <a:pt x="75890" y="12720"/>
                </a:lnTo>
                <a:lnTo>
                  <a:pt x="75900" y="12720"/>
                </a:lnTo>
                <a:lnTo>
                  <a:pt x="75900" y="12700"/>
                </a:lnTo>
                <a:lnTo>
                  <a:pt x="76000" y="12700"/>
                </a:lnTo>
                <a:lnTo>
                  <a:pt x="76000" y="12720"/>
                </a:lnTo>
                <a:lnTo>
                  <a:pt x="76010" y="12720"/>
                </a:lnTo>
                <a:lnTo>
                  <a:pt x="76010" y="12740"/>
                </a:lnTo>
                <a:lnTo>
                  <a:pt x="76020" y="12740"/>
                </a:lnTo>
                <a:lnTo>
                  <a:pt x="76020" y="12760"/>
                </a:lnTo>
                <a:lnTo>
                  <a:pt x="76080" y="12760"/>
                </a:lnTo>
                <a:lnTo>
                  <a:pt x="76080" y="12740"/>
                </a:lnTo>
                <a:lnTo>
                  <a:pt x="76090" y="12740"/>
                </a:lnTo>
                <a:lnTo>
                  <a:pt x="76110" y="12740"/>
                </a:lnTo>
                <a:lnTo>
                  <a:pt x="76110" y="12730"/>
                </a:lnTo>
                <a:lnTo>
                  <a:pt x="76130" y="12730"/>
                </a:lnTo>
                <a:lnTo>
                  <a:pt x="76130" y="12720"/>
                </a:lnTo>
                <a:lnTo>
                  <a:pt x="76140" y="12720"/>
                </a:lnTo>
                <a:lnTo>
                  <a:pt x="76140" y="12700"/>
                </a:lnTo>
                <a:lnTo>
                  <a:pt x="76160" y="12700"/>
                </a:lnTo>
                <a:lnTo>
                  <a:pt x="76180" y="12700"/>
                </a:lnTo>
                <a:lnTo>
                  <a:pt x="76180" y="12690"/>
                </a:lnTo>
                <a:lnTo>
                  <a:pt x="76220" y="12690"/>
                </a:lnTo>
                <a:lnTo>
                  <a:pt x="76220" y="12680"/>
                </a:lnTo>
                <a:lnTo>
                  <a:pt x="76240" y="12680"/>
                </a:lnTo>
                <a:lnTo>
                  <a:pt x="76240" y="12690"/>
                </a:lnTo>
                <a:lnTo>
                  <a:pt x="76270" y="12690"/>
                </a:lnTo>
                <a:lnTo>
                  <a:pt x="76280" y="12690"/>
                </a:lnTo>
                <a:lnTo>
                  <a:pt x="76280" y="12700"/>
                </a:lnTo>
                <a:lnTo>
                  <a:pt x="76310" y="12700"/>
                </a:lnTo>
                <a:lnTo>
                  <a:pt x="76310" y="12690"/>
                </a:lnTo>
                <a:lnTo>
                  <a:pt x="76320" y="12690"/>
                </a:lnTo>
                <a:lnTo>
                  <a:pt x="76320" y="12640"/>
                </a:lnTo>
                <a:lnTo>
                  <a:pt x="76360" y="12640"/>
                </a:lnTo>
                <a:lnTo>
                  <a:pt x="76360" y="12610"/>
                </a:lnTo>
                <a:lnTo>
                  <a:pt x="76420" y="12610"/>
                </a:lnTo>
                <a:lnTo>
                  <a:pt x="76420" y="12600"/>
                </a:lnTo>
                <a:lnTo>
                  <a:pt x="76440" y="12600"/>
                </a:lnTo>
                <a:lnTo>
                  <a:pt x="76440" y="12590"/>
                </a:lnTo>
                <a:lnTo>
                  <a:pt x="76470" y="12590"/>
                </a:lnTo>
                <a:lnTo>
                  <a:pt x="76530" y="12590"/>
                </a:lnTo>
                <a:lnTo>
                  <a:pt x="76530" y="12570"/>
                </a:lnTo>
                <a:lnTo>
                  <a:pt x="76540" y="12570"/>
                </a:lnTo>
                <a:lnTo>
                  <a:pt x="76540" y="12560"/>
                </a:lnTo>
                <a:lnTo>
                  <a:pt x="76560" y="12560"/>
                </a:lnTo>
                <a:lnTo>
                  <a:pt x="76560" y="12550"/>
                </a:lnTo>
                <a:lnTo>
                  <a:pt x="76570" y="12550"/>
                </a:lnTo>
                <a:lnTo>
                  <a:pt x="76570" y="12530"/>
                </a:lnTo>
                <a:lnTo>
                  <a:pt x="76580" y="12530"/>
                </a:lnTo>
                <a:lnTo>
                  <a:pt x="76580" y="12520"/>
                </a:lnTo>
                <a:lnTo>
                  <a:pt x="76590" y="12520"/>
                </a:lnTo>
                <a:lnTo>
                  <a:pt x="76590" y="12510"/>
                </a:lnTo>
                <a:lnTo>
                  <a:pt x="76600" y="12510"/>
                </a:lnTo>
                <a:lnTo>
                  <a:pt x="76620" y="12510"/>
                </a:lnTo>
                <a:lnTo>
                  <a:pt x="76630" y="12490"/>
                </a:lnTo>
                <a:lnTo>
                  <a:pt x="76660" y="12490"/>
                </a:lnTo>
                <a:lnTo>
                  <a:pt x="76660" y="12480"/>
                </a:lnTo>
                <a:lnTo>
                  <a:pt x="76680" y="12480"/>
                </a:lnTo>
                <a:lnTo>
                  <a:pt x="76690" y="12480"/>
                </a:lnTo>
                <a:lnTo>
                  <a:pt x="76690" y="12450"/>
                </a:lnTo>
                <a:lnTo>
                  <a:pt x="76700" y="12450"/>
                </a:lnTo>
                <a:lnTo>
                  <a:pt x="76700" y="12440"/>
                </a:lnTo>
                <a:lnTo>
                  <a:pt x="76710" y="12440"/>
                </a:lnTo>
                <a:lnTo>
                  <a:pt x="76710" y="12430"/>
                </a:lnTo>
                <a:lnTo>
                  <a:pt x="76720" y="12430"/>
                </a:lnTo>
                <a:lnTo>
                  <a:pt x="76720" y="12410"/>
                </a:lnTo>
                <a:lnTo>
                  <a:pt x="76730" y="12410"/>
                </a:lnTo>
                <a:lnTo>
                  <a:pt x="76730" y="12400"/>
                </a:lnTo>
                <a:lnTo>
                  <a:pt x="76740" y="12400"/>
                </a:lnTo>
                <a:lnTo>
                  <a:pt x="76740" y="12370"/>
                </a:lnTo>
                <a:lnTo>
                  <a:pt x="76750" y="12370"/>
                </a:lnTo>
                <a:lnTo>
                  <a:pt x="76760" y="12360"/>
                </a:lnTo>
                <a:lnTo>
                  <a:pt x="76770" y="12360"/>
                </a:lnTo>
                <a:lnTo>
                  <a:pt x="76770" y="12350"/>
                </a:lnTo>
                <a:lnTo>
                  <a:pt x="76790" y="12350"/>
                </a:lnTo>
                <a:lnTo>
                  <a:pt x="76790" y="12330"/>
                </a:lnTo>
                <a:lnTo>
                  <a:pt x="76810" y="12330"/>
                </a:lnTo>
                <a:lnTo>
                  <a:pt x="76810" y="12280"/>
                </a:lnTo>
                <a:lnTo>
                  <a:pt x="76820" y="12280"/>
                </a:lnTo>
                <a:lnTo>
                  <a:pt x="76820" y="12270"/>
                </a:lnTo>
                <a:lnTo>
                  <a:pt x="76830" y="12260"/>
                </a:lnTo>
                <a:lnTo>
                  <a:pt x="76830" y="12250"/>
                </a:lnTo>
                <a:lnTo>
                  <a:pt x="76850" y="12260"/>
                </a:lnTo>
                <a:lnTo>
                  <a:pt x="76850" y="12240"/>
                </a:lnTo>
                <a:lnTo>
                  <a:pt x="76860" y="12240"/>
                </a:lnTo>
                <a:lnTo>
                  <a:pt x="76860" y="12230"/>
                </a:lnTo>
                <a:lnTo>
                  <a:pt x="76870" y="12230"/>
                </a:lnTo>
                <a:lnTo>
                  <a:pt x="76870" y="12210"/>
                </a:lnTo>
                <a:lnTo>
                  <a:pt x="76870" y="12200"/>
                </a:lnTo>
                <a:lnTo>
                  <a:pt x="76880" y="12200"/>
                </a:lnTo>
                <a:lnTo>
                  <a:pt x="76880" y="12170"/>
                </a:lnTo>
                <a:lnTo>
                  <a:pt x="76890" y="12170"/>
                </a:lnTo>
                <a:lnTo>
                  <a:pt x="76890" y="12160"/>
                </a:lnTo>
                <a:lnTo>
                  <a:pt x="76900" y="12160"/>
                </a:lnTo>
                <a:lnTo>
                  <a:pt x="76910" y="12160"/>
                </a:lnTo>
                <a:lnTo>
                  <a:pt x="76910" y="12150"/>
                </a:lnTo>
                <a:lnTo>
                  <a:pt x="76920" y="12150"/>
                </a:lnTo>
                <a:lnTo>
                  <a:pt x="76920" y="12140"/>
                </a:lnTo>
                <a:lnTo>
                  <a:pt x="76920" y="12130"/>
                </a:lnTo>
                <a:lnTo>
                  <a:pt x="76930" y="12130"/>
                </a:lnTo>
                <a:lnTo>
                  <a:pt x="76930" y="12120"/>
                </a:lnTo>
                <a:lnTo>
                  <a:pt x="76950" y="12120"/>
                </a:lnTo>
                <a:lnTo>
                  <a:pt x="76950" y="12110"/>
                </a:lnTo>
                <a:lnTo>
                  <a:pt x="76960" y="12110"/>
                </a:lnTo>
                <a:lnTo>
                  <a:pt x="76960" y="12100"/>
                </a:lnTo>
                <a:lnTo>
                  <a:pt x="76960" y="12090"/>
                </a:lnTo>
                <a:lnTo>
                  <a:pt x="76970" y="12090"/>
                </a:lnTo>
                <a:lnTo>
                  <a:pt x="76970" y="12080"/>
                </a:lnTo>
                <a:lnTo>
                  <a:pt x="76980" y="12080"/>
                </a:lnTo>
                <a:lnTo>
                  <a:pt x="76980" y="12070"/>
                </a:lnTo>
                <a:lnTo>
                  <a:pt x="76990" y="12070"/>
                </a:lnTo>
                <a:lnTo>
                  <a:pt x="76990" y="12050"/>
                </a:lnTo>
                <a:lnTo>
                  <a:pt x="77000" y="12050"/>
                </a:lnTo>
                <a:lnTo>
                  <a:pt x="77000" y="12030"/>
                </a:lnTo>
                <a:lnTo>
                  <a:pt x="77010" y="12030"/>
                </a:lnTo>
                <a:lnTo>
                  <a:pt x="77010" y="12010"/>
                </a:lnTo>
                <a:lnTo>
                  <a:pt x="77020" y="12010"/>
                </a:lnTo>
                <a:lnTo>
                  <a:pt x="77020" y="12000"/>
                </a:lnTo>
                <a:lnTo>
                  <a:pt x="77030" y="12000"/>
                </a:lnTo>
                <a:lnTo>
                  <a:pt x="77040" y="11990"/>
                </a:lnTo>
                <a:lnTo>
                  <a:pt x="77040" y="11960"/>
                </a:lnTo>
                <a:lnTo>
                  <a:pt x="77050" y="11960"/>
                </a:lnTo>
                <a:lnTo>
                  <a:pt x="77050" y="11920"/>
                </a:lnTo>
                <a:lnTo>
                  <a:pt x="77060" y="11910"/>
                </a:lnTo>
                <a:lnTo>
                  <a:pt x="77060" y="11890"/>
                </a:lnTo>
                <a:lnTo>
                  <a:pt x="77070" y="11890"/>
                </a:lnTo>
                <a:lnTo>
                  <a:pt x="77070" y="11870"/>
                </a:lnTo>
                <a:lnTo>
                  <a:pt x="77070" y="11830"/>
                </a:lnTo>
                <a:lnTo>
                  <a:pt x="77080" y="11830"/>
                </a:lnTo>
                <a:lnTo>
                  <a:pt x="77080" y="11820"/>
                </a:lnTo>
                <a:lnTo>
                  <a:pt x="77100" y="11820"/>
                </a:lnTo>
                <a:lnTo>
                  <a:pt x="77120" y="11820"/>
                </a:lnTo>
                <a:lnTo>
                  <a:pt x="77120" y="11810"/>
                </a:lnTo>
                <a:lnTo>
                  <a:pt x="77120" y="11800"/>
                </a:lnTo>
                <a:lnTo>
                  <a:pt x="77130" y="11800"/>
                </a:lnTo>
                <a:lnTo>
                  <a:pt x="77140" y="11800"/>
                </a:lnTo>
                <a:lnTo>
                  <a:pt x="77140" y="11790"/>
                </a:lnTo>
                <a:lnTo>
                  <a:pt x="77150" y="11790"/>
                </a:lnTo>
                <a:lnTo>
                  <a:pt x="77160" y="11790"/>
                </a:lnTo>
                <a:lnTo>
                  <a:pt x="77170" y="11780"/>
                </a:lnTo>
                <a:lnTo>
                  <a:pt x="77170" y="11760"/>
                </a:lnTo>
                <a:lnTo>
                  <a:pt x="77180" y="11760"/>
                </a:lnTo>
                <a:lnTo>
                  <a:pt x="77180" y="11740"/>
                </a:lnTo>
                <a:lnTo>
                  <a:pt x="77180" y="11700"/>
                </a:lnTo>
                <a:lnTo>
                  <a:pt x="77190" y="11700"/>
                </a:lnTo>
                <a:lnTo>
                  <a:pt x="77190" y="11690"/>
                </a:lnTo>
                <a:lnTo>
                  <a:pt x="77190" y="11680"/>
                </a:lnTo>
                <a:lnTo>
                  <a:pt x="77200" y="11680"/>
                </a:lnTo>
                <a:lnTo>
                  <a:pt x="77200" y="11670"/>
                </a:lnTo>
                <a:lnTo>
                  <a:pt x="77210" y="11670"/>
                </a:lnTo>
                <a:lnTo>
                  <a:pt x="77210" y="11660"/>
                </a:lnTo>
                <a:lnTo>
                  <a:pt x="77220" y="11650"/>
                </a:lnTo>
                <a:lnTo>
                  <a:pt x="77220" y="11620"/>
                </a:lnTo>
                <a:lnTo>
                  <a:pt x="77230" y="11610"/>
                </a:lnTo>
                <a:lnTo>
                  <a:pt x="77230" y="11590"/>
                </a:lnTo>
                <a:lnTo>
                  <a:pt x="77240" y="11590"/>
                </a:lnTo>
                <a:lnTo>
                  <a:pt x="77240" y="11520"/>
                </a:lnTo>
                <a:lnTo>
                  <a:pt x="77250" y="11520"/>
                </a:lnTo>
                <a:lnTo>
                  <a:pt x="77250" y="11510"/>
                </a:lnTo>
                <a:lnTo>
                  <a:pt x="77250" y="11480"/>
                </a:lnTo>
                <a:lnTo>
                  <a:pt x="77260" y="11480"/>
                </a:lnTo>
                <a:lnTo>
                  <a:pt x="77260" y="11460"/>
                </a:lnTo>
                <a:lnTo>
                  <a:pt x="77330" y="11460"/>
                </a:lnTo>
                <a:lnTo>
                  <a:pt x="77330" y="11440"/>
                </a:lnTo>
                <a:lnTo>
                  <a:pt x="77360" y="11440"/>
                </a:lnTo>
                <a:lnTo>
                  <a:pt x="77360" y="11430"/>
                </a:lnTo>
                <a:lnTo>
                  <a:pt x="77380" y="11430"/>
                </a:lnTo>
                <a:lnTo>
                  <a:pt x="77380" y="11420"/>
                </a:lnTo>
                <a:lnTo>
                  <a:pt x="77390" y="11420"/>
                </a:lnTo>
                <a:lnTo>
                  <a:pt x="77390" y="11410"/>
                </a:lnTo>
                <a:lnTo>
                  <a:pt x="77390" y="11400"/>
                </a:lnTo>
                <a:lnTo>
                  <a:pt x="77400" y="11400"/>
                </a:lnTo>
                <a:lnTo>
                  <a:pt x="77400" y="11390"/>
                </a:lnTo>
                <a:lnTo>
                  <a:pt x="77420" y="11390"/>
                </a:lnTo>
                <a:lnTo>
                  <a:pt x="77460" y="11390"/>
                </a:lnTo>
                <a:lnTo>
                  <a:pt x="77460" y="11380"/>
                </a:lnTo>
                <a:lnTo>
                  <a:pt x="77490" y="11380"/>
                </a:lnTo>
                <a:lnTo>
                  <a:pt x="77490" y="11390"/>
                </a:lnTo>
                <a:lnTo>
                  <a:pt x="77510" y="11390"/>
                </a:lnTo>
                <a:lnTo>
                  <a:pt x="77510" y="11400"/>
                </a:lnTo>
                <a:lnTo>
                  <a:pt x="77550" y="11400"/>
                </a:lnTo>
                <a:lnTo>
                  <a:pt x="77550" y="11380"/>
                </a:lnTo>
                <a:lnTo>
                  <a:pt x="77540" y="11370"/>
                </a:lnTo>
                <a:lnTo>
                  <a:pt x="77540" y="11360"/>
                </a:lnTo>
                <a:lnTo>
                  <a:pt x="77530" y="11360"/>
                </a:lnTo>
                <a:lnTo>
                  <a:pt x="77530" y="11350"/>
                </a:lnTo>
                <a:lnTo>
                  <a:pt x="77520" y="11350"/>
                </a:lnTo>
                <a:lnTo>
                  <a:pt x="77520" y="11340"/>
                </a:lnTo>
                <a:lnTo>
                  <a:pt x="77500" y="11340"/>
                </a:lnTo>
                <a:lnTo>
                  <a:pt x="77500" y="11280"/>
                </a:lnTo>
                <a:lnTo>
                  <a:pt x="77510" y="11280"/>
                </a:lnTo>
                <a:lnTo>
                  <a:pt x="77510" y="11270"/>
                </a:lnTo>
                <a:lnTo>
                  <a:pt x="77520" y="11270"/>
                </a:lnTo>
                <a:lnTo>
                  <a:pt x="77530" y="11270"/>
                </a:lnTo>
                <a:lnTo>
                  <a:pt x="77530" y="11260"/>
                </a:lnTo>
                <a:lnTo>
                  <a:pt x="77540" y="11260"/>
                </a:lnTo>
                <a:lnTo>
                  <a:pt x="77570" y="11260"/>
                </a:lnTo>
                <a:lnTo>
                  <a:pt x="77570" y="11250"/>
                </a:lnTo>
                <a:lnTo>
                  <a:pt x="77570" y="11240"/>
                </a:lnTo>
                <a:lnTo>
                  <a:pt x="77580" y="11240"/>
                </a:lnTo>
                <a:lnTo>
                  <a:pt x="77600" y="11240"/>
                </a:lnTo>
                <a:lnTo>
                  <a:pt x="77600" y="11230"/>
                </a:lnTo>
                <a:lnTo>
                  <a:pt x="77630" y="11230"/>
                </a:lnTo>
                <a:lnTo>
                  <a:pt x="77630" y="11240"/>
                </a:lnTo>
                <a:lnTo>
                  <a:pt x="77650" y="11240"/>
                </a:lnTo>
                <a:lnTo>
                  <a:pt x="77650" y="11230"/>
                </a:lnTo>
                <a:lnTo>
                  <a:pt x="77660" y="11230"/>
                </a:lnTo>
                <a:lnTo>
                  <a:pt x="77660" y="11220"/>
                </a:lnTo>
                <a:lnTo>
                  <a:pt x="77660" y="11180"/>
                </a:lnTo>
                <a:lnTo>
                  <a:pt x="77670" y="11180"/>
                </a:lnTo>
                <a:lnTo>
                  <a:pt x="77670" y="11160"/>
                </a:lnTo>
                <a:lnTo>
                  <a:pt x="77670" y="11110"/>
                </a:lnTo>
                <a:lnTo>
                  <a:pt x="77680" y="11110"/>
                </a:lnTo>
                <a:lnTo>
                  <a:pt x="77680" y="11070"/>
                </a:lnTo>
                <a:lnTo>
                  <a:pt x="77690" y="11070"/>
                </a:lnTo>
                <a:lnTo>
                  <a:pt x="77690" y="11040"/>
                </a:lnTo>
                <a:lnTo>
                  <a:pt x="77710" y="11040"/>
                </a:lnTo>
                <a:lnTo>
                  <a:pt x="77710" y="11030"/>
                </a:lnTo>
                <a:lnTo>
                  <a:pt x="77720" y="11030"/>
                </a:lnTo>
                <a:lnTo>
                  <a:pt x="77720" y="11020"/>
                </a:lnTo>
                <a:lnTo>
                  <a:pt x="77720" y="11000"/>
                </a:lnTo>
                <a:lnTo>
                  <a:pt x="77730" y="11000"/>
                </a:lnTo>
                <a:lnTo>
                  <a:pt x="77730" y="10990"/>
                </a:lnTo>
                <a:lnTo>
                  <a:pt x="77730" y="10980"/>
                </a:lnTo>
                <a:lnTo>
                  <a:pt x="77740" y="10980"/>
                </a:lnTo>
                <a:lnTo>
                  <a:pt x="77740" y="10950"/>
                </a:lnTo>
                <a:lnTo>
                  <a:pt x="77740" y="10890"/>
                </a:lnTo>
                <a:lnTo>
                  <a:pt x="77750" y="10890"/>
                </a:lnTo>
                <a:lnTo>
                  <a:pt x="77750" y="10880"/>
                </a:lnTo>
                <a:lnTo>
                  <a:pt x="77750" y="10870"/>
                </a:lnTo>
                <a:lnTo>
                  <a:pt x="77770" y="10870"/>
                </a:lnTo>
                <a:lnTo>
                  <a:pt x="77780" y="10870"/>
                </a:lnTo>
                <a:lnTo>
                  <a:pt x="77780" y="10860"/>
                </a:lnTo>
                <a:lnTo>
                  <a:pt x="77780" y="10830"/>
                </a:lnTo>
                <a:lnTo>
                  <a:pt x="77790" y="10830"/>
                </a:lnTo>
                <a:lnTo>
                  <a:pt x="77790" y="10820"/>
                </a:lnTo>
                <a:lnTo>
                  <a:pt x="77800" y="10820"/>
                </a:lnTo>
                <a:lnTo>
                  <a:pt x="77800" y="10810"/>
                </a:lnTo>
                <a:lnTo>
                  <a:pt x="77810" y="10810"/>
                </a:lnTo>
                <a:lnTo>
                  <a:pt x="77820" y="10810"/>
                </a:lnTo>
                <a:lnTo>
                  <a:pt x="77830" y="10790"/>
                </a:lnTo>
                <a:lnTo>
                  <a:pt x="77840" y="10790"/>
                </a:lnTo>
                <a:lnTo>
                  <a:pt x="77840" y="10780"/>
                </a:lnTo>
                <a:lnTo>
                  <a:pt x="77850" y="10780"/>
                </a:lnTo>
                <a:lnTo>
                  <a:pt x="77850" y="10770"/>
                </a:lnTo>
                <a:lnTo>
                  <a:pt x="77870" y="10770"/>
                </a:lnTo>
                <a:lnTo>
                  <a:pt x="77890" y="10770"/>
                </a:lnTo>
                <a:lnTo>
                  <a:pt x="77890" y="10760"/>
                </a:lnTo>
                <a:lnTo>
                  <a:pt x="77890" y="10750"/>
                </a:lnTo>
                <a:lnTo>
                  <a:pt x="77900" y="10750"/>
                </a:lnTo>
                <a:lnTo>
                  <a:pt x="77910" y="10750"/>
                </a:lnTo>
                <a:lnTo>
                  <a:pt x="77910" y="10770"/>
                </a:lnTo>
                <a:lnTo>
                  <a:pt x="77950" y="10770"/>
                </a:lnTo>
                <a:lnTo>
                  <a:pt x="77950" y="10750"/>
                </a:lnTo>
                <a:lnTo>
                  <a:pt x="77960" y="10750"/>
                </a:lnTo>
                <a:lnTo>
                  <a:pt x="77970" y="10750"/>
                </a:lnTo>
                <a:lnTo>
                  <a:pt x="77970" y="10740"/>
                </a:lnTo>
                <a:lnTo>
                  <a:pt x="77980" y="10740"/>
                </a:lnTo>
                <a:lnTo>
                  <a:pt x="77980" y="10730"/>
                </a:lnTo>
                <a:lnTo>
                  <a:pt x="77990" y="10730"/>
                </a:lnTo>
                <a:lnTo>
                  <a:pt x="77990" y="10710"/>
                </a:lnTo>
                <a:lnTo>
                  <a:pt x="78010" y="10710"/>
                </a:lnTo>
                <a:lnTo>
                  <a:pt x="78010" y="10700"/>
                </a:lnTo>
                <a:lnTo>
                  <a:pt x="78030" y="10700"/>
                </a:lnTo>
                <a:lnTo>
                  <a:pt x="78030" y="10690"/>
                </a:lnTo>
                <a:lnTo>
                  <a:pt x="78040" y="10690"/>
                </a:lnTo>
                <a:lnTo>
                  <a:pt x="78050" y="10690"/>
                </a:lnTo>
                <a:lnTo>
                  <a:pt x="78050" y="10700"/>
                </a:lnTo>
                <a:lnTo>
                  <a:pt x="78070" y="10700"/>
                </a:lnTo>
                <a:lnTo>
                  <a:pt x="78070" y="10710"/>
                </a:lnTo>
                <a:lnTo>
                  <a:pt x="78110" y="10710"/>
                </a:lnTo>
                <a:lnTo>
                  <a:pt x="78110" y="10700"/>
                </a:lnTo>
                <a:lnTo>
                  <a:pt x="78120" y="10700"/>
                </a:lnTo>
                <a:lnTo>
                  <a:pt x="78120" y="10690"/>
                </a:lnTo>
                <a:lnTo>
                  <a:pt x="78200" y="10690"/>
                </a:lnTo>
                <a:lnTo>
                  <a:pt x="78200" y="10680"/>
                </a:lnTo>
                <a:lnTo>
                  <a:pt x="78200" y="10670"/>
                </a:lnTo>
                <a:lnTo>
                  <a:pt x="78210" y="10670"/>
                </a:lnTo>
                <a:lnTo>
                  <a:pt x="78220" y="10670"/>
                </a:lnTo>
                <a:lnTo>
                  <a:pt x="78230" y="10660"/>
                </a:lnTo>
                <a:lnTo>
                  <a:pt x="78260" y="10660"/>
                </a:lnTo>
                <a:lnTo>
                  <a:pt x="78260" y="10650"/>
                </a:lnTo>
                <a:lnTo>
                  <a:pt x="78270" y="10650"/>
                </a:lnTo>
                <a:lnTo>
                  <a:pt x="78270" y="10640"/>
                </a:lnTo>
                <a:lnTo>
                  <a:pt x="78270" y="10630"/>
                </a:lnTo>
                <a:lnTo>
                  <a:pt x="78280" y="10630"/>
                </a:lnTo>
                <a:lnTo>
                  <a:pt x="78280" y="10610"/>
                </a:lnTo>
                <a:lnTo>
                  <a:pt x="78280" y="10590"/>
                </a:lnTo>
                <a:lnTo>
                  <a:pt x="78290" y="10590"/>
                </a:lnTo>
                <a:lnTo>
                  <a:pt x="78290" y="10560"/>
                </a:lnTo>
                <a:lnTo>
                  <a:pt x="78310" y="10570"/>
                </a:lnTo>
                <a:lnTo>
                  <a:pt x="78310" y="10560"/>
                </a:lnTo>
                <a:lnTo>
                  <a:pt x="78310" y="10550"/>
                </a:lnTo>
                <a:lnTo>
                  <a:pt x="78330" y="10550"/>
                </a:lnTo>
                <a:lnTo>
                  <a:pt x="78330" y="10570"/>
                </a:lnTo>
                <a:lnTo>
                  <a:pt x="78360" y="10570"/>
                </a:lnTo>
                <a:lnTo>
                  <a:pt x="78360" y="10550"/>
                </a:lnTo>
                <a:lnTo>
                  <a:pt x="78370" y="10550"/>
                </a:lnTo>
                <a:lnTo>
                  <a:pt x="78380" y="10550"/>
                </a:lnTo>
                <a:lnTo>
                  <a:pt x="78380" y="10520"/>
                </a:lnTo>
                <a:lnTo>
                  <a:pt x="78380" y="10460"/>
                </a:lnTo>
                <a:lnTo>
                  <a:pt x="78390" y="10460"/>
                </a:lnTo>
                <a:lnTo>
                  <a:pt x="78390" y="10450"/>
                </a:lnTo>
                <a:lnTo>
                  <a:pt x="78400" y="10450"/>
                </a:lnTo>
                <a:lnTo>
                  <a:pt x="78400" y="10430"/>
                </a:lnTo>
                <a:lnTo>
                  <a:pt x="78420" y="10430"/>
                </a:lnTo>
                <a:lnTo>
                  <a:pt x="78420" y="10440"/>
                </a:lnTo>
                <a:lnTo>
                  <a:pt x="78420" y="10450"/>
                </a:lnTo>
                <a:lnTo>
                  <a:pt x="78440" y="10450"/>
                </a:lnTo>
                <a:lnTo>
                  <a:pt x="78440" y="10460"/>
                </a:lnTo>
                <a:lnTo>
                  <a:pt x="78470" y="10460"/>
                </a:lnTo>
                <a:lnTo>
                  <a:pt x="78470" y="10380"/>
                </a:lnTo>
                <a:lnTo>
                  <a:pt x="78460" y="10380"/>
                </a:lnTo>
                <a:lnTo>
                  <a:pt x="78460" y="10300"/>
                </a:lnTo>
                <a:lnTo>
                  <a:pt x="78470" y="10300"/>
                </a:lnTo>
                <a:lnTo>
                  <a:pt x="78470" y="10290"/>
                </a:lnTo>
                <a:lnTo>
                  <a:pt x="78480" y="10290"/>
                </a:lnTo>
                <a:lnTo>
                  <a:pt x="78490" y="10280"/>
                </a:lnTo>
                <a:lnTo>
                  <a:pt x="78490" y="10270"/>
                </a:lnTo>
                <a:lnTo>
                  <a:pt x="78490" y="10230"/>
                </a:lnTo>
                <a:lnTo>
                  <a:pt x="78480" y="10230"/>
                </a:lnTo>
                <a:lnTo>
                  <a:pt x="78480" y="10180"/>
                </a:lnTo>
                <a:lnTo>
                  <a:pt x="78500" y="10180"/>
                </a:lnTo>
                <a:lnTo>
                  <a:pt x="78500" y="10170"/>
                </a:lnTo>
                <a:lnTo>
                  <a:pt x="78510" y="10170"/>
                </a:lnTo>
                <a:lnTo>
                  <a:pt x="78510" y="10150"/>
                </a:lnTo>
                <a:lnTo>
                  <a:pt x="78520" y="10150"/>
                </a:lnTo>
                <a:lnTo>
                  <a:pt x="78520" y="10140"/>
                </a:lnTo>
                <a:lnTo>
                  <a:pt x="78520" y="10130"/>
                </a:lnTo>
                <a:lnTo>
                  <a:pt x="78530" y="10130"/>
                </a:lnTo>
                <a:lnTo>
                  <a:pt x="78530" y="10120"/>
                </a:lnTo>
                <a:lnTo>
                  <a:pt x="78530" y="10020"/>
                </a:lnTo>
                <a:lnTo>
                  <a:pt x="78520" y="10020"/>
                </a:lnTo>
                <a:lnTo>
                  <a:pt x="78520" y="10000"/>
                </a:lnTo>
                <a:lnTo>
                  <a:pt x="78510" y="10000"/>
                </a:lnTo>
                <a:lnTo>
                  <a:pt x="78510" y="9960"/>
                </a:lnTo>
                <a:lnTo>
                  <a:pt x="78490" y="9960"/>
                </a:lnTo>
                <a:lnTo>
                  <a:pt x="78490" y="9890"/>
                </a:lnTo>
                <a:lnTo>
                  <a:pt x="78510" y="9890"/>
                </a:lnTo>
                <a:lnTo>
                  <a:pt x="78510" y="9880"/>
                </a:lnTo>
                <a:lnTo>
                  <a:pt x="78530" y="9880"/>
                </a:lnTo>
                <a:lnTo>
                  <a:pt x="78530" y="9860"/>
                </a:lnTo>
                <a:lnTo>
                  <a:pt x="78540" y="9860"/>
                </a:lnTo>
                <a:lnTo>
                  <a:pt x="78540" y="9850"/>
                </a:lnTo>
                <a:lnTo>
                  <a:pt x="78550" y="9850"/>
                </a:lnTo>
                <a:lnTo>
                  <a:pt x="78560" y="9850"/>
                </a:lnTo>
                <a:lnTo>
                  <a:pt x="78560" y="9840"/>
                </a:lnTo>
                <a:lnTo>
                  <a:pt x="78580" y="9840"/>
                </a:lnTo>
                <a:lnTo>
                  <a:pt x="78580" y="9830"/>
                </a:lnTo>
                <a:lnTo>
                  <a:pt x="78580" y="9820"/>
                </a:lnTo>
                <a:lnTo>
                  <a:pt x="78590" y="9820"/>
                </a:lnTo>
                <a:lnTo>
                  <a:pt x="78590" y="9810"/>
                </a:lnTo>
                <a:lnTo>
                  <a:pt x="78600" y="9810"/>
                </a:lnTo>
                <a:lnTo>
                  <a:pt x="78610" y="9810"/>
                </a:lnTo>
                <a:lnTo>
                  <a:pt x="78610" y="9800"/>
                </a:lnTo>
                <a:lnTo>
                  <a:pt x="78620" y="9800"/>
                </a:lnTo>
                <a:lnTo>
                  <a:pt x="78640" y="9800"/>
                </a:lnTo>
                <a:lnTo>
                  <a:pt x="78640" y="9790"/>
                </a:lnTo>
                <a:lnTo>
                  <a:pt x="78640" y="9780"/>
                </a:lnTo>
                <a:lnTo>
                  <a:pt x="78650" y="9780"/>
                </a:lnTo>
                <a:lnTo>
                  <a:pt x="78650" y="9770"/>
                </a:lnTo>
                <a:lnTo>
                  <a:pt x="78680" y="9770"/>
                </a:lnTo>
                <a:lnTo>
                  <a:pt x="78680" y="9760"/>
                </a:lnTo>
                <a:lnTo>
                  <a:pt x="78690" y="9760"/>
                </a:lnTo>
                <a:lnTo>
                  <a:pt x="78720" y="9760"/>
                </a:lnTo>
                <a:lnTo>
                  <a:pt x="78720" y="9740"/>
                </a:lnTo>
                <a:lnTo>
                  <a:pt x="78750" y="9740"/>
                </a:lnTo>
                <a:lnTo>
                  <a:pt x="78750" y="9760"/>
                </a:lnTo>
                <a:lnTo>
                  <a:pt x="78770" y="9760"/>
                </a:lnTo>
                <a:lnTo>
                  <a:pt x="78780" y="9770"/>
                </a:lnTo>
                <a:lnTo>
                  <a:pt x="78800" y="9770"/>
                </a:lnTo>
                <a:lnTo>
                  <a:pt x="78800" y="9780"/>
                </a:lnTo>
                <a:lnTo>
                  <a:pt x="78830" y="9780"/>
                </a:lnTo>
                <a:lnTo>
                  <a:pt x="78830" y="9760"/>
                </a:lnTo>
                <a:lnTo>
                  <a:pt x="78850" y="9760"/>
                </a:lnTo>
                <a:lnTo>
                  <a:pt x="78850" y="9740"/>
                </a:lnTo>
                <a:lnTo>
                  <a:pt x="78890" y="9740"/>
                </a:lnTo>
                <a:lnTo>
                  <a:pt x="78880" y="9760"/>
                </a:lnTo>
                <a:lnTo>
                  <a:pt x="78900" y="9750"/>
                </a:lnTo>
                <a:lnTo>
                  <a:pt x="78890" y="9770"/>
                </a:lnTo>
                <a:lnTo>
                  <a:pt x="78930" y="9770"/>
                </a:lnTo>
                <a:lnTo>
                  <a:pt x="78930" y="9760"/>
                </a:lnTo>
                <a:lnTo>
                  <a:pt x="78940" y="9750"/>
                </a:lnTo>
                <a:lnTo>
                  <a:pt x="78940" y="9740"/>
                </a:lnTo>
                <a:lnTo>
                  <a:pt x="78960" y="9740"/>
                </a:lnTo>
                <a:lnTo>
                  <a:pt x="78960" y="9730"/>
                </a:lnTo>
                <a:lnTo>
                  <a:pt x="78970" y="9730"/>
                </a:lnTo>
                <a:lnTo>
                  <a:pt x="78970" y="9740"/>
                </a:lnTo>
                <a:lnTo>
                  <a:pt x="78970" y="9760"/>
                </a:lnTo>
                <a:lnTo>
                  <a:pt x="78990" y="9760"/>
                </a:lnTo>
                <a:lnTo>
                  <a:pt x="78990" y="9770"/>
                </a:lnTo>
                <a:lnTo>
                  <a:pt x="79020" y="9770"/>
                </a:lnTo>
                <a:lnTo>
                  <a:pt x="79050" y="9770"/>
                </a:lnTo>
                <a:lnTo>
                  <a:pt x="79050" y="9780"/>
                </a:lnTo>
                <a:lnTo>
                  <a:pt x="79060" y="9780"/>
                </a:lnTo>
                <a:lnTo>
                  <a:pt x="79060" y="9800"/>
                </a:lnTo>
                <a:lnTo>
                  <a:pt x="79070" y="9800"/>
                </a:lnTo>
                <a:lnTo>
                  <a:pt x="79070" y="9810"/>
                </a:lnTo>
                <a:lnTo>
                  <a:pt x="79060" y="9810"/>
                </a:lnTo>
                <a:lnTo>
                  <a:pt x="79060" y="9820"/>
                </a:lnTo>
                <a:lnTo>
                  <a:pt x="79050" y="9820"/>
                </a:lnTo>
                <a:lnTo>
                  <a:pt x="79050" y="9860"/>
                </a:lnTo>
                <a:lnTo>
                  <a:pt x="79070" y="9860"/>
                </a:lnTo>
                <a:lnTo>
                  <a:pt x="79070" y="9880"/>
                </a:lnTo>
                <a:lnTo>
                  <a:pt x="79090" y="9880"/>
                </a:lnTo>
                <a:lnTo>
                  <a:pt x="79090" y="9890"/>
                </a:lnTo>
                <a:lnTo>
                  <a:pt x="79100" y="9890"/>
                </a:lnTo>
                <a:lnTo>
                  <a:pt x="79100" y="9900"/>
                </a:lnTo>
                <a:lnTo>
                  <a:pt x="79110" y="9900"/>
                </a:lnTo>
                <a:lnTo>
                  <a:pt x="79110" y="9920"/>
                </a:lnTo>
                <a:lnTo>
                  <a:pt x="79130" y="9920"/>
                </a:lnTo>
                <a:lnTo>
                  <a:pt x="79130" y="9900"/>
                </a:lnTo>
                <a:lnTo>
                  <a:pt x="79160" y="9900"/>
                </a:lnTo>
                <a:lnTo>
                  <a:pt x="79160" y="9920"/>
                </a:lnTo>
                <a:lnTo>
                  <a:pt x="79200" y="9910"/>
                </a:lnTo>
                <a:lnTo>
                  <a:pt x="79200" y="9930"/>
                </a:lnTo>
                <a:lnTo>
                  <a:pt x="79220" y="9930"/>
                </a:lnTo>
                <a:lnTo>
                  <a:pt x="79220" y="9940"/>
                </a:lnTo>
                <a:lnTo>
                  <a:pt x="79240" y="9940"/>
                </a:lnTo>
                <a:lnTo>
                  <a:pt x="79240" y="9960"/>
                </a:lnTo>
                <a:lnTo>
                  <a:pt x="79230" y="9960"/>
                </a:lnTo>
                <a:lnTo>
                  <a:pt x="79230" y="9980"/>
                </a:lnTo>
                <a:lnTo>
                  <a:pt x="79240" y="9980"/>
                </a:lnTo>
                <a:lnTo>
                  <a:pt x="79240" y="10000"/>
                </a:lnTo>
                <a:lnTo>
                  <a:pt x="79320" y="10000"/>
                </a:lnTo>
                <a:lnTo>
                  <a:pt x="79330" y="10000"/>
                </a:lnTo>
                <a:lnTo>
                  <a:pt x="79330" y="10010"/>
                </a:lnTo>
                <a:lnTo>
                  <a:pt x="79360" y="10010"/>
                </a:lnTo>
                <a:lnTo>
                  <a:pt x="79360" y="10000"/>
                </a:lnTo>
                <a:lnTo>
                  <a:pt x="79370" y="10000"/>
                </a:lnTo>
                <a:lnTo>
                  <a:pt x="79370" y="10010"/>
                </a:lnTo>
                <a:lnTo>
                  <a:pt x="79440" y="10010"/>
                </a:lnTo>
                <a:lnTo>
                  <a:pt x="79440" y="10000"/>
                </a:lnTo>
                <a:lnTo>
                  <a:pt x="79450" y="10000"/>
                </a:lnTo>
                <a:lnTo>
                  <a:pt x="79450" y="9990"/>
                </a:lnTo>
                <a:lnTo>
                  <a:pt x="79450" y="9980"/>
                </a:lnTo>
                <a:lnTo>
                  <a:pt x="79470" y="9980"/>
                </a:lnTo>
                <a:lnTo>
                  <a:pt x="79470" y="9960"/>
                </a:lnTo>
                <a:lnTo>
                  <a:pt x="79510" y="9960"/>
                </a:lnTo>
                <a:lnTo>
                  <a:pt x="79510" y="9970"/>
                </a:lnTo>
                <a:lnTo>
                  <a:pt x="79520" y="9970"/>
                </a:lnTo>
                <a:lnTo>
                  <a:pt x="79520" y="9980"/>
                </a:lnTo>
                <a:lnTo>
                  <a:pt x="79530" y="9980"/>
                </a:lnTo>
                <a:lnTo>
                  <a:pt x="79530" y="10000"/>
                </a:lnTo>
                <a:lnTo>
                  <a:pt x="79540" y="10000"/>
                </a:lnTo>
                <a:lnTo>
                  <a:pt x="79540" y="10010"/>
                </a:lnTo>
                <a:lnTo>
                  <a:pt x="79550" y="10010"/>
                </a:lnTo>
                <a:lnTo>
                  <a:pt x="79550" y="10020"/>
                </a:lnTo>
                <a:lnTo>
                  <a:pt x="79570" y="10020"/>
                </a:lnTo>
                <a:lnTo>
                  <a:pt x="79560" y="10040"/>
                </a:lnTo>
                <a:lnTo>
                  <a:pt x="79720" y="10040"/>
                </a:lnTo>
                <a:lnTo>
                  <a:pt x="79720" y="10010"/>
                </a:lnTo>
                <a:lnTo>
                  <a:pt x="79740" y="10010"/>
                </a:lnTo>
                <a:lnTo>
                  <a:pt x="79740" y="10000"/>
                </a:lnTo>
                <a:lnTo>
                  <a:pt x="79750" y="9990"/>
                </a:lnTo>
                <a:lnTo>
                  <a:pt x="79750" y="9980"/>
                </a:lnTo>
                <a:lnTo>
                  <a:pt x="79760" y="9980"/>
                </a:lnTo>
                <a:lnTo>
                  <a:pt x="79790" y="9980"/>
                </a:lnTo>
                <a:lnTo>
                  <a:pt x="79790" y="9970"/>
                </a:lnTo>
                <a:lnTo>
                  <a:pt x="79800" y="9970"/>
                </a:lnTo>
                <a:lnTo>
                  <a:pt x="79810" y="9970"/>
                </a:lnTo>
                <a:lnTo>
                  <a:pt x="79810" y="9960"/>
                </a:lnTo>
                <a:lnTo>
                  <a:pt x="79820" y="9950"/>
                </a:lnTo>
                <a:lnTo>
                  <a:pt x="79820" y="9940"/>
                </a:lnTo>
                <a:lnTo>
                  <a:pt x="79830" y="9900"/>
                </a:lnTo>
                <a:lnTo>
                  <a:pt x="79810" y="9900"/>
                </a:lnTo>
                <a:lnTo>
                  <a:pt x="79810" y="9850"/>
                </a:lnTo>
                <a:lnTo>
                  <a:pt x="79820" y="9850"/>
                </a:lnTo>
                <a:lnTo>
                  <a:pt x="79840" y="9850"/>
                </a:lnTo>
                <a:lnTo>
                  <a:pt x="79830" y="9830"/>
                </a:lnTo>
                <a:lnTo>
                  <a:pt x="79860" y="9830"/>
                </a:lnTo>
                <a:lnTo>
                  <a:pt x="79860" y="9820"/>
                </a:lnTo>
                <a:lnTo>
                  <a:pt x="79870" y="9820"/>
                </a:lnTo>
                <a:lnTo>
                  <a:pt x="79870" y="9810"/>
                </a:lnTo>
                <a:lnTo>
                  <a:pt x="79890" y="9810"/>
                </a:lnTo>
                <a:lnTo>
                  <a:pt x="79890" y="9800"/>
                </a:lnTo>
                <a:lnTo>
                  <a:pt x="79900" y="9800"/>
                </a:lnTo>
                <a:lnTo>
                  <a:pt x="79900" y="9790"/>
                </a:lnTo>
                <a:lnTo>
                  <a:pt x="79900" y="9780"/>
                </a:lnTo>
                <a:lnTo>
                  <a:pt x="79910" y="9780"/>
                </a:lnTo>
                <a:lnTo>
                  <a:pt x="79920" y="9780"/>
                </a:lnTo>
                <a:lnTo>
                  <a:pt x="79920" y="9770"/>
                </a:lnTo>
                <a:lnTo>
                  <a:pt x="79940" y="9770"/>
                </a:lnTo>
                <a:lnTo>
                  <a:pt x="79940" y="9760"/>
                </a:lnTo>
                <a:lnTo>
                  <a:pt x="79950" y="9760"/>
                </a:lnTo>
                <a:lnTo>
                  <a:pt x="79950" y="9770"/>
                </a:lnTo>
                <a:lnTo>
                  <a:pt x="79980" y="9770"/>
                </a:lnTo>
                <a:lnTo>
                  <a:pt x="79980" y="9780"/>
                </a:lnTo>
                <a:lnTo>
                  <a:pt x="79990" y="9780"/>
                </a:lnTo>
                <a:lnTo>
                  <a:pt x="79990" y="9800"/>
                </a:lnTo>
                <a:lnTo>
                  <a:pt x="80000" y="9800"/>
                </a:lnTo>
                <a:lnTo>
                  <a:pt x="80000" y="9810"/>
                </a:lnTo>
                <a:lnTo>
                  <a:pt x="80040" y="9810"/>
                </a:lnTo>
                <a:lnTo>
                  <a:pt x="80040" y="9840"/>
                </a:lnTo>
                <a:lnTo>
                  <a:pt x="80050" y="9830"/>
                </a:lnTo>
                <a:lnTo>
                  <a:pt x="80050" y="9850"/>
                </a:lnTo>
                <a:lnTo>
                  <a:pt x="80040" y="9850"/>
                </a:lnTo>
                <a:lnTo>
                  <a:pt x="80040" y="9870"/>
                </a:lnTo>
                <a:lnTo>
                  <a:pt x="80030" y="9880"/>
                </a:lnTo>
                <a:lnTo>
                  <a:pt x="80030" y="9900"/>
                </a:lnTo>
                <a:lnTo>
                  <a:pt x="80020" y="9900"/>
                </a:lnTo>
                <a:lnTo>
                  <a:pt x="80020" y="9920"/>
                </a:lnTo>
                <a:lnTo>
                  <a:pt x="80020" y="9930"/>
                </a:lnTo>
                <a:lnTo>
                  <a:pt x="80010" y="9930"/>
                </a:lnTo>
                <a:lnTo>
                  <a:pt x="80010" y="9980"/>
                </a:lnTo>
                <a:lnTo>
                  <a:pt x="80070" y="9980"/>
                </a:lnTo>
                <a:lnTo>
                  <a:pt x="80070" y="10000"/>
                </a:lnTo>
                <a:lnTo>
                  <a:pt x="80090" y="10000"/>
                </a:lnTo>
                <a:lnTo>
                  <a:pt x="80090" y="10010"/>
                </a:lnTo>
                <a:lnTo>
                  <a:pt x="80110" y="10010"/>
                </a:lnTo>
                <a:lnTo>
                  <a:pt x="80110" y="10040"/>
                </a:lnTo>
                <a:lnTo>
                  <a:pt x="80120" y="10050"/>
                </a:lnTo>
                <a:lnTo>
                  <a:pt x="80130" y="10050"/>
                </a:lnTo>
                <a:lnTo>
                  <a:pt x="80130" y="10060"/>
                </a:lnTo>
                <a:lnTo>
                  <a:pt x="80150" y="10060"/>
                </a:lnTo>
                <a:lnTo>
                  <a:pt x="80150" y="10050"/>
                </a:lnTo>
                <a:lnTo>
                  <a:pt x="80160" y="10050"/>
                </a:lnTo>
                <a:lnTo>
                  <a:pt x="80160" y="10060"/>
                </a:lnTo>
                <a:lnTo>
                  <a:pt x="80190" y="10060"/>
                </a:lnTo>
                <a:lnTo>
                  <a:pt x="80190" y="10080"/>
                </a:lnTo>
                <a:lnTo>
                  <a:pt x="80210" y="10080"/>
                </a:lnTo>
                <a:lnTo>
                  <a:pt x="80220" y="10060"/>
                </a:lnTo>
                <a:lnTo>
                  <a:pt x="80230" y="10060"/>
                </a:lnTo>
                <a:lnTo>
                  <a:pt x="80240" y="10050"/>
                </a:lnTo>
                <a:lnTo>
                  <a:pt x="80250" y="10050"/>
                </a:lnTo>
                <a:lnTo>
                  <a:pt x="80250" y="10010"/>
                </a:lnTo>
                <a:lnTo>
                  <a:pt x="80230" y="10010"/>
                </a:lnTo>
                <a:lnTo>
                  <a:pt x="80230" y="9970"/>
                </a:lnTo>
                <a:lnTo>
                  <a:pt x="80250" y="9970"/>
                </a:lnTo>
                <a:lnTo>
                  <a:pt x="80250" y="9930"/>
                </a:lnTo>
                <a:lnTo>
                  <a:pt x="80260" y="9930"/>
                </a:lnTo>
                <a:lnTo>
                  <a:pt x="80260" y="9920"/>
                </a:lnTo>
                <a:lnTo>
                  <a:pt x="80260" y="9900"/>
                </a:lnTo>
                <a:lnTo>
                  <a:pt x="80270" y="9900"/>
                </a:lnTo>
                <a:lnTo>
                  <a:pt x="80270" y="9890"/>
                </a:lnTo>
                <a:lnTo>
                  <a:pt x="80280" y="9890"/>
                </a:lnTo>
                <a:lnTo>
                  <a:pt x="80280" y="9880"/>
                </a:lnTo>
                <a:lnTo>
                  <a:pt x="80290" y="9880"/>
                </a:lnTo>
                <a:lnTo>
                  <a:pt x="80290" y="9870"/>
                </a:lnTo>
                <a:lnTo>
                  <a:pt x="80290" y="9860"/>
                </a:lnTo>
                <a:lnTo>
                  <a:pt x="80300" y="9860"/>
                </a:lnTo>
                <a:lnTo>
                  <a:pt x="80300" y="9850"/>
                </a:lnTo>
                <a:lnTo>
                  <a:pt x="80310" y="9850"/>
                </a:lnTo>
                <a:lnTo>
                  <a:pt x="80310" y="9840"/>
                </a:lnTo>
                <a:lnTo>
                  <a:pt x="80380" y="9830"/>
                </a:lnTo>
                <a:lnTo>
                  <a:pt x="80380" y="9810"/>
                </a:lnTo>
                <a:lnTo>
                  <a:pt x="80390" y="9810"/>
                </a:lnTo>
                <a:lnTo>
                  <a:pt x="80390" y="9800"/>
                </a:lnTo>
                <a:lnTo>
                  <a:pt x="80420" y="9800"/>
                </a:lnTo>
                <a:lnTo>
                  <a:pt x="80420" y="9790"/>
                </a:lnTo>
                <a:lnTo>
                  <a:pt x="80420" y="9780"/>
                </a:lnTo>
                <a:lnTo>
                  <a:pt x="80430" y="9780"/>
                </a:lnTo>
                <a:lnTo>
                  <a:pt x="80430" y="9790"/>
                </a:lnTo>
                <a:lnTo>
                  <a:pt x="80430" y="9800"/>
                </a:lnTo>
                <a:lnTo>
                  <a:pt x="80440" y="9800"/>
                </a:lnTo>
                <a:lnTo>
                  <a:pt x="80440" y="9870"/>
                </a:lnTo>
                <a:lnTo>
                  <a:pt x="80440" y="9880"/>
                </a:lnTo>
                <a:lnTo>
                  <a:pt x="80430" y="9880"/>
                </a:lnTo>
                <a:lnTo>
                  <a:pt x="80430" y="9900"/>
                </a:lnTo>
                <a:lnTo>
                  <a:pt x="80420" y="9900"/>
                </a:lnTo>
                <a:lnTo>
                  <a:pt x="80420" y="9920"/>
                </a:lnTo>
                <a:lnTo>
                  <a:pt x="80420" y="9930"/>
                </a:lnTo>
                <a:lnTo>
                  <a:pt x="80410" y="9930"/>
                </a:lnTo>
                <a:lnTo>
                  <a:pt x="80410" y="9960"/>
                </a:lnTo>
                <a:lnTo>
                  <a:pt x="80420" y="9950"/>
                </a:lnTo>
                <a:lnTo>
                  <a:pt x="80420" y="9970"/>
                </a:lnTo>
                <a:lnTo>
                  <a:pt x="80430" y="9970"/>
                </a:lnTo>
                <a:lnTo>
                  <a:pt x="80430" y="9980"/>
                </a:lnTo>
                <a:lnTo>
                  <a:pt x="80470" y="9980"/>
                </a:lnTo>
                <a:lnTo>
                  <a:pt x="80460" y="10000"/>
                </a:lnTo>
                <a:lnTo>
                  <a:pt x="80480" y="10000"/>
                </a:lnTo>
                <a:lnTo>
                  <a:pt x="80480" y="9980"/>
                </a:lnTo>
                <a:lnTo>
                  <a:pt x="80490" y="9980"/>
                </a:lnTo>
                <a:lnTo>
                  <a:pt x="80490" y="9960"/>
                </a:lnTo>
                <a:lnTo>
                  <a:pt x="80510" y="9960"/>
                </a:lnTo>
                <a:lnTo>
                  <a:pt x="80530" y="9960"/>
                </a:lnTo>
                <a:lnTo>
                  <a:pt x="80530" y="9970"/>
                </a:lnTo>
                <a:lnTo>
                  <a:pt x="80560" y="9970"/>
                </a:lnTo>
                <a:lnTo>
                  <a:pt x="80560" y="9980"/>
                </a:lnTo>
                <a:lnTo>
                  <a:pt x="80590" y="9980"/>
                </a:lnTo>
                <a:lnTo>
                  <a:pt x="80590" y="9970"/>
                </a:lnTo>
                <a:lnTo>
                  <a:pt x="80610" y="9970"/>
                </a:lnTo>
                <a:lnTo>
                  <a:pt x="80610" y="9980"/>
                </a:lnTo>
                <a:lnTo>
                  <a:pt x="80670" y="9980"/>
                </a:lnTo>
                <a:lnTo>
                  <a:pt x="80700" y="9980"/>
                </a:lnTo>
                <a:lnTo>
                  <a:pt x="80700" y="9990"/>
                </a:lnTo>
                <a:lnTo>
                  <a:pt x="80700" y="10000"/>
                </a:lnTo>
                <a:lnTo>
                  <a:pt x="80710" y="10000"/>
                </a:lnTo>
                <a:lnTo>
                  <a:pt x="80710" y="10010"/>
                </a:lnTo>
                <a:lnTo>
                  <a:pt x="80750" y="10010"/>
                </a:lnTo>
                <a:lnTo>
                  <a:pt x="80750" y="10000"/>
                </a:lnTo>
                <a:lnTo>
                  <a:pt x="80760" y="10000"/>
                </a:lnTo>
                <a:lnTo>
                  <a:pt x="80790" y="10000"/>
                </a:lnTo>
                <a:lnTo>
                  <a:pt x="80790" y="9980"/>
                </a:lnTo>
                <a:lnTo>
                  <a:pt x="80820" y="9980"/>
                </a:lnTo>
                <a:lnTo>
                  <a:pt x="80820" y="9970"/>
                </a:lnTo>
                <a:lnTo>
                  <a:pt x="80830" y="9970"/>
                </a:lnTo>
                <a:lnTo>
                  <a:pt x="80830" y="9960"/>
                </a:lnTo>
                <a:lnTo>
                  <a:pt x="80840" y="9960"/>
                </a:lnTo>
                <a:lnTo>
                  <a:pt x="80840" y="9950"/>
                </a:lnTo>
                <a:lnTo>
                  <a:pt x="80840" y="9930"/>
                </a:lnTo>
                <a:lnTo>
                  <a:pt x="80850" y="9930"/>
                </a:lnTo>
                <a:lnTo>
                  <a:pt x="80850" y="9890"/>
                </a:lnTo>
                <a:lnTo>
                  <a:pt x="80890" y="9890"/>
                </a:lnTo>
                <a:lnTo>
                  <a:pt x="80890" y="9900"/>
                </a:lnTo>
                <a:lnTo>
                  <a:pt x="80910" y="9900"/>
                </a:lnTo>
                <a:lnTo>
                  <a:pt x="80910" y="9920"/>
                </a:lnTo>
                <a:lnTo>
                  <a:pt x="80920" y="9910"/>
                </a:lnTo>
                <a:lnTo>
                  <a:pt x="80920" y="9930"/>
                </a:lnTo>
                <a:lnTo>
                  <a:pt x="80940" y="9930"/>
                </a:lnTo>
                <a:lnTo>
                  <a:pt x="80940" y="9910"/>
                </a:lnTo>
                <a:lnTo>
                  <a:pt x="80950" y="9920"/>
                </a:lnTo>
                <a:lnTo>
                  <a:pt x="80950" y="9900"/>
                </a:lnTo>
                <a:lnTo>
                  <a:pt x="80960" y="9900"/>
                </a:lnTo>
                <a:lnTo>
                  <a:pt x="80960" y="9890"/>
                </a:lnTo>
                <a:lnTo>
                  <a:pt x="81060" y="9890"/>
                </a:lnTo>
                <a:lnTo>
                  <a:pt x="81060" y="9880"/>
                </a:lnTo>
                <a:lnTo>
                  <a:pt x="81070" y="9880"/>
                </a:lnTo>
                <a:lnTo>
                  <a:pt x="81070" y="9860"/>
                </a:lnTo>
                <a:lnTo>
                  <a:pt x="81090" y="9860"/>
                </a:lnTo>
                <a:lnTo>
                  <a:pt x="81090" y="9850"/>
                </a:lnTo>
                <a:lnTo>
                  <a:pt x="81100" y="9850"/>
                </a:lnTo>
                <a:lnTo>
                  <a:pt x="81100" y="9840"/>
                </a:lnTo>
                <a:lnTo>
                  <a:pt x="81100" y="9830"/>
                </a:lnTo>
                <a:lnTo>
                  <a:pt x="81110" y="9840"/>
                </a:lnTo>
                <a:lnTo>
                  <a:pt x="81110" y="9780"/>
                </a:lnTo>
                <a:lnTo>
                  <a:pt x="81120" y="9780"/>
                </a:lnTo>
                <a:lnTo>
                  <a:pt x="81120" y="9770"/>
                </a:lnTo>
                <a:lnTo>
                  <a:pt x="81130" y="9770"/>
                </a:lnTo>
                <a:lnTo>
                  <a:pt x="81130" y="9760"/>
                </a:lnTo>
                <a:lnTo>
                  <a:pt x="81190" y="9760"/>
                </a:lnTo>
                <a:lnTo>
                  <a:pt x="81210" y="9760"/>
                </a:lnTo>
                <a:lnTo>
                  <a:pt x="81210" y="9770"/>
                </a:lnTo>
                <a:lnTo>
                  <a:pt x="81240" y="9770"/>
                </a:lnTo>
                <a:lnTo>
                  <a:pt x="81240" y="9730"/>
                </a:lnTo>
                <a:lnTo>
                  <a:pt x="81250" y="9730"/>
                </a:lnTo>
                <a:lnTo>
                  <a:pt x="81250" y="9650"/>
                </a:lnTo>
                <a:lnTo>
                  <a:pt x="81260" y="9650"/>
                </a:lnTo>
                <a:lnTo>
                  <a:pt x="81260" y="9640"/>
                </a:lnTo>
                <a:lnTo>
                  <a:pt x="81270" y="9640"/>
                </a:lnTo>
                <a:lnTo>
                  <a:pt x="81270" y="9620"/>
                </a:lnTo>
                <a:lnTo>
                  <a:pt x="81290" y="9620"/>
                </a:lnTo>
                <a:lnTo>
                  <a:pt x="81290" y="9610"/>
                </a:lnTo>
                <a:lnTo>
                  <a:pt x="81320" y="9610"/>
                </a:lnTo>
                <a:lnTo>
                  <a:pt x="81320" y="9540"/>
                </a:lnTo>
                <a:lnTo>
                  <a:pt x="81330" y="9540"/>
                </a:lnTo>
                <a:lnTo>
                  <a:pt x="81330" y="9530"/>
                </a:lnTo>
                <a:lnTo>
                  <a:pt x="81340" y="9530"/>
                </a:lnTo>
                <a:lnTo>
                  <a:pt x="81340" y="9520"/>
                </a:lnTo>
                <a:lnTo>
                  <a:pt x="81350" y="9520"/>
                </a:lnTo>
                <a:lnTo>
                  <a:pt x="81350" y="9500"/>
                </a:lnTo>
                <a:lnTo>
                  <a:pt x="81350" y="9490"/>
                </a:lnTo>
                <a:lnTo>
                  <a:pt x="81390" y="9490"/>
                </a:lnTo>
                <a:lnTo>
                  <a:pt x="81390" y="9500"/>
                </a:lnTo>
                <a:lnTo>
                  <a:pt x="81420" y="9500"/>
                </a:lnTo>
                <a:lnTo>
                  <a:pt x="81420" y="9510"/>
                </a:lnTo>
                <a:lnTo>
                  <a:pt x="81420" y="9520"/>
                </a:lnTo>
                <a:lnTo>
                  <a:pt x="81460" y="9520"/>
                </a:lnTo>
                <a:lnTo>
                  <a:pt x="81460" y="9530"/>
                </a:lnTo>
                <a:lnTo>
                  <a:pt x="81490" y="9530"/>
                </a:lnTo>
                <a:lnTo>
                  <a:pt x="81490" y="9520"/>
                </a:lnTo>
                <a:lnTo>
                  <a:pt x="81500" y="9520"/>
                </a:lnTo>
                <a:lnTo>
                  <a:pt x="81500" y="9510"/>
                </a:lnTo>
                <a:lnTo>
                  <a:pt x="81500" y="9500"/>
                </a:lnTo>
                <a:lnTo>
                  <a:pt x="81510" y="9500"/>
                </a:lnTo>
                <a:lnTo>
                  <a:pt x="81510" y="9480"/>
                </a:lnTo>
                <a:lnTo>
                  <a:pt x="81500" y="9480"/>
                </a:lnTo>
                <a:lnTo>
                  <a:pt x="81500" y="9460"/>
                </a:lnTo>
                <a:lnTo>
                  <a:pt x="81500" y="9450"/>
                </a:lnTo>
                <a:lnTo>
                  <a:pt x="81490" y="9450"/>
                </a:lnTo>
                <a:lnTo>
                  <a:pt x="81480" y="9450"/>
                </a:lnTo>
                <a:lnTo>
                  <a:pt x="81480" y="9430"/>
                </a:lnTo>
                <a:lnTo>
                  <a:pt x="81470" y="9440"/>
                </a:lnTo>
                <a:lnTo>
                  <a:pt x="81470" y="9410"/>
                </a:lnTo>
                <a:lnTo>
                  <a:pt x="81460" y="9410"/>
                </a:lnTo>
                <a:lnTo>
                  <a:pt x="81460" y="9400"/>
                </a:lnTo>
                <a:lnTo>
                  <a:pt x="81470" y="9400"/>
                </a:lnTo>
                <a:lnTo>
                  <a:pt x="81470" y="9360"/>
                </a:lnTo>
                <a:lnTo>
                  <a:pt x="81480" y="9360"/>
                </a:lnTo>
                <a:lnTo>
                  <a:pt x="81480" y="9330"/>
                </a:lnTo>
                <a:lnTo>
                  <a:pt x="81490" y="9330"/>
                </a:lnTo>
                <a:lnTo>
                  <a:pt x="81490" y="9320"/>
                </a:lnTo>
                <a:lnTo>
                  <a:pt x="81560" y="9320"/>
                </a:lnTo>
                <a:lnTo>
                  <a:pt x="81560" y="9330"/>
                </a:lnTo>
                <a:lnTo>
                  <a:pt x="81560" y="9340"/>
                </a:lnTo>
                <a:lnTo>
                  <a:pt x="81600" y="9340"/>
                </a:lnTo>
                <a:lnTo>
                  <a:pt x="81600" y="9360"/>
                </a:lnTo>
                <a:lnTo>
                  <a:pt x="81620" y="9360"/>
                </a:lnTo>
                <a:lnTo>
                  <a:pt x="81620" y="9350"/>
                </a:lnTo>
                <a:lnTo>
                  <a:pt x="81620" y="9340"/>
                </a:lnTo>
                <a:lnTo>
                  <a:pt x="81640" y="9340"/>
                </a:lnTo>
                <a:lnTo>
                  <a:pt x="81640" y="9360"/>
                </a:lnTo>
                <a:lnTo>
                  <a:pt x="81660" y="9360"/>
                </a:lnTo>
                <a:lnTo>
                  <a:pt x="81660" y="9370"/>
                </a:lnTo>
                <a:lnTo>
                  <a:pt x="81680" y="9370"/>
                </a:lnTo>
                <a:lnTo>
                  <a:pt x="81680" y="9380"/>
                </a:lnTo>
                <a:lnTo>
                  <a:pt x="81720" y="9380"/>
                </a:lnTo>
                <a:lnTo>
                  <a:pt x="81720" y="9370"/>
                </a:lnTo>
                <a:lnTo>
                  <a:pt x="81740" y="9370"/>
                </a:lnTo>
                <a:lnTo>
                  <a:pt x="81740" y="9360"/>
                </a:lnTo>
                <a:lnTo>
                  <a:pt x="81760" y="9360"/>
                </a:lnTo>
                <a:lnTo>
                  <a:pt x="81760" y="9350"/>
                </a:lnTo>
                <a:lnTo>
                  <a:pt x="81760" y="9340"/>
                </a:lnTo>
                <a:lnTo>
                  <a:pt x="81770" y="9340"/>
                </a:lnTo>
                <a:lnTo>
                  <a:pt x="81790" y="9340"/>
                </a:lnTo>
                <a:lnTo>
                  <a:pt x="81790" y="9330"/>
                </a:lnTo>
                <a:lnTo>
                  <a:pt x="81800" y="9330"/>
                </a:lnTo>
                <a:lnTo>
                  <a:pt x="81800" y="9340"/>
                </a:lnTo>
                <a:lnTo>
                  <a:pt x="81820" y="9340"/>
                </a:lnTo>
                <a:lnTo>
                  <a:pt x="81820" y="9360"/>
                </a:lnTo>
                <a:lnTo>
                  <a:pt x="81830" y="9360"/>
                </a:lnTo>
                <a:lnTo>
                  <a:pt x="81830" y="9380"/>
                </a:lnTo>
                <a:lnTo>
                  <a:pt x="81850" y="9380"/>
                </a:lnTo>
                <a:lnTo>
                  <a:pt x="81850" y="9390"/>
                </a:lnTo>
                <a:lnTo>
                  <a:pt x="81850" y="9400"/>
                </a:lnTo>
                <a:lnTo>
                  <a:pt x="81870" y="9400"/>
                </a:lnTo>
                <a:lnTo>
                  <a:pt x="81870" y="9380"/>
                </a:lnTo>
                <a:lnTo>
                  <a:pt x="81890" y="9380"/>
                </a:lnTo>
                <a:lnTo>
                  <a:pt x="81890" y="9370"/>
                </a:lnTo>
                <a:lnTo>
                  <a:pt x="81900" y="9370"/>
                </a:lnTo>
                <a:lnTo>
                  <a:pt x="81910" y="9370"/>
                </a:lnTo>
                <a:lnTo>
                  <a:pt x="81940" y="9370"/>
                </a:lnTo>
                <a:lnTo>
                  <a:pt x="81940" y="9360"/>
                </a:lnTo>
                <a:lnTo>
                  <a:pt x="81950" y="9360"/>
                </a:lnTo>
                <a:lnTo>
                  <a:pt x="82000" y="9360"/>
                </a:lnTo>
                <a:lnTo>
                  <a:pt x="82000" y="9370"/>
                </a:lnTo>
                <a:lnTo>
                  <a:pt x="82010" y="9370"/>
                </a:lnTo>
                <a:lnTo>
                  <a:pt x="82010" y="9360"/>
                </a:lnTo>
                <a:lnTo>
                  <a:pt x="82020" y="9360"/>
                </a:lnTo>
                <a:lnTo>
                  <a:pt x="82020" y="9340"/>
                </a:lnTo>
                <a:lnTo>
                  <a:pt x="82020" y="9320"/>
                </a:lnTo>
                <a:lnTo>
                  <a:pt x="82020" y="9290"/>
                </a:lnTo>
                <a:lnTo>
                  <a:pt x="82030" y="9290"/>
                </a:lnTo>
                <a:lnTo>
                  <a:pt x="82030" y="9280"/>
                </a:lnTo>
                <a:lnTo>
                  <a:pt x="82040" y="9280"/>
                </a:lnTo>
                <a:lnTo>
                  <a:pt x="82040" y="9260"/>
                </a:lnTo>
                <a:lnTo>
                  <a:pt x="82050" y="9260"/>
                </a:lnTo>
                <a:lnTo>
                  <a:pt x="82050" y="9250"/>
                </a:lnTo>
                <a:lnTo>
                  <a:pt x="82060" y="9250"/>
                </a:lnTo>
                <a:lnTo>
                  <a:pt x="82060" y="9220"/>
                </a:lnTo>
                <a:lnTo>
                  <a:pt x="82070" y="9220"/>
                </a:lnTo>
                <a:lnTo>
                  <a:pt x="82070" y="9210"/>
                </a:lnTo>
                <a:lnTo>
                  <a:pt x="82080" y="9210"/>
                </a:lnTo>
                <a:lnTo>
                  <a:pt x="82090" y="9210"/>
                </a:lnTo>
                <a:lnTo>
                  <a:pt x="82090" y="9200"/>
                </a:lnTo>
                <a:lnTo>
                  <a:pt x="82100" y="9200"/>
                </a:lnTo>
                <a:lnTo>
                  <a:pt x="82110" y="9180"/>
                </a:lnTo>
                <a:lnTo>
                  <a:pt x="82120" y="9180"/>
                </a:lnTo>
                <a:lnTo>
                  <a:pt x="82110" y="9160"/>
                </a:lnTo>
                <a:lnTo>
                  <a:pt x="82140" y="9160"/>
                </a:lnTo>
                <a:lnTo>
                  <a:pt x="82140" y="9140"/>
                </a:lnTo>
                <a:lnTo>
                  <a:pt x="82200" y="9140"/>
                </a:lnTo>
                <a:lnTo>
                  <a:pt x="82200" y="9150"/>
                </a:lnTo>
                <a:lnTo>
                  <a:pt x="82200" y="9170"/>
                </a:lnTo>
                <a:lnTo>
                  <a:pt x="82210" y="9170"/>
                </a:lnTo>
                <a:lnTo>
                  <a:pt x="82210" y="9180"/>
                </a:lnTo>
                <a:lnTo>
                  <a:pt x="82200" y="9180"/>
                </a:lnTo>
                <a:lnTo>
                  <a:pt x="82200" y="9220"/>
                </a:lnTo>
                <a:lnTo>
                  <a:pt x="82210" y="9220"/>
                </a:lnTo>
                <a:lnTo>
                  <a:pt x="82210" y="9230"/>
                </a:lnTo>
                <a:lnTo>
                  <a:pt x="82210" y="9250"/>
                </a:lnTo>
                <a:lnTo>
                  <a:pt x="82220" y="9250"/>
                </a:lnTo>
                <a:lnTo>
                  <a:pt x="82220" y="9260"/>
                </a:lnTo>
                <a:lnTo>
                  <a:pt x="82260" y="9260"/>
                </a:lnTo>
                <a:lnTo>
                  <a:pt x="82260" y="9250"/>
                </a:lnTo>
                <a:lnTo>
                  <a:pt x="82270" y="9250"/>
                </a:lnTo>
                <a:lnTo>
                  <a:pt x="82270" y="9220"/>
                </a:lnTo>
                <a:lnTo>
                  <a:pt x="82280" y="9220"/>
                </a:lnTo>
                <a:lnTo>
                  <a:pt x="82280" y="9210"/>
                </a:lnTo>
                <a:lnTo>
                  <a:pt x="82290" y="9210"/>
                </a:lnTo>
                <a:lnTo>
                  <a:pt x="82290" y="9180"/>
                </a:lnTo>
                <a:lnTo>
                  <a:pt x="82300" y="9190"/>
                </a:lnTo>
                <a:lnTo>
                  <a:pt x="82300" y="9160"/>
                </a:lnTo>
                <a:lnTo>
                  <a:pt x="82320" y="9160"/>
                </a:lnTo>
                <a:lnTo>
                  <a:pt x="82320" y="9170"/>
                </a:lnTo>
                <a:lnTo>
                  <a:pt x="82330" y="9170"/>
                </a:lnTo>
                <a:lnTo>
                  <a:pt x="82330" y="9190"/>
                </a:lnTo>
                <a:lnTo>
                  <a:pt x="82350" y="9180"/>
                </a:lnTo>
                <a:lnTo>
                  <a:pt x="82350" y="9200"/>
                </a:lnTo>
                <a:lnTo>
                  <a:pt x="82410" y="9190"/>
                </a:lnTo>
                <a:lnTo>
                  <a:pt x="82410" y="9180"/>
                </a:lnTo>
                <a:lnTo>
                  <a:pt x="82410" y="9170"/>
                </a:lnTo>
                <a:lnTo>
                  <a:pt x="82400" y="9170"/>
                </a:lnTo>
                <a:lnTo>
                  <a:pt x="82400" y="9150"/>
                </a:lnTo>
                <a:lnTo>
                  <a:pt x="82400" y="9140"/>
                </a:lnTo>
                <a:lnTo>
                  <a:pt x="82390" y="9140"/>
                </a:lnTo>
                <a:lnTo>
                  <a:pt x="82390" y="9090"/>
                </a:lnTo>
                <a:lnTo>
                  <a:pt x="82410" y="9090"/>
                </a:lnTo>
                <a:lnTo>
                  <a:pt x="82410" y="9080"/>
                </a:lnTo>
                <a:lnTo>
                  <a:pt x="82470" y="9080"/>
                </a:lnTo>
                <a:lnTo>
                  <a:pt x="82470" y="9070"/>
                </a:lnTo>
                <a:lnTo>
                  <a:pt x="82480" y="9070"/>
                </a:lnTo>
                <a:lnTo>
                  <a:pt x="82480" y="9060"/>
                </a:lnTo>
                <a:lnTo>
                  <a:pt x="82480" y="9050"/>
                </a:lnTo>
                <a:lnTo>
                  <a:pt x="82490" y="9050"/>
                </a:lnTo>
                <a:lnTo>
                  <a:pt x="82490" y="9030"/>
                </a:lnTo>
                <a:lnTo>
                  <a:pt x="82490" y="9000"/>
                </a:lnTo>
                <a:lnTo>
                  <a:pt x="82500" y="9000"/>
                </a:lnTo>
                <a:lnTo>
                  <a:pt x="82500" y="8990"/>
                </a:lnTo>
                <a:lnTo>
                  <a:pt x="82530" y="8980"/>
                </a:lnTo>
                <a:lnTo>
                  <a:pt x="82530" y="9000"/>
                </a:lnTo>
                <a:lnTo>
                  <a:pt x="82550" y="9000"/>
                </a:lnTo>
                <a:lnTo>
                  <a:pt x="82550" y="9010"/>
                </a:lnTo>
                <a:lnTo>
                  <a:pt x="82590" y="9010"/>
                </a:lnTo>
                <a:lnTo>
                  <a:pt x="82590" y="9000"/>
                </a:lnTo>
                <a:lnTo>
                  <a:pt x="82590" y="8990"/>
                </a:lnTo>
                <a:lnTo>
                  <a:pt x="82600" y="8990"/>
                </a:lnTo>
                <a:lnTo>
                  <a:pt x="82600" y="8970"/>
                </a:lnTo>
                <a:lnTo>
                  <a:pt x="82600" y="8950"/>
                </a:lnTo>
                <a:lnTo>
                  <a:pt x="82610" y="8950"/>
                </a:lnTo>
                <a:lnTo>
                  <a:pt x="82610" y="8930"/>
                </a:lnTo>
                <a:lnTo>
                  <a:pt x="82620" y="8930"/>
                </a:lnTo>
                <a:lnTo>
                  <a:pt x="82620" y="8920"/>
                </a:lnTo>
                <a:lnTo>
                  <a:pt x="82630" y="8920"/>
                </a:lnTo>
                <a:lnTo>
                  <a:pt x="82660" y="8920"/>
                </a:lnTo>
                <a:lnTo>
                  <a:pt x="82660" y="8910"/>
                </a:lnTo>
                <a:lnTo>
                  <a:pt x="82680" y="8910"/>
                </a:lnTo>
                <a:lnTo>
                  <a:pt x="82680" y="8920"/>
                </a:lnTo>
                <a:lnTo>
                  <a:pt x="82700" y="8920"/>
                </a:lnTo>
                <a:lnTo>
                  <a:pt x="82700" y="8950"/>
                </a:lnTo>
                <a:lnTo>
                  <a:pt x="82690" y="8950"/>
                </a:lnTo>
                <a:lnTo>
                  <a:pt x="82690" y="8960"/>
                </a:lnTo>
                <a:lnTo>
                  <a:pt x="82680" y="8960"/>
                </a:lnTo>
                <a:lnTo>
                  <a:pt x="82680" y="9030"/>
                </a:lnTo>
                <a:lnTo>
                  <a:pt x="82690" y="9020"/>
                </a:lnTo>
                <a:lnTo>
                  <a:pt x="82690" y="9050"/>
                </a:lnTo>
                <a:lnTo>
                  <a:pt x="82700" y="9050"/>
                </a:lnTo>
                <a:lnTo>
                  <a:pt x="82700" y="9070"/>
                </a:lnTo>
                <a:lnTo>
                  <a:pt x="82720" y="9070"/>
                </a:lnTo>
                <a:lnTo>
                  <a:pt x="82720" y="9080"/>
                </a:lnTo>
                <a:lnTo>
                  <a:pt x="82740" y="9080"/>
                </a:lnTo>
                <a:lnTo>
                  <a:pt x="82740" y="9090"/>
                </a:lnTo>
                <a:lnTo>
                  <a:pt x="82800" y="9090"/>
                </a:lnTo>
                <a:lnTo>
                  <a:pt x="82810" y="9090"/>
                </a:lnTo>
                <a:lnTo>
                  <a:pt x="82810" y="9100"/>
                </a:lnTo>
                <a:lnTo>
                  <a:pt x="82850" y="9100"/>
                </a:lnTo>
                <a:lnTo>
                  <a:pt x="82850" y="9090"/>
                </a:lnTo>
                <a:lnTo>
                  <a:pt x="82850" y="9080"/>
                </a:lnTo>
                <a:lnTo>
                  <a:pt x="82870" y="9080"/>
                </a:lnTo>
                <a:lnTo>
                  <a:pt x="82870" y="9070"/>
                </a:lnTo>
                <a:lnTo>
                  <a:pt x="82880" y="9070"/>
                </a:lnTo>
                <a:lnTo>
                  <a:pt x="82940" y="9070"/>
                </a:lnTo>
                <a:lnTo>
                  <a:pt x="82940" y="9080"/>
                </a:lnTo>
                <a:lnTo>
                  <a:pt x="82960" y="9080"/>
                </a:lnTo>
                <a:lnTo>
                  <a:pt x="82970" y="9080"/>
                </a:lnTo>
                <a:lnTo>
                  <a:pt x="82970" y="9090"/>
                </a:lnTo>
                <a:lnTo>
                  <a:pt x="82980" y="9090"/>
                </a:lnTo>
                <a:lnTo>
                  <a:pt x="82980" y="9100"/>
                </a:lnTo>
                <a:lnTo>
                  <a:pt x="83030" y="9100"/>
                </a:lnTo>
                <a:lnTo>
                  <a:pt x="83030" y="9090"/>
                </a:lnTo>
                <a:lnTo>
                  <a:pt x="83030" y="9080"/>
                </a:lnTo>
                <a:lnTo>
                  <a:pt x="83060" y="9080"/>
                </a:lnTo>
                <a:lnTo>
                  <a:pt x="83060" y="9090"/>
                </a:lnTo>
                <a:lnTo>
                  <a:pt x="83100" y="9090"/>
                </a:lnTo>
                <a:lnTo>
                  <a:pt x="83100" y="9080"/>
                </a:lnTo>
                <a:lnTo>
                  <a:pt x="83110" y="9080"/>
                </a:lnTo>
                <a:lnTo>
                  <a:pt x="83110" y="9060"/>
                </a:lnTo>
                <a:lnTo>
                  <a:pt x="83120" y="9070"/>
                </a:lnTo>
                <a:lnTo>
                  <a:pt x="83120" y="9050"/>
                </a:lnTo>
                <a:lnTo>
                  <a:pt x="83130" y="9050"/>
                </a:lnTo>
                <a:lnTo>
                  <a:pt x="83130" y="9040"/>
                </a:lnTo>
                <a:lnTo>
                  <a:pt x="83130" y="9030"/>
                </a:lnTo>
                <a:lnTo>
                  <a:pt x="83140" y="9020"/>
                </a:lnTo>
                <a:lnTo>
                  <a:pt x="83140" y="9010"/>
                </a:lnTo>
                <a:lnTo>
                  <a:pt x="83150" y="9010"/>
                </a:lnTo>
                <a:lnTo>
                  <a:pt x="83160" y="9000"/>
                </a:lnTo>
                <a:lnTo>
                  <a:pt x="83190" y="9000"/>
                </a:lnTo>
                <a:lnTo>
                  <a:pt x="83190" y="8990"/>
                </a:lnTo>
                <a:lnTo>
                  <a:pt x="83210" y="8990"/>
                </a:lnTo>
                <a:lnTo>
                  <a:pt x="83210" y="8980"/>
                </a:lnTo>
                <a:lnTo>
                  <a:pt x="83210" y="8970"/>
                </a:lnTo>
                <a:lnTo>
                  <a:pt x="83220" y="8970"/>
                </a:lnTo>
                <a:lnTo>
                  <a:pt x="83220" y="8960"/>
                </a:lnTo>
                <a:lnTo>
                  <a:pt x="83230" y="8960"/>
                </a:lnTo>
                <a:lnTo>
                  <a:pt x="83230" y="8950"/>
                </a:lnTo>
                <a:lnTo>
                  <a:pt x="83240" y="8950"/>
                </a:lnTo>
                <a:lnTo>
                  <a:pt x="83240" y="8940"/>
                </a:lnTo>
                <a:lnTo>
                  <a:pt x="83240" y="8930"/>
                </a:lnTo>
                <a:lnTo>
                  <a:pt x="83250" y="8930"/>
                </a:lnTo>
                <a:lnTo>
                  <a:pt x="83250" y="8920"/>
                </a:lnTo>
                <a:lnTo>
                  <a:pt x="83270" y="8920"/>
                </a:lnTo>
                <a:lnTo>
                  <a:pt x="83320" y="8920"/>
                </a:lnTo>
                <a:lnTo>
                  <a:pt x="83320" y="8910"/>
                </a:lnTo>
                <a:lnTo>
                  <a:pt x="83330" y="8910"/>
                </a:lnTo>
                <a:lnTo>
                  <a:pt x="83330" y="8900"/>
                </a:lnTo>
                <a:lnTo>
                  <a:pt x="83330" y="8890"/>
                </a:lnTo>
                <a:lnTo>
                  <a:pt x="83340" y="8890"/>
                </a:lnTo>
                <a:lnTo>
                  <a:pt x="83340" y="8880"/>
                </a:lnTo>
                <a:lnTo>
                  <a:pt x="83350" y="8880"/>
                </a:lnTo>
                <a:lnTo>
                  <a:pt x="83350" y="8870"/>
                </a:lnTo>
                <a:lnTo>
                  <a:pt x="83360" y="8860"/>
                </a:lnTo>
                <a:lnTo>
                  <a:pt x="83360" y="8850"/>
                </a:lnTo>
                <a:lnTo>
                  <a:pt x="83370" y="8850"/>
                </a:lnTo>
                <a:lnTo>
                  <a:pt x="83380" y="8850"/>
                </a:lnTo>
                <a:lnTo>
                  <a:pt x="83380" y="8840"/>
                </a:lnTo>
                <a:lnTo>
                  <a:pt x="83390" y="8840"/>
                </a:lnTo>
                <a:lnTo>
                  <a:pt x="83400" y="8840"/>
                </a:lnTo>
                <a:lnTo>
                  <a:pt x="83400" y="8830"/>
                </a:lnTo>
                <a:lnTo>
                  <a:pt x="83410" y="8830"/>
                </a:lnTo>
                <a:lnTo>
                  <a:pt x="83420" y="8830"/>
                </a:lnTo>
                <a:lnTo>
                  <a:pt x="83420" y="8820"/>
                </a:lnTo>
                <a:lnTo>
                  <a:pt x="83420" y="8810"/>
                </a:lnTo>
                <a:lnTo>
                  <a:pt x="83440" y="8810"/>
                </a:lnTo>
                <a:lnTo>
                  <a:pt x="83430" y="8800"/>
                </a:lnTo>
                <a:lnTo>
                  <a:pt x="83450" y="8800"/>
                </a:lnTo>
                <a:lnTo>
                  <a:pt x="83460" y="8800"/>
                </a:lnTo>
                <a:lnTo>
                  <a:pt x="83460" y="8790"/>
                </a:lnTo>
                <a:lnTo>
                  <a:pt x="83470" y="8790"/>
                </a:lnTo>
                <a:lnTo>
                  <a:pt x="83490" y="8790"/>
                </a:lnTo>
                <a:lnTo>
                  <a:pt x="83490" y="8770"/>
                </a:lnTo>
                <a:lnTo>
                  <a:pt x="83530" y="8770"/>
                </a:lnTo>
                <a:lnTo>
                  <a:pt x="83530" y="8760"/>
                </a:lnTo>
                <a:lnTo>
                  <a:pt x="83540" y="8760"/>
                </a:lnTo>
                <a:lnTo>
                  <a:pt x="83550" y="8760"/>
                </a:lnTo>
                <a:lnTo>
                  <a:pt x="83560" y="8750"/>
                </a:lnTo>
                <a:lnTo>
                  <a:pt x="83560" y="8740"/>
                </a:lnTo>
                <a:lnTo>
                  <a:pt x="83560" y="8730"/>
                </a:lnTo>
                <a:lnTo>
                  <a:pt x="83570" y="8730"/>
                </a:lnTo>
                <a:lnTo>
                  <a:pt x="83590" y="8730"/>
                </a:lnTo>
                <a:lnTo>
                  <a:pt x="83590" y="8720"/>
                </a:lnTo>
                <a:lnTo>
                  <a:pt x="83610" y="8720"/>
                </a:lnTo>
                <a:lnTo>
                  <a:pt x="83610" y="8710"/>
                </a:lnTo>
                <a:lnTo>
                  <a:pt x="83620" y="8710"/>
                </a:lnTo>
                <a:lnTo>
                  <a:pt x="83620" y="8680"/>
                </a:lnTo>
                <a:lnTo>
                  <a:pt x="83630" y="8680"/>
                </a:lnTo>
                <a:lnTo>
                  <a:pt x="83630" y="8670"/>
                </a:lnTo>
                <a:lnTo>
                  <a:pt x="83640" y="8670"/>
                </a:lnTo>
                <a:lnTo>
                  <a:pt x="83640" y="8650"/>
                </a:lnTo>
                <a:lnTo>
                  <a:pt x="83640" y="8640"/>
                </a:lnTo>
                <a:lnTo>
                  <a:pt x="83650" y="8640"/>
                </a:lnTo>
                <a:lnTo>
                  <a:pt x="83650" y="8630"/>
                </a:lnTo>
                <a:lnTo>
                  <a:pt x="83650" y="8570"/>
                </a:lnTo>
                <a:lnTo>
                  <a:pt x="83660" y="8570"/>
                </a:lnTo>
                <a:lnTo>
                  <a:pt x="83660" y="8560"/>
                </a:lnTo>
                <a:lnTo>
                  <a:pt x="83680" y="8560"/>
                </a:lnTo>
                <a:lnTo>
                  <a:pt x="83690" y="8560"/>
                </a:lnTo>
                <a:lnTo>
                  <a:pt x="83690" y="8550"/>
                </a:lnTo>
                <a:lnTo>
                  <a:pt x="83720" y="8550"/>
                </a:lnTo>
                <a:lnTo>
                  <a:pt x="83720" y="8560"/>
                </a:lnTo>
                <a:lnTo>
                  <a:pt x="83730" y="8560"/>
                </a:lnTo>
                <a:lnTo>
                  <a:pt x="83730" y="8550"/>
                </a:lnTo>
                <a:lnTo>
                  <a:pt x="83740" y="8550"/>
                </a:lnTo>
                <a:lnTo>
                  <a:pt x="83740" y="8540"/>
                </a:lnTo>
                <a:lnTo>
                  <a:pt x="83750" y="8530"/>
                </a:lnTo>
                <a:lnTo>
                  <a:pt x="83750" y="8520"/>
                </a:lnTo>
                <a:lnTo>
                  <a:pt x="83760" y="8520"/>
                </a:lnTo>
                <a:lnTo>
                  <a:pt x="83760" y="8510"/>
                </a:lnTo>
                <a:lnTo>
                  <a:pt x="83770" y="8510"/>
                </a:lnTo>
                <a:lnTo>
                  <a:pt x="83770" y="8490"/>
                </a:lnTo>
                <a:lnTo>
                  <a:pt x="83790" y="8490"/>
                </a:lnTo>
                <a:lnTo>
                  <a:pt x="83790" y="8480"/>
                </a:lnTo>
                <a:lnTo>
                  <a:pt x="83800" y="8480"/>
                </a:lnTo>
                <a:lnTo>
                  <a:pt x="83800" y="8490"/>
                </a:lnTo>
                <a:lnTo>
                  <a:pt x="83860" y="8490"/>
                </a:lnTo>
                <a:lnTo>
                  <a:pt x="83880" y="8500"/>
                </a:lnTo>
                <a:lnTo>
                  <a:pt x="83880" y="8520"/>
                </a:lnTo>
                <a:lnTo>
                  <a:pt x="83890" y="8520"/>
                </a:lnTo>
                <a:lnTo>
                  <a:pt x="83890" y="8530"/>
                </a:lnTo>
                <a:lnTo>
                  <a:pt x="83900" y="8530"/>
                </a:lnTo>
                <a:lnTo>
                  <a:pt x="83900" y="8550"/>
                </a:lnTo>
                <a:lnTo>
                  <a:pt x="83930" y="8550"/>
                </a:lnTo>
                <a:lnTo>
                  <a:pt x="83930" y="8530"/>
                </a:lnTo>
                <a:lnTo>
                  <a:pt x="83940" y="8530"/>
                </a:lnTo>
                <a:lnTo>
                  <a:pt x="83950" y="8530"/>
                </a:lnTo>
                <a:lnTo>
                  <a:pt x="83950" y="8470"/>
                </a:lnTo>
                <a:lnTo>
                  <a:pt x="83940" y="8470"/>
                </a:lnTo>
                <a:lnTo>
                  <a:pt x="83940" y="8440"/>
                </a:lnTo>
                <a:lnTo>
                  <a:pt x="84000" y="8440"/>
                </a:lnTo>
                <a:lnTo>
                  <a:pt x="84000" y="8450"/>
                </a:lnTo>
                <a:lnTo>
                  <a:pt x="84040" y="8450"/>
                </a:lnTo>
                <a:lnTo>
                  <a:pt x="84040" y="8440"/>
                </a:lnTo>
                <a:lnTo>
                  <a:pt x="84050" y="8440"/>
                </a:lnTo>
                <a:lnTo>
                  <a:pt x="84050" y="8430"/>
                </a:lnTo>
                <a:lnTo>
                  <a:pt x="84060" y="8430"/>
                </a:lnTo>
                <a:lnTo>
                  <a:pt x="84060" y="8410"/>
                </a:lnTo>
                <a:lnTo>
                  <a:pt x="84080" y="8410"/>
                </a:lnTo>
                <a:lnTo>
                  <a:pt x="84080" y="8400"/>
                </a:lnTo>
                <a:lnTo>
                  <a:pt x="84090" y="8400"/>
                </a:lnTo>
                <a:lnTo>
                  <a:pt x="84090" y="8390"/>
                </a:lnTo>
                <a:lnTo>
                  <a:pt x="84100" y="8390"/>
                </a:lnTo>
                <a:lnTo>
                  <a:pt x="84110" y="8370"/>
                </a:lnTo>
                <a:lnTo>
                  <a:pt x="84120" y="8370"/>
                </a:lnTo>
                <a:lnTo>
                  <a:pt x="84120" y="8360"/>
                </a:lnTo>
                <a:lnTo>
                  <a:pt x="84130" y="8360"/>
                </a:lnTo>
                <a:lnTo>
                  <a:pt x="84130" y="8350"/>
                </a:lnTo>
                <a:lnTo>
                  <a:pt x="84150" y="8350"/>
                </a:lnTo>
                <a:lnTo>
                  <a:pt x="84150" y="8340"/>
                </a:lnTo>
                <a:lnTo>
                  <a:pt x="84150" y="8330"/>
                </a:lnTo>
                <a:lnTo>
                  <a:pt x="84190" y="8330"/>
                </a:lnTo>
                <a:lnTo>
                  <a:pt x="84190" y="8350"/>
                </a:lnTo>
                <a:lnTo>
                  <a:pt x="84210" y="8350"/>
                </a:lnTo>
                <a:lnTo>
                  <a:pt x="84210" y="8330"/>
                </a:lnTo>
                <a:lnTo>
                  <a:pt x="84220" y="8330"/>
                </a:lnTo>
                <a:lnTo>
                  <a:pt x="84220" y="8320"/>
                </a:lnTo>
                <a:lnTo>
                  <a:pt x="84230" y="8320"/>
                </a:lnTo>
                <a:lnTo>
                  <a:pt x="84230" y="8310"/>
                </a:lnTo>
                <a:lnTo>
                  <a:pt x="84240" y="8310"/>
                </a:lnTo>
                <a:lnTo>
                  <a:pt x="84250" y="8300"/>
                </a:lnTo>
                <a:lnTo>
                  <a:pt x="84260" y="8290"/>
                </a:lnTo>
                <a:lnTo>
                  <a:pt x="84260" y="8270"/>
                </a:lnTo>
                <a:lnTo>
                  <a:pt x="84270" y="8270"/>
                </a:lnTo>
                <a:lnTo>
                  <a:pt x="84270" y="8250"/>
                </a:lnTo>
                <a:lnTo>
                  <a:pt x="84290" y="8250"/>
                </a:lnTo>
                <a:lnTo>
                  <a:pt x="84290" y="8230"/>
                </a:lnTo>
                <a:lnTo>
                  <a:pt x="84300" y="8230"/>
                </a:lnTo>
                <a:lnTo>
                  <a:pt x="84300" y="8210"/>
                </a:lnTo>
                <a:lnTo>
                  <a:pt x="84310" y="8210"/>
                </a:lnTo>
                <a:lnTo>
                  <a:pt x="84310" y="8200"/>
                </a:lnTo>
                <a:lnTo>
                  <a:pt x="84320" y="8200"/>
                </a:lnTo>
                <a:lnTo>
                  <a:pt x="84320" y="8190"/>
                </a:lnTo>
                <a:lnTo>
                  <a:pt x="84330" y="8190"/>
                </a:lnTo>
                <a:lnTo>
                  <a:pt x="84330" y="8180"/>
                </a:lnTo>
                <a:lnTo>
                  <a:pt x="84330" y="8170"/>
                </a:lnTo>
                <a:lnTo>
                  <a:pt x="84340" y="8170"/>
                </a:lnTo>
                <a:lnTo>
                  <a:pt x="84340" y="8160"/>
                </a:lnTo>
                <a:lnTo>
                  <a:pt x="84350" y="8160"/>
                </a:lnTo>
                <a:lnTo>
                  <a:pt x="84350" y="8150"/>
                </a:lnTo>
                <a:lnTo>
                  <a:pt x="84360" y="8150"/>
                </a:lnTo>
                <a:lnTo>
                  <a:pt x="84360" y="8120"/>
                </a:lnTo>
                <a:lnTo>
                  <a:pt x="84370" y="8120"/>
                </a:lnTo>
                <a:lnTo>
                  <a:pt x="84370" y="8110"/>
                </a:lnTo>
                <a:lnTo>
                  <a:pt x="84370" y="8060"/>
                </a:lnTo>
                <a:lnTo>
                  <a:pt x="84390" y="8060"/>
                </a:lnTo>
                <a:lnTo>
                  <a:pt x="84390" y="8040"/>
                </a:lnTo>
                <a:lnTo>
                  <a:pt x="84400" y="8040"/>
                </a:lnTo>
                <a:lnTo>
                  <a:pt x="84400" y="8030"/>
                </a:lnTo>
                <a:lnTo>
                  <a:pt x="84400" y="8020"/>
                </a:lnTo>
                <a:lnTo>
                  <a:pt x="84410" y="8020"/>
                </a:lnTo>
                <a:lnTo>
                  <a:pt x="84410" y="7980"/>
                </a:lnTo>
                <a:lnTo>
                  <a:pt x="84410" y="7920"/>
                </a:lnTo>
                <a:lnTo>
                  <a:pt x="84420" y="7920"/>
                </a:lnTo>
                <a:lnTo>
                  <a:pt x="84420" y="7910"/>
                </a:lnTo>
                <a:lnTo>
                  <a:pt x="84430" y="7910"/>
                </a:lnTo>
                <a:lnTo>
                  <a:pt x="84430" y="7900"/>
                </a:lnTo>
                <a:lnTo>
                  <a:pt x="84440" y="7900"/>
                </a:lnTo>
                <a:lnTo>
                  <a:pt x="84440" y="7880"/>
                </a:lnTo>
                <a:lnTo>
                  <a:pt x="84460" y="7880"/>
                </a:lnTo>
                <a:lnTo>
                  <a:pt x="84460" y="7860"/>
                </a:lnTo>
                <a:lnTo>
                  <a:pt x="84470" y="7860"/>
                </a:lnTo>
                <a:lnTo>
                  <a:pt x="84470" y="7850"/>
                </a:lnTo>
                <a:lnTo>
                  <a:pt x="84470" y="7790"/>
                </a:lnTo>
                <a:lnTo>
                  <a:pt x="84480" y="7790"/>
                </a:lnTo>
                <a:lnTo>
                  <a:pt x="84480" y="7780"/>
                </a:lnTo>
                <a:lnTo>
                  <a:pt x="84480" y="7750"/>
                </a:lnTo>
                <a:lnTo>
                  <a:pt x="84500" y="7750"/>
                </a:lnTo>
                <a:lnTo>
                  <a:pt x="84500" y="7740"/>
                </a:lnTo>
                <a:lnTo>
                  <a:pt x="84510" y="7740"/>
                </a:lnTo>
                <a:lnTo>
                  <a:pt x="84520" y="7750"/>
                </a:lnTo>
                <a:lnTo>
                  <a:pt x="84540" y="7750"/>
                </a:lnTo>
                <a:lnTo>
                  <a:pt x="84540" y="7760"/>
                </a:lnTo>
                <a:lnTo>
                  <a:pt x="84560" y="7760"/>
                </a:lnTo>
                <a:lnTo>
                  <a:pt x="84560" y="7790"/>
                </a:lnTo>
                <a:lnTo>
                  <a:pt x="84570" y="7790"/>
                </a:lnTo>
                <a:lnTo>
                  <a:pt x="84570" y="7800"/>
                </a:lnTo>
                <a:lnTo>
                  <a:pt x="84580" y="7800"/>
                </a:lnTo>
                <a:lnTo>
                  <a:pt x="84580" y="7820"/>
                </a:lnTo>
                <a:lnTo>
                  <a:pt x="84590" y="7820"/>
                </a:lnTo>
                <a:lnTo>
                  <a:pt x="84590" y="7830"/>
                </a:lnTo>
                <a:lnTo>
                  <a:pt x="84610" y="7830"/>
                </a:lnTo>
                <a:lnTo>
                  <a:pt x="84620" y="7830"/>
                </a:lnTo>
                <a:lnTo>
                  <a:pt x="84620" y="7840"/>
                </a:lnTo>
                <a:lnTo>
                  <a:pt x="84630" y="7840"/>
                </a:lnTo>
                <a:lnTo>
                  <a:pt x="84630" y="7870"/>
                </a:lnTo>
                <a:lnTo>
                  <a:pt x="84650" y="7870"/>
                </a:lnTo>
                <a:lnTo>
                  <a:pt x="84650" y="7880"/>
                </a:lnTo>
                <a:lnTo>
                  <a:pt x="84660" y="7880"/>
                </a:lnTo>
                <a:lnTo>
                  <a:pt x="84660" y="7900"/>
                </a:lnTo>
                <a:lnTo>
                  <a:pt x="84680" y="7900"/>
                </a:lnTo>
                <a:lnTo>
                  <a:pt x="84680" y="7910"/>
                </a:lnTo>
                <a:lnTo>
                  <a:pt x="84690" y="7910"/>
                </a:lnTo>
                <a:lnTo>
                  <a:pt x="84700" y="7910"/>
                </a:lnTo>
                <a:lnTo>
                  <a:pt x="84700" y="7920"/>
                </a:lnTo>
                <a:lnTo>
                  <a:pt x="84710" y="7920"/>
                </a:lnTo>
                <a:lnTo>
                  <a:pt x="84710" y="7950"/>
                </a:lnTo>
                <a:lnTo>
                  <a:pt x="84720" y="7950"/>
                </a:lnTo>
                <a:lnTo>
                  <a:pt x="84720" y="7960"/>
                </a:lnTo>
                <a:lnTo>
                  <a:pt x="84760" y="7960"/>
                </a:lnTo>
                <a:lnTo>
                  <a:pt x="84760" y="7940"/>
                </a:lnTo>
                <a:lnTo>
                  <a:pt x="84770" y="7940"/>
                </a:lnTo>
                <a:lnTo>
                  <a:pt x="84780" y="7930"/>
                </a:lnTo>
                <a:lnTo>
                  <a:pt x="84780" y="7910"/>
                </a:lnTo>
                <a:lnTo>
                  <a:pt x="84800" y="7910"/>
                </a:lnTo>
                <a:lnTo>
                  <a:pt x="84800" y="7890"/>
                </a:lnTo>
                <a:lnTo>
                  <a:pt x="84810" y="7900"/>
                </a:lnTo>
                <a:lnTo>
                  <a:pt x="84810" y="7870"/>
                </a:lnTo>
                <a:lnTo>
                  <a:pt x="84820" y="7870"/>
                </a:lnTo>
                <a:lnTo>
                  <a:pt x="84820" y="7860"/>
                </a:lnTo>
                <a:lnTo>
                  <a:pt x="84820" y="7840"/>
                </a:lnTo>
                <a:lnTo>
                  <a:pt x="84840" y="7840"/>
                </a:lnTo>
                <a:lnTo>
                  <a:pt x="84840" y="7830"/>
                </a:lnTo>
                <a:lnTo>
                  <a:pt x="84870" y="7830"/>
                </a:lnTo>
                <a:lnTo>
                  <a:pt x="84870" y="7840"/>
                </a:lnTo>
                <a:lnTo>
                  <a:pt x="84920" y="7840"/>
                </a:lnTo>
                <a:lnTo>
                  <a:pt x="84920" y="7830"/>
                </a:lnTo>
                <a:lnTo>
                  <a:pt x="84940" y="7830"/>
                </a:lnTo>
                <a:lnTo>
                  <a:pt x="84940" y="7820"/>
                </a:lnTo>
                <a:lnTo>
                  <a:pt x="84990" y="7820"/>
                </a:lnTo>
                <a:lnTo>
                  <a:pt x="84990" y="7800"/>
                </a:lnTo>
                <a:lnTo>
                  <a:pt x="85000" y="7800"/>
                </a:lnTo>
                <a:lnTo>
                  <a:pt x="85000" y="7780"/>
                </a:lnTo>
                <a:lnTo>
                  <a:pt x="84990" y="7780"/>
                </a:lnTo>
                <a:lnTo>
                  <a:pt x="84990" y="7700"/>
                </a:lnTo>
                <a:lnTo>
                  <a:pt x="85010" y="7700"/>
                </a:lnTo>
                <a:lnTo>
                  <a:pt x="85010" y="7690"/>
                </a:lnTo>
                <a:lnTo>
                  <a:pt x="85010" y="7670"/>
                </a:lnTo>
                <a:lnTo>
                  <a:pt x="85020" y="7670"/>
                </a:lnTo>
                <a:lnTo>
                  <a:pt x="85020" y="7660"/>
                </a:lnTo>
                <a:lnTo>
                  <a:pt x="85030" y="7660"/>
                </a:lnTo>
                <a:lnTo>
                  <a:pt x="85050" y="7660"/>
                </a:lnTo>
                <a:lnTo>
                  <a:pt x="85050" y="7650"/>
                </a:lnTo>
                <a:lnTo>
                  <a:pt x="85050" y="7640"/>
                </a:lnTo>
                <a:lnTo>
                  <a:pt x="85060" y="7640"/>
                </a:lnTo>
                <a:lnTo>
                  <a:pt x="85060" y="7630"/>
                </a:lnTo>
                <a:lnTo>
                  <a:pt x="85070" y="7630"/>
                </a:lnTo>
                <a:lnTo>
                  <a:pt x="85070" y="7620"/>
                </a:lnTo>
                <a:lnTo>
                  <a:pt x="85070" y="7610"/>
                </a:lnTo>
                <a:lnTo>
                  <a:pt x="85080" y="7620"/>
                </a:lnTo>
                <a:lnTo>
                  <a:pt x="85080" y="7600"/>
                </a:lnTo>
                <a:lnTo>
                  <a:pt x="85090" y="7600"/>
                </a:lnTo>
                <a:lnTo>
                  <a:pt x="85090" y="7590"/>
                </a:lnTo>
                <a:lnTo>
                  <a:pt x="85100" y="7590"/>
                </a:lnTo>
                <a:lnTo>
                  <a:pt x="85100" y="7570"/>
                </a:lnTo>
                <a:lnTo>
                  <a:pt x="85100" y="7560"/>
                </a:lnTo>
                <a:lnTo>
                  <a:pt x="85120" y="7560"/>
                </a:lnTo>
                <a:lnTo>
                  <a:pt x="85120" y="7550"/>
                </a:lnTo>
                <a:lnTo>
                  <a:pt x="85130" y="7550"/>
                </a:lnTo>
                <a:lnTo>
                  <a:pt x="85130" y="7520"/>
                </a:lnTo>
                <a:lnTo>
                  <a:pt x="85210" y="7520"/>
                </a:lnTo>
                <a:lnTo>
                  <a:pt x="85210" y="7510"/>
                </a:lnTo>
                <a:lnTo>
                  <a:pt x="85230" y="7510"/>
                </a:lnTo>
                <a:lnTo>
                  <a:pt x="85230" y="7480"/>
                </a:lnTo>
                <a:lnTo>
                  <a:pt x="85240" y="7480"/>
                </a:lnTo>
                <a:lnTo>
                  <a:pt x="85240" y="7440"/>
                </a:lnTo>
                <a:lnTo>
                  <a:pt x="85250" y="7440"/>
                </a:lnTo>
                <a:lnTo>
                  <a:pt x="85250" y="7400"/>
                </a:lnTo>
                <a:lnTo>
                  <a:pt x="85260" y="7400"/>
                </a:lnTo>
                <a:lnTo>
                  <a:pt x="85260" y="7390"/>
                </a:lnTo>
                <a:lnTo>
                  <a:pt x="85250" y="7390"/>
                </a:lnTo>
                <a:lnTo>
                  <a:pt x="85250" y="7350"/>
                </a:lnTo>
                <a:lnTo>
                  <a:pt x="85260" y="7350"/>
                </a:lnTo>
                <a:lnTo>
                  <a:pt x="85260" y="7320"/>
                </a:lnTo>
                <a:lnTo>
                  <a:pt x="85280" y="7320"/>
                </a:lnTo>
                <a:lnTo>
                  <a:pt x="85300" y="7320"/>
                </a:lnTo>
                <a:lnTo>
                  <a:pt x="85300" y="7330"/>
                </a:lnTo>
                <a:lnTo>
                  <a:pt x="85300" y="7340"/>
                </a:lnTo>
                <a:lnTo>
                  <a:pt x="85320" y="7340"/>
                </a:lnTo>
                <a:lnTo>
                  <a:pt x="85320" y="7350"/>
                </a:lnTo>
                <a:lnTo>
                  <a:pt x="85340" y="7350"/>
                </a:lnTo>
                <a:lnTo>
                  <a:pt x="85340" y="7340"/>
                </a:lnTo>
                <a:lnTo>
                  <a:pt x="85330" y="7340"/>
                </a:lnTo>
                <a:lnTo>
                  <a:pt x="85330" y="7310"/>
                </a:lnTo>
                <a:lnTo>
                  <a:pt x="85320" y="7310"/>
                </a:lnTo>
                <a:lnTo>
                  <a:pt x="85320" y="7290"/>
                </a:lnTo>
                <a:lnTo>
                  <a:pt x="85300" y="7300"/>
                </a:lnTo>
                <a:lnTo>
                  <a:pt x="85310" y="7270"/>
                </a:lnTo>
                <a:lnTo>
                  <a:pt x="85290" y="7270"/>
                </a:lnTo>
                <a:lnTo>
                  <a:pt x="85290" y="7230"/>
                </a:lnTo>
                <a:lnTo>
                  <a:pt x="85310" y="7230"/>
                </a:lnTo>
                <a:lnTo>
                  <a:pt x="85310" y="7180"/>
                </a:lnTo>
                <a:lnTo>
                  <a:pt x="85290" y="7180"/>
                </a:lnTo>
                <a:lnTo>
                  <a:pt x="85290" y="7140"/>
                </a:lnTo>
                <a:lnTo>
                  <a:pt x="85310" y="7140"/>
                </a:lnTo>
                <a:lnTo>
                  <a:pt x="85310" y="7030"/>
                </a:lnTo>
                <a:lnTo>
                  <a:pt x="85290" y="7030"/>
                </a:lnTo>
                <a:lnTo>
                  <a:pt x="85290" y="6990"/>
                </a:lnTo>
                <a:lnTo>
                  <a:pt x="85280" y="6990"/>
                </a:lnTo>
                <a:lnTo>
                  <a:pt x="85280" y="6980"/>
                </a:lnTo>
                <a:lnTo>
                  <a:pt x="85290" y="6980"/>
                </a:lnTo>
                <a:lnTo>
                  <a:pt x="85290" y="6960"/>
                </a:lnTo>
                <a:lnTo>
                  <a:pt x="85290" y="6940"/>
                </a:lnTo>
                <a:lnTo>
                  <a:pt x="85280" y="6940"/>
                </a:lnTo>
                <a:lnTo>
                  <a:pt x="85280" y="6920"/>
                </a:lnTo>
                <a:lnTo>
                  <a:pt x="85270" y="6920"/>
                </a:lnTo>
                <a:lnTo>
                  <a:pt x="85270" y="6910"/>
                </a:lnTo>
                <a:lnTo>
                  <a:pt x="85260" y="6910"/>
                </a:lnTo>
                <a:lnTo>
                  <a:pt x="85260" y="6900"/>
                </a:lnTo>
                <a:lnTo>
                  <a:pt x="85250" y="6900"/>
                </a:lnTo>
                <a:lnTo>
                  <a:pt x="85250" y="6860"/>
                </a:lnTo>
                <a:lnTo>
                  <a:pt x="85260" y="6860"/>
                </a:lnTo>
                <a:lnTo>
                  <a:pt x="85260" y="6840"/>
                </a:lnTo>
                <a:lnTo>
                  <a:pt x="85280" y="6840"/>
                </a:lnTo>
                <a:lnTo>
                  <a:pt x="85280" y="6830"/>
                </a:lnTo>
                <a:lnTo>
                  <a:pt x="85290" y="6830"/>
                </a:lnTo>
                <a:lnTo>
                  <a:pt x="85330" y="6830"/>
                </a:lnTo>
                <a:lnTo>
                  <a:pt x="85330" y="6840"/>
                </a:lnTo>
                <a:lnTo>
                  <a:pt x="85340" y="6840"/>
                </a:lnTo>
                <a:lnTo>
                  <a:pt x="85340" y="6850"/>
                </a:lnTo>
                <a:lnTo>
                  <a:pt x="85340" y="6860"/>
                </a:lnTo>
                <a:lnTo>
                  <a:pt x="85350" y="6860"/>
                </a:lnTo>
                <a:lnTo>
                  <a:pt x="85350" y="6870"/>
                </a:lnTo>
                <a:lnTo>
                  <a:pt x="85440" y="6870"/>
                </a:lnTo>
                <a:lnTo>
                  <a:pt x="85450" y="6860"/>
                </a:lnTo>
                <a:lnTo>
                  <a:pt x="85470" y="6860"/>
                </a:lnTo>
                <a:lnTo>
                  <a:pt x="85470" y="6840"/>
                </a:lnTo>
                <a:lnTo>
                  <a:pt x="85480" y="6840"/>
                </a:lnTo>
                <a:lnTo>
                  <a:pt x="85480" y="6830"/>
                </a:lnTo>
                <a:lnTo>
                  <a:pt x="85490" y="6830"/>
                </a:lnTo>
                <a:lnTo>
                  <a:pt x="85490" y="6810"/>
                </a:lnTo>
                <a:lnTo>
                  <a:pt x="85500" y="6800"/>
                </a:lnTo>
                <a:lnTo>
                  <a:pt x="85500" y="6820"/>
                </a:lnTo>
                <a:lnTo>
                  <a:pt x="85540" y="6820"/>
                </a:lnTo>
                <a:lnTo>
                  <a:pt x="85540" y="6800"/>
                </a:lnTo>
                <a:lnTo>
                  <a:pt x="85550" y="6800"/>
                </a:lnTo>
                <a:lnTo>
                  <a:pt x="85550" y="6790"/>
                </a:lnTo>
                <a:lnTo>
                  <a:pt x="85600" y="6790"/>
                </a:lnTo>
                <a:lnTo>
                  <a:pt x="85600" y="6810"/>
                </a:lnTo>
                <a:lnTo>
                  <a:pt x="85620" y="6810"/>
                </a:lnTo>
                <a:lnTo>
                  <a:pt x="85620" y="6820"/>
                </a:lnTo>
                <a:lnTo>
                  <a:pt x="85640" y="6820"/>
                </a:lnTo>
                <a:lnTo>
                  <a:pt x="85640" y="6800"/>
                </a:lnTo>
                <a:lnTo>
                  <a:pt x="85650" y="6800"/>
                </a:lnTo>
                <a:lnTo>
                  <a:pt x="85650" y="6750"/>
                </a:lnTo>
                <a:lnTo>
                  <a:pt x="85640" y="6750"/>
                </a:lnTo>
                <a:lnTo>
                  <a:pt x="85640" y="6740"/>
                </a:lnTo>
                <a:lnTo>
                  <a:pt x="85650" y="6740"/>
                </a:lnTo>
                <a:lnTo>
                  <a:pt x="85650" y="6710"/>
                </a:lnTo>
                <a:lnTo>
                  <a:pt x="85660" y="6710"/>
                </a:lnTo>
                <a:lnTo>
                  <a:pt x="85660" y="6700"/>
                </a:lnTo>
                <a:lnTo>
                  <a:pt x="85670" y="6700"/>
                </a:lnTo>
                <a:lnTo>
                  <a:pt x="85670" y="6690"/>
                </a:lnTo>
                <a:lnTo>
                  <a:pt x="85720" y="6690"/>
                </a:lnTo>
                <a:lnTo>
                  <a:pt x="85720" y="6700"/>
                </a:lnTo>
                <a:lnTo>
                  <a:pt x="85770" y="6700"/>
                </a:lnTo>
                <a:lnTo>
                  <a:pt x="85770" y="6690"/>
                </a:lnTo>
                <a:lnTo>
                  <a:pt x="85800" y="6690"/>
                </a:lnTo>
                <a:lnTo>
                  <a:pt x="85800" y="6680"/>
                </a:lnTo>
                <a:lnTo>
                  <a:pt x="85800" y="6670"/>
                </a:lnTo>
                <a:lnTo>
                  <a:pt x="85830" y="6670"/>
                </a:lnTo>
                <a:lnTo>
                  <a:pt x="85830" y="6680"/>
                </a:lnTo>
                <a:lnTo>
                  <a:pt x="85830" y="6690"/>
                </a:lnTo>
                <a:lnTo>
                  <a:pt x="85860" y="6680"/>
                </a:lnTo>
                <a:lnTo>
                  <a:pt x="85860" y="6700"/>
                </a:lnTo>
                <a:lnTo>
                  <a:pt x="85900" y="6700"/>
                </a:lnTo>
                <a:lnTo>
                  <a:pt x="85900" y="6690"/>
                </a:lnTo>
                <a:lnTo>
                  <a:pt x="85920" y="6690"/>
                </a:lnTo>
                <a:lnTo>
                  <a:pt x="85920" y="6680"/>
                </a:lnTo>
                <a:lnTo>
                  <a:pt x="85920" y="6670"/>
                </a:lnTo>
                <a:lnTo>
                  <a:pt x="85930" y="6670"/>
                </a:lnTo>
                <a:lnTo>
                  <a:pt x="85940" y="6670"/>
                </a:lnTo>
                <a:lnTo>
                  <a:pt x="85940" y="6660"/>
                </a:lnTo>
                <a:lnTo>
                  <a:pt x="85960" y="6660"/>
                </a:lnTo>
                <a:lnTo>
                  <a:pt x="85960" y="6650"/>
                </a:lnTo>
                <a:lnTo>
                  <a:pt x="85970" y="6650"/>
                </a:lnTo>
                <a:lnTo>
                  <a:pt x="85990" y="6650"/>
                </a:lnTo>
                <a:lnTo>
                  <a:pt x="85990" y="6660"/>
                </a:lnTo>
                <a:lnTo>
                  <a:pt x="86000" y="6660"/>
                </a:lnTo>
                <a:lnTo>
                  <a:pt x="86000" y="6670"/>
                </a:lnTo>
                <a:lnTo>
                  <a:pt x="86010" y="6670"/>
                </a:lnTo>
                <a:lnTo>
                  <a:pt x="86010" y="6690"/>
                </a:lnTo>
                <a:lnTo>
                  <a:pt x="86030" y="6690"/>
                </a:lnTo>
                <a:lnTo>
                  <a:pt x="86030" y="6700"/>
                </a:lnTo>
                <a:lnTo>
                  <a:pt x="86040" y="6700"/>
                </a:lnTo>
                <a:lnTo>
                  <a:pt x="86040" y="6710"/>
                </a:lnTo>
                <a:lnTo>
                  <a:pt x="86050" y="6710"/>
                </a:lnTo>
                <a:lnTo>
                  <a:pt x="86050" y="6730"/>
                </a:lnTo>
                <a:lnTo>
                  <a:pt x="86060" y="6730"/>
                </a:lnTo>
                <a:lnTo>
                  <a:pt x="86060" y="6740"/>
                </a:lnTo>
                <a:lnTo>
                  <a:pt x="86070" y="6740"/>
                </a:lnTo>
                <a:lnTo>
                  <a:pt x="86070" y="6750"/>
                </a:lnTo>
                <a:lnTo>
                  <a:pt x="86140" y="6750"/>
                </a:lnTo>
                <a:lnTo>
                  <a:pt x="86140" y="6740"/>
                </a:lnTo>
                <a:lnTo>
                  <a:pt x="86150" y="6740"/>
                </a:lnTo>
                <a:lnTo>
                  <a:pt x="86190" y="6740"/>
                </a:lnTo>
                <a:lnTo>
                  <a:pt x="86190" y="6730"/>
                </a:lnTo>
                <a:lnTo>
                  <a:pt x="86220" y="6730"/>
                </a:lnTo>
                <a:lnTo>
                  <a:pt x="86210" y="6670"/>
                </a:lnTo>
                <a:lnTo>
                  <a:pt x="86220" y="6670"/>
                </a:lnTo>
                <a:lnTo>
                  <a:pt x="86220" y="6650"/>
                </a:lnTo>
                <a:lnTo>
                  <a:pt x="86230" y="6640"/>
                </a:lnTo>
                <a:lnTo>
                  <a:pt x="86230" y="6630"/>
                </a:lnTo>
                <a:lnTo>
                  <a:pt x="86230" y="6590"/>
                </a:lnTo>
                <a:lnTo>
                  <a:pt x="86250" y="6590"/>
                </a:lnTo>
                <a:lnTo>
                  <a:pt x="86240" y="6540"/>
                </a:lnTo>
                <a:lnTo>
                  <a:pt x="86290" y="6540"/>
                </a:lnTo>
                <a:lnTo>
                  <a:pt x="86290" y="6530"/>
                </a:lnTo>
                <a:lnTo>
                  <a:pt x="86310" y="6530"/>
                </a:lnTo>
                <a:lnTo>
                  <a:pt x="86310" y="6490"/>
                </a:lnTo>
                <a:lnTo>
                  <a:pt x="86300" y="6490"/>
                </a:lnTo>
                <a:lnTo>
                  <a:pt x="86300" y="6470"/>
                </a:lnTo>
                <a:lnTo>
                  <a:pt x="86290" y="6470"/>
                </a:lnTo>
                <a:lnTo>
                  <a:pt x="86290" y="6450"/>
                </a:lnTo>
                <a:lnTo>
                  <a:pt x="86280" y="6450"/>
                </a:lnTo>
                <a:lnTo>
                  <a:pt x="86280" y="6430"/>
                </a:lnTo>
                <a:lnTo>
                  <a:pt x="86290" y="6430"/>
                </a:lnTo>
                <a:lnTo>
                  <a:pt x="86290" y="6420"/>
                </a:lnTo>
                <a:lnTo>
                  <a:pt x="86290" y="6410"/>
                </a:lnTo>
                <a:lnTo>
                  <a:pt x="86330" y="6410"/>
                </a:lnTo>
                <a:lnTo>
                  <a:pt x="86330" y="6390"/>
                </a:lnTo>
                <a:lnTo>
                  <a:pt x="86370" y="6390"/>
                </a:lnTo>
                <a:lnTo>
                  <a:pt x="86370" y="6380"/>
                </a:lnTo>
                <a:lnTo>
                  <a:pt x="86380" y="6380"/>
                </a:lnTo>
                <a:lnTo>
                  <a:pt x="86400" y="6380"/>
                </a:lnTo>
                <a:lnTo>
                  <a:pt x="86400" y="6370"/>
                </a:lnTo>
                <a:lnTo>
                  <a:pt x="86410" y="6370"/>
                </a:lnTo>
                <a:lnTo>
                  <a:pt x="86410" y="6350"/>
                </a:lnTo>
                <a:lnTo>
                  <a:pt x="86430" y="6350"/>
                </a:lnTo>
                <a:lnTo>
                  <a:pt x="86430" y="6340"/>
                </a:lnTo>
                <a:lnTo>
                  <a:pt x="86440" y="6340"/>
                </a:lnTo>
                <a:lnTo>
                  <a:pt x="86440" y="6320"/>
                </a:lnTo>
                <a:lnTo>
                  <a:pt x="86460" y="6330"/>
                </a:lnTo>
                <a:lnTo>
                  <a:pt x="86460" y="6310"/>
                </a:lnTo>
                <a:lnTo>
                  <a:pt x="86500" y="6310"/>
                </a:lnTo>
                <a:lnTo>
                  <a:pt x="86500" y="6330"/>
                </a:lnTo>
                <a:lnTo>
                  <a:pt x="86520" y="6330"/>
                </a:lnTo>
                <a:lnTo>
                  <a:pt x="86520" y="6340"/>
                </a:lnTo>
                <a:lnTo>
                  <a:pt x="86530" y="6340"/>
                </a:lnTo>
                <a:lnTo>
                  <a:pt x="86530" y="6370"/>
                </a:lnTo>
                <a:lnTo>
                  <a:pt x="86540" y="6370"/>
                </a:lnTo>
                <a:lnTo>
                  <a:pt x="86540" y="6380"/>
                </a:lnTo>
                <a:lnTo>
                  <a:pt x="86580" y="6380"/>
                </a:lnTo>
                <a:lnTo>
                  <a:pt x="86580" y="6350"/>
                </a:lnTo>
                <a:lnTo>
                  <a:pt x="86590" y="6350"/>
                </a:lnTo>
                <a:lnTo>
                  <a:pt x="86590" y="6300"/>
                </a:lnTo>
                <a:lnTo>
                  <a:pt x="86600" y="6300"/>
                </a:lnTo>
                <a:lnTo>
                  <a:pt x="86600" y="6290"/>
                </a:lnTo>
                <a:lnTo>
                  <a:pt x="86680" y="6290"/>
                </a:lnTo>
                <a:lnTo>
                  <a:pt x="86680" y="6280"/>
                </a:lnTo>
                <a:lnTo>
                  <a:pt x="86680" y="6270"/>
                </a:lnTo>
                <a:lnTo>
                  <a:pt x="86690" y="6270"/>
                </a:lnTo>
                <a:lnTo>
                  <a:pt x="86690" y="6260"/>
                </a:lnTo>
                <a:lnTo>
                  <a:pt x="86700" y="6260"/>
                </a:lnTo>
                <a:lnTo>
                  <a:pt x="86700" y="6250"/>
                </a:lnTo>
                <a:lnTo>
                  <a:pt x="86710" y="6250"/>
                </a:lnTo>
                <a:lnTo>
                  <a:pt x="86710" y="6230"/>
                </a:lnTo>
                <a:lnTo>
                  <a:pt x="86720" y="6230"/>
                </a:lnTo>
                <a:lnTo>
                  <a:pt x="86720" y="6220"/>
                </a:lnTo>
                <a:lnTo>
                  <a:pt x="86730" y="6220"/>
                </a:lnTo>
                <a:lnTo>
                  <a:pt x="86750" y="6220"/>
                </a:lnTo>
                <a:lnTo>
                  <a:pt x="86750" y="6210"/>
                </a:lnTo>
                <a:lnTo>
                  <a:pt x="86790" y="6210"/>
                </a:lnTo>
                <a:lnTo>
                  <a:pt x="86790" y="6220"/>
                </a:lnTo>
                <a:lnTo>
                  <a:pt x="86810" y="6220"/>
                </a:lnTo>
                <a:lnTo>
                  <a:pt x="86810" y="6230"/>
                </a:lnTo>
                <a:lnTo>
                  <a:pt x="86820" y="6230"/>
                </a:lnTo>
                <a:lnTo>
                  <a:pt x="86820" y="6250"/>
                </a:lnTo>
                <a:lnTo>
                  <a:pt x="86830" y="6250"/>
                </a:lnTo>
                <a:lnTo>
                  <a:pt x="86830" y="6240"/>
                </a:lnTo>
                <a:lnTo>
                  <a:pt x="86850" y="6230"/>
                </a:lnTo>
                <a:lnTo>
                  <a:pt x="86850" y="6220"/>
                </a:lnTo>
                <a:lnTo>
                  <a:pt x="86960" y="6220"/>
                </a:lnTo>
                <a:lnTo>
                  <a:pt x="86960" y="6210"/>
                </a:lnTo>
                <a:lnTo>
                  <a:pt x="86970" y="6210"/>
                </a:lnTo>
                <a:lnTo>
                  <a:pt x="86980" y="6210"/>
                </a:lnTo>
                <a:lnTo>
                  <a:pt x="86980" y="6220"/>
                </a:lnTo>
                <a:lnTo>
                  <a:pt x="87000" y="6220"/>
                </a:lnTo>
                <a:lnTo>
                  <a:pt x="87000" y="6230"/>
                </a:lnTo>
                <a:lnTo>
                  <a:pt x="87070" y="6230"/>
                </a:lnTo>
                <a:lnTo>
                  <a:pt x="87060" y="6220"/>
                </a:lnTo>
                <a:lnTo>
                  <a:pt x="87090" y="6220"/>
                </a:lnTo>
                <a:lnTo>
                  <a:pt x="87090" y="6210"/>
                </a:lnTo>
                <a:lnTo>
                  <a:pt x="87120" y="6210"/>
                </a:lnTo>
                <a:lnTo>
                  <a:pt x="87120" y="6190"/>
                </a:lnTo>
                <a:lnTo>
                  <a:pt x="87130" y="6190"/>
                </a:lnTo>
                <a:lnTo>
                  <a:pt x="87130" y="6180"/>
                </a:lnTo>
                <a:lnTo>
                  <a:pt x="87140" y="6180"/>
                </a:lnTo>
                <a:lnTo>
                  <a:pt x="87140" y="6170"/>
                </a:lnTo>
                <a:lnTo>
                  <a:pt x="87150" y="6170"/>
                </a:lnTo>
                <a:lnTo>
                  <a:pt x="87150" y="6150"/>
                </a:lnTo>
                <a:lnTo>
                  <a:pt x="87150" y="6140"/>
                </a:lnTo>
                <a:lnTo>
                  <a:pt x="87170" y="6140"/>
                </a:lnTo>
                <a:lnTo>
                  <a:pt x="87160" y="6130"/>
                </a:lnTo>
                <a:lnTo>
                  <a:pt x="87250" y="6130"/>
                </a:lnTo>
                <a:lnTo>
                  <a:pt x="87250" y="6140"/>
                </a:lnTo>
                <a:lnTo>
                  <a:pt x="87260" y="6140"/>
                </a:lnTo>
                <a:lnTo>
                  <a:pt x="87260" y="6150"/>
                </a:lnTo>
                <a:lnTo>
                  <a:pt x="87270" y="6150"/>
                </a:lnTo>
                <a:lnTo>
                  <a:pt x="87270" y="6190"/>
                </a:lnTo>
                <a:lnTo>
                  <a:pt x="87280" y="6190"/>
                </a:lnTo>
                <a:lnTo>
                  <a:pt x="87280" y="6230"/>
                </a:lnTo>
                <a:lnTo>
                  <a:pt x="87270" y="6230"/>
                </a:lnTo>
                <a:lnTo>
                  <a:pt x="87270" y="6260"/>
                </a:lnTo>
                <a:lnTo>
                  <a:pt x="87280" y="6260"/>
                </a:lnTo>
                <a:lnTo>
                  <a:pt x="87280" y="6290"/>
                </a:lnTo>
                <a:lnTo>
                  <a:pt x="87290" y="6290"/>
                </a:lnTo>
                <a:lnTo>
                  <a:pt x="87290" y="6300"/>
                </a:lnTo>
                <a:lnTo>
                  <a:pt x="87500" y="6300"/>
                </a:lnTo>
                <a:lnTo>
                  <a:pt x="87500" y="6290"/>
                </a:lnTo>
                <a:lnTo>
                  <a:pt x="87520" y="6290"/>
                </a:lnTo>
                <a:lnTo>
                  <a:pt x="87520" y="6270"/>
                </a:lnTo>
                <a:lnTo>
                  <a:pt x="87530" y="6270"/>
                </a:lnTo>
                <a:lnTo>
                  <a:pt x="87540" y="6270"/>
                </a:lnTo>
                <a:lnTo>
                  <a:pt x="87540" y="6260"/>
                </a:lnTo>
                <a:lnTo>
                  <a:pt x="87630" y="6260"/>
                </a:lnTo>
                <a:lnTo>
                  <a:pt x="87630" y="6270"/>
                </a:lnTo>
                <a:lnTo>
                  <a:pt x="87640" y="6270"/>
                </a:lnTo>
                <a:lnTo>
                  <a:pt x="87640" y="6260"/>
                </a:lnTo>
                <a:lnTo>
                  <a:pt x="87680" y="6260"/>
                </a:lnTo>
                <a:lnTo>
                  <a:pt x="87680" y="6270"/>
                </a:lnTo>
                <a:lnTo>
                  <a:pt x="87700" y="6270"/>
                </a:lnTo>
                <a:lnTo>
                  <a:pt x="87700" y="6260"/>
                </a:lnTo>
                <a:lnTo>
                  <a:pt x="87710" y="6260"/>
                </a:lnTo>
                <a:lnTo>
                  <a:pt x="87730" y="6260"/>
                </a:lnTo>
                <a:lnTo>
                  <a:pt x="87730" y="6250"/>
                </a:lnTo>
                <a:lnTo>
                  <a:pt x="87740" y="6250"/>
                </a:lnTo>
                <a:lnTo>
                  <a:pt x="87740" y="6220"/>
                </a:lnTo>
                <a:lnTo>
                  <a:pt x="87750" y="6220"/>
                </a:lnTo>
                <a:lnTo>
                  <a:pt x="87750" y="6210"/>
                </a:lnTo>
                <a:lnTo>
                  <a:pt x="87760" y="6210"/>
                </a:lnTo>
                <a:lnTo>
                  <a:pt x="87760" y="6190"/>
                </a:lnTo>
                <a:lnTo>
                  <a:pt x="87770" y="6190"/>
                </a:lnTo>
                <a:lnTo>
                  <a:pt x="87770" y="6180"/>
                </a:lnTo>
                <a:lnTo>
                  <a:pt x="87780" y="6180"/>
                </a:lnTo>
                <a:lnTo>
                  <a:pt x="87780" y="6170"/>
                </a:lnTo>
                <a:lnTo>
                  <a:pt x="87800" y="6170"/>
                </a:lnTo>
                <a:lnTo>
                  <a:pt x="87800" y="6150"/>
                </a:lnTo>
                <a:lnTo>
                  <a:pt x="87810" y="6150"/>
                </a:lnTo>
                <a:lnTo>
                  <a:pt x="87810" y="6140"/>
                </a:lnTo>
                <a:lnTo>
                  <a:pt x="87820" y="6140"/>
                </a:lnTo>
                <a:lnTo>
                  <a:pt x="87820" y="6130"/>
                </a:lnTo>
                <a:lnTo>
                  <a:pt x="87830" y="6130"/>
                </a:lnTo>
                <a:lnTo>
                  <a:pt x="87830" y="6120"/>
                </a:lnTo>
                <a:lnTo>
                  <a:pt x="87830" y="6100"/>
                </a:lnTo>
                <a:lnTo>
                  <a:pt x="87840" y="6100"/>
                </a:lnTo>
                <a:lnTo>
                  <a:pt x="87840" y="6060"/>
                </a:lnTo>
                <a:lnTo>
                  <a:pt x="87860" y="6060"/>
                </a:lnTo>
                <a:lnTo>
                  <a:pt x="87860" y="6050"/>
                </a:lnTo>
                <a:lnTo>
                  <a:pt x="87860" y="6030"/>
                </a:lnTo>
                <a:lnTo>
                  <a:pt x="87870" y="6040"/>
                </a:lnTo>
                <a:lnTo>
                  <a:pt x="87870" y="6020"/>
                </a:lnTo>
                <a:lnTo>
                  <a:pt x="87880" y="6020"/>
                </a:lnTo>
                <a:lnTo>
                  <a:pt x="87880" y="6010"/>
                </a:lnTo>
                <a:lnTo>
                  <a:pt x="87890" y="6010"/>
                </a:lnTo>
                <a:lnTo>
                  <a:pt x="87890" y="5910"/>
                </a:lnTo>
                <a:lnTo>
                  <a:pt x="87900" y="5910"/>
                </a:lnTo>
                <a:lnTo>
                  <a:pt x="87900" y="5900"/>
                </a:lnTo>
                <a:lnTo>
                  <a:pt x="87910" y="5900"/>
                </a:lnTo>
                <a:lnTo>
                  <a:pt x="87910" y="5890"/>
                </a:lnTo>
                <a:lnTo>
                  <a:pt x="87920" y="5890"/>
                </a:lnTo>
                <a:lnTo>
                  <a:pt x="87920" y="5880"/>
                </a:lnTo>
                <a:lnTo>
                  <a:pt x="87920" y="5870"/>
                </a:lnTo>
                <a:lnTo>
                  <a:pt x="87940" y="5870"/>
                </a:lnTo>
                <a:lnTo>
                  <a:pt x="87940" y="5890"/>
                </a:lnTo>
                <a:lnTo>
                  <a:pt x="87950" y="5890"/>
                </a:lnTo>
                <a:lnTo>
                  <a:pt x="87950" y="5900"/>
                </a:lnTo>
                <a:lnTo>
                  <a:pt x="87960" y="5900"/>
                </a:lnTo>
                <a:lnTo>
                  <a:pt x="87960" y="5910"/>
                </a:lnTo>
                <a:lnTo>
                  <a:pt x="87970" y="5910"/>
                </a:lnTo>
                <a:lnTo>
                  <a:pt x="87970" y="5940"/>
                </a:lnTo>
                <a:lnTo>
                  <a:pt x="87980" y="5940"/>
                </a:lnTo>
                <a:lnTo>
                  <a:pt x="87990" y="5980"/>
                </a:lnTo>
                <a:lnTo>
                  <a:pt x="88000" y="5980"/>
                </a:lnTo>
                <a:lnTo>
                  <a:pt x="88000" y="5970"/>
                </a:lnTo>
                <a:lnTo>
                  <a:pt x="88020" y="5970"/>
                </a:lnTo>
                <a:lnTo>
                  <a:pt x="88020" y="5950"/>
                </a:lnTo>
                <a:lnTo>
                  <a:pt x="88030" y="5950"/>
                </a:lnTo>
                <a:lnTo>
                  <a:pt x="88030" y="5940"/>
                </a:lnTo>
                <a:lnTo>
                  <a:pt x="88050" y="5940"/>
                </a:lnTo>
                <a:lnTo>
                  <a:pt x="88050" y="5950"/>
                </a:lnTo>
                <a:lnTo>
                  <a:pt x="88130" y="5950"/>
                </a:lnTo>
                <a:lnTo>
                  <a:pt x="88130" y="5940"/>
                </a:lnTo>
                <a:lnTo>
                  <a:pt x="88150" y="5940"/>
                </a:lnTo>
                <a:lnTo>
                  <a:pt x="88150" y="5930"/>
                </a:lnTo>
                <a:lnTo>
                  <a:pt x="88160" y="5930"/>
                </a:lnTo>
                <a:lnTo>
                  <a:pt x="88170" y="5930"/>
                </a:lnTo>
                <a:lnTo>
                  <a:pt x="88170" y="5920"/>
                </a:lnTo>
                <a:lnTo>
                  <a:pt x="88170" y="5910"/>
                </a:lnTo>
                <a:lnTo>
                  <a:pt x="88180" y="5910"/>
                </a:lnTo>
                <a:lnTo>
                  <a:pt x="88180" y="5900"/>
                </a:lnTo>
                <a:lnTo>
                  <a:pt x="88190" y="5900"/>
                </a:lnTo>
                <a:lnTo>
                  <a:pt x="88190" y="5870"/>
                </a:lnTo>
                <a:lnTo>
                  <a:pt x="88180" y="5870"/>
                </a:lnTo>
                <a:lnTo>
                  <a:pt x="88180" y="5850"/>
                </a:lnTo>
                <a:lnTo>
                  <a:pt x="88170" y="5850"/>
                </a:lnTo>
                <a:lnTo>
                  <a:pt x="88170" y="5840"/>
                </a:lnTo>
                <a:lnTo>
                  <a:pt x="88160" y="5830"/>
                </a:lnTo>
                <a:lnTo>
                  <a:pt x="88160" y="5800"/>
                </a:lnTo>
                <a:lnTo>
                  <a:pt x="88150" y="5790"/>
                </a:lnTo>
                <a:lnTo>
                  <a:pt x="88150" y="5710"/>
                </a:lnTo>
                <a:lnTo>
                  <a:pt x="88140" y="5710"/>
                </a:lnTo>
                <a:lnTo>
                  <a:pt x="88140" y="5620"/>
                </a:lnTo>
                <a:lnTo>
                  <a:pt x="88200" y="5620"/>
                </a:lnTo>
                <a:lnTo>
                  <a:pt x="88200" y="5690"/>
                </a:lnTo>
                <a:lnTo>
                  <a:pt x="88210" y="5690"/>
                </a:lnTo>
                <a:lnTo>
                  <a:pt x="88210" y="5720"/>
                </a:lnTo>
                <a:lnTo>
                  <a:pt x="88210" y="5730"/>
                </a:lnTo>
                <a:lnTo>
                  <a:pt x="88240" y="5730"/>
                </a:lnTo>
                <a:lnTo>
                  <a:pt x="88240" y="5720"/>
                </a:lnTo>
                <a:lnTo>
                  <a:pt x="88240" y="5710"/>
                </a:lnTo>
                <a:lnTo>
                  <a:pt x="88290" y="5710"/>
                </a:lnTo>
                <a:lnTo>
                  <a:pt x="88290" y="5720"/>
                </a:lnTo>
                <a:lnTo>
                  <a:pt x="88290" y="5730"/>
                </a:lnTo>
                <a:lnTo>
                  <a:pt x="88310" y="5730"/>
                </a:lnTo>
                <a:lnTo>
                  <a:pt x="88310" y="5740"/>
                </a:lnTo>
                <a:lnTo>
                  <a:pt x="88330" y="5740"/>
                </a:lnTo>
                <a:lnTo>
                  <a:pt x="88330" y="5750"/>
                </a:lnTo>
                <a:lnTo>
                  <a:pt x="88360" y="5750"/>
                </a:lnTo>
                <a:lnTo>
                  <a:pt x="88360" y="5740"/>
                </a:lnTo>
                <a:lnTo>
                  <a:pt x="88370" y="5740"/>
                </a:lnTo>
                <a:lnTo>
                  <a:pt x="88380" y="5730"/>
                </a:lnTo>
                <a:lnTo>
                  <a:pt x="88390" y="5730"/>
                </a:lnTo>
                <a:lnTo>
                  <a:pt x="88390" y="5710"/>
                </a:lnTo>
                <a:lnTo>
                  <a:pt x="88410" y="5710"/>
                </a:lnTo>
                <a:lnTo>
                  <a:pt x="88410" y="5700"/>
                </a:lnTo>
                <a:lnTo>
                  <a:pt x="88420" y="5700"/>
                </a:lnTo>
                <a:lnTo>
                  <a:pt x="88420" y="5690"/>
                </a:lnTo>
                <a:lnTo>
                  <a:pt x="88430" y="5690"/>
                </a:lnTo>
                <a:lnTo>
                  <a:pt x="88430" y="5660"/>
                </a:lnTo>
                <a:lnTo>
                  <a:pt x="88440" y="5660"/>
                </a:lnTo>
                <a:lnTo>
                  <a:pt x="88440" y="5650"/>
                </a:lnTo>
                <a:lnTo>
                  <a:pt x="88450" y="5650"/>
                </a:lnTo>
                <a:lnTo>
                  <a:pt x="88450" y="5640"/>
                </a:lnTo>
                <a:lnTo>
                  <a:pt x="88450" y="5630"/>
                </a:lnTo>
                <a:lnTo>
                  <a:pt x="88460" y="5640"/>
                </a:lnTo>
                <a:lnTo>
                  <a:pt x="88460" y="5540"/>
                </a:lnTo>
                <a:lnTo>
                  <a:pt x="88470" y="5540"/>
                </a:lnTo>
                <a:lnTo>
                  <a:pt x="88470" y="5530"/>
                </a:lnTo>
                <a:lnTo>
                  <a:pt x="88480" y="5530"/>
                </a:lnTo>
                <a:lnTo>
                  <a:pt x="88490" y="5530"/>
                </a:lnTo>
                <a:lnTo>
                  <a:pt x="88490" y="5520"/>
                </a:lnTo>
                <a:lnTo>
                  <a:pt x="88510" y="5520"/>
                </a:lnTo>
                <a:lnTo>
                  <a:pt x="88540" y="5520"/>
                </a:lnTo>
                <a:lnTo>
                  <a:pt x="88540" y="5510"/>
                </a:lnTo>
                <a:lnTo>
                  <a:pt x="88540" y="5500"/>
                </a:lnTo>
                <a:lnTo>
                  <a:pt x="88560" y="5500"/>
                </a:lnTo>
                <a:lnTo>
                  <a:pt x="88560" y="5520"/>
                </a:lnTo>
                <a:lnTo>
                  <a:pt x="88570" y="5520"/>
                </a:lnTo>
                <a:lnTo>
                  <a:pt x="88570" y="5500"/>
                </a:lnTo>
                <a:lnTo>
                  <a:pt x="88590" y="5500"/>
                </a:lnTo>
                <a:lnTo>
                  <a:pt x="88590" y="5490"/>
                </a:lnTo>
                <a:lnTo>
                  <a:pt x="88600" y="5490"/>
                </a:lnTo>
                <a:lnTo>
                  <a:pt x="88610" y="5490"/>
                </a:lnTo>
                <a:lnTo>
                  <a:pt x="88610" y="5480"/>
                </a:lnTo>
                <a:lnTo>
                  <a:pt x="88640" y="5480"/>
                </a:lnTo>
                <a:lnTo>
                  <a:pt x="88640" y="5490"/>
                </a:lnTo>
                <a:lnTo>
                  <a:pt x="88660" y="5490"/>
                </a:lnTo>
                <a:lnTo>
                  <a:pt x="88660" y="5500"/>
                </a:lnTo>
                <a:lnTo>
                  <a:pt x="88690" y="5500"/>
                </a:lnTo>
                <a:lnTo>
                  <a:pt x="88690" y="5460"/>
                </a:lnTo>
                <a:lnTo>
                  <a:pt x="88680" y="5460"/>
                </a:lnTo>
                <a:lnTo>
                  <a:pt x="88680" y="5420"/>
                </a:lnTo>
                <a:lnTo>
                  <a:pt x="88690" y="5420"/>
                </a:lnTo>
                <a:lnTo>
                  <a:pt x="88690" y="5410"/>
                </a:lnTo>
                <a:lnTo>
                  <a:pt x="88700" y="5410"/>
                </a:lnTo>
                <a:lnTo>
                  <a:pt x="88700" y="5400"/>
                </a:lnTo>
                <a:lnTo>
                  <a:pt x="88710" y="5400"/>
                </a:lnTo>
                <a:lnTo>
                  <a:pt x="88720" y="5400"/>
                </a:lnTo>
                <a:lnTo>
                  <a:pt x="88720" y="5380"/>
                </a:lnTo>
                <a:lnTo>
                  <a:pt x="88740" y="5390"/>
                </a:lnTo>
                <a:lnTo>
                  <a:pt x="88740" y="5370"/>
                </a:lnTo>
                <a:lnTo>
                  <a:pt x="88750" y="5370"/>
                </a:lnTo>
                <a:lnTo>
                  <a:pt x="88750" y="5360"/>
                </a:lnTo>
                <a:lnTo>
                  <a:pt x="88780" y="5360"/>
                </a:lnTo>
                <a:lnTo>
                  <a:pt x="88770" y="5340"/>
                </a:lnTo>
                <a:lnTo>
                  <a:pt x="88780" y="5340"/>
                </a:lnTo>
                <a:lnTo>
                  <a:pt x="88790" y="5340"/>
                </a:lnTo>
                <a:lnTo>
                  <a:pt x="88790" y="5330"/>
                </a:lnTo>
                <a:lnTo>
                  <a:pt x="88800" y="5330"/>
                </a:lnTo>
                <a:lnTo>
                  <a:pt x="88800" y="5320"/>
                </a:lnTo>
                <a:lnTo>
                  <a:pt x="88810" y="5320"/>
                </a:lnTo>
                <a:lnTo>
                  <a:pt x="88870" y="5320"/>
                </a:lnTo>
                <a:lnTo>
                  <a:pt x="88870" y="5300"/>
                </a:lnTo>
                <a:lnTo>
                  <a:pt x="88880" y="5300"/>
                </a:lnTo>
                <a:lnTo>
                  <a:pt x="88890" y="5300"/>
                </a:lnTo>
                <a:lnTo>
                  <a:pt x="88890" y="5290"/>
                </a:lnTo>
                <a:lnTo>
                  <a:pt x="88960" y="5290"/>
                </a:lnTo>
                <a:lnTo>
                  <a:pt x="88960" y="5300"/>
                </a:lnTo>
                <a:lnTo>
                  <a:pt x="89000" y="5300"/>
                </a:lnTo>
                <a:lnTo>
                  <a:pt x="89000" y="5290"/>
                </a:lnTo>
                <a:lnTo>
                  <a:pt x="89030" y="5290"/>
                </a:lnTo>
                <a:lnTo>
                  <a:pt x="89030" y="5280"/>
                </a:lnTo>
                <a:lnTo>
                  <a:pt x="89080" y="5280"/>
                </a:lnTo>
                <a:lnTo>
                  <a:pt x="89080" y="5290"/>
                </a:lnTo>
                <a:lnTo>
                  <a:pt x="89080" y="5300"/>
                </a:lnTo>
                <a:lnTo>
                  <a:pt x="89110" y="5300"/>
                </a:lnTo>
                <a:lnTo>
                  <a:pt x="89110" y="5290"/>
                </a:lnTo>
                <a:lnTo>
                  <a:pt x="89120" y="5290"/>
                </a:lnTo>
                <a:lnTo>
                  <a:pt x="89120" y="5280"/>
                </a:lnTo>
                <a:lnTo>
                  <a:pt x="89130" y="5280"/>
                </a:lnTo>
                <a:lnTo>
                  <a:pt x="89130" y="5270"/>
                </a:lnTo>
                <a:lnTo>
                  <a:pt x="89130" y="5260"/>
                </a:lnTo>
                <a:lnTo>
                  <a:pt x="89170" y="5260"/>
                </a:lnTo>
                <a:lnTo>
                  <a:pt x="89170" y="5280"/>
                </a:lnTo>
                <a:lnTo>
                  <a:pt x="89190" y="5280"/>
                </a:lnTo>
                <a:lnTo>
                  <a:pt x="89190" y="5260"/>
                </a:lnTo>
                <a:lnTo>
                  <a:pt x="89230" y="5260"/>
                </a:lnTo>
                <a:lnTo>
                  <a:pt x="89230" y="5250"/>
                </a:lnTo>
                <a:lnTo>
                  <a:pt x="89250" y="5250"/>
                </a:lnTo>
                <a:lnTo>
                  <a:pt x="89260" y="5250"/>
                </a:lnTo>
                <a:lnTo>
                  <a:pt x="89260" y="5260"/>
                </a:lnTo>
                <a:lnTo>
                  <a:pt x="89290" y="5260"/>
                </a:lnTo>
                <a:lnTo>
                  <a:pt x="89290" y="5280"/>
                </a:lnTo>
                <a:lnTo>
                  <a:pt x="89300" y="5280"/>
                </a:lnTo>
                <a:lnTo>
                  <a:pt x="89300" y="5290"/>
                </a:lnTo>
                <a:lnTo>
                  <a:pt x="89330" y="5290"/>
                </a:lnTo>
                <a:lnTo>
                  <a:pt x="89330" y="5300"/>
                </a:lnTo>
                <a:lnTo>
                  <a:pt x="89350" y="5300"/>
                </a:lnTo>
                <a:lnTo>
                  <a:pt x="89350" y="5320"/>
                </a:lnTo>
                <a:lnTo>
                  <a:pt x="89370" y="5320"/>
                </a:lnTo>
                <a:lnTo>
                  <a:pt x="89370" y="5300"/>
                </a:lnTo>
                <a:lnTo>
                  <a:pt x="89400" y="5300"/>
                </a:lnTo>
                <a:lnTo>
                  <a:pt x="89400" y="5290"/>
                </a:lnTo>
                <a:lnTo>
                  <a:pt x="89410" y="5290"/>
                </a:lnTo>
                <a:lnTo>
                  <a:pt x="89440" y="5290"/>
                </a:lnTo>
                <a:lnTo>
                  <a:pt x="89440" y="5280"/>
                </a:lnTo>
                <a:lnTo>
                  <a:pt x="89450" y="5280"/>
                </a:lnTo>
                <a:lnTo>
                  <a:pt x="89470" y="5280"/>
                </a:lnTo>
                <a:lnTo>
                  <a:pt x="89470" y="5270"/>
                </a:lnTo>
                <a:lnTo>
                  <a:pt x="89470" y="5260"/>
                </a:lnTo>
                <a:lnTo>
                  <a:pt x="89510" y="5260"/>
                </a:lnTo>
                <a:lnTo>
                  <a:pt x="89510" y="5270"/>
                </a:lnTo>
                <a:lnTo>
                  <a:pt x="89510" y="5280"/>
                </a:lnTo>
                <a:lnTo>
                  <a:pt x="89520" y="5280"/>
                </a:lnTo>
                <a:lnTo>
                  <a:pt x="89520" y="5290"/>
                </a:lnTo>
                <a:lnTo>
                  <a:pt x="89530" y="5290"/>
                </a:lnTo>
                <a:lnTo>
                  <a:pt x="89530" y="5300"/>
                </a:lnTo>
                <a:lnTo>
                  <a:pt x="89530" y="5320"/>
                </a:lnTo>
                <a:lnTo>
                  <a:pt x="89540" y="5320"/>
                </a:lnTo>
                <a:lnTo>
                  <a:pt x="89540" y="5340"/>
                </a:lnTo>
                <a:lnTo>
                  <a:pt x="89550" y="5340"/>
                </a:lnTo>
                <a:lnTo>
                  <a:pt x="89550" y="5360"/>
                </a:lnTo>
                <a:lnTo>
                  <a:pt x="89560" y="5360"/>
                </a:lnTo>
                <a:lnTo>
                  <a:pt x="89560" y="5370"/>
                </a:lnTo>
                <a:lnTo>
                  <a:pt x="89550" y="5370"/>
                </a:lnTo>
                <a:lnTo>
                  <a:pt x="89550" y="5410"/>
                </a:lnTo>
                <a:lnTo>
                  <a:pt x="89560" y="5410"/>
                </a:lnTo>
                <a:lnTo>
                  <a:pt x="89560" y="5420"/>
                </a:lnTo>
                <a:lnTo>
                  <a:pt x="89570" y="5420"/>
                </a:lnTo>
                <a:lnTo>
                  <a:pt x="89570" y="5430"/>
                </a:lnTo>
                <a:lnTo>
                  <a:pt x="89570" y="5440"/>
                </a:lnTo>
                <a:lnTo>
                  <a:pt x="89580" y="5440"/>
                </a:lnTo>
                <a:lnTo>
                  <a:pt x="89590" y="5440"/>
                </a:lnTo>
                <a:lnTo>
                  <a:pt x="89590" y="5450"/>
                </a:lnTo>
                <a:lnTo>
                  <a:pt x="89600" y="5450"/>
                </a:lnTo>
                <a:lnTo>
                  <a:pt x="89600" y="5460"/>
                </a:lnTo>
                <a:lnTo>
                  <a:pt x="89620" y="5460"/>
                </a:lnTo>
                <a:lnTo>
                  <a:pt x="89620" y="5480"/>
                </a:lnTo>
                <a:lnTo>
                  <a:pt x="89630" y="5480"/>
                </a:lnTo>
                <a:lnTo>
                  <a:pt x="89630" y="5460"/>
                </a:lnTo>
                <a:lnTo>
                  <a:pt x="89640" y="5460"/>
                </a:lnTo>
                <a:lnTo>
                  <a:pt x="89640" y="5450"/>
                </a:lnTo>
                <a:lnTo>
                  <a:pt x="89660" y="5450"/>
                </a:lnTo>
                <a:lnTo>
                  <a:pt x="89670" y="5450"/>
                </a:lnTo>
                <a:lnTo>
                  <a:pt x="89670" y="5440"/>
                </a:lnTo>
                <a:lnTo>
                  <a:pt x="89700" y="5440"/>
                </a:lnTo>
                <a:lnTo>
                  <a:pt x="89760" y="5440"/>
                </a:lnTo>
                <a:lnTo>
                  <a:pt x="89760" y="5420"/>
                </a:lnTo>
                <a:lnTo>
                  <a:pt x="89800" y="5420"/>
                </a:lnTo>
                <a:lnTo>
                  <a:pt x="89800" y="5410"/>
                </a:lnTo>
                <a:lnTo>
                  <a:pt x="89840" y="5410"/>
                </a:lnTo>
                <a:lnTo>
                  <a:pt x="89840" y="5390"/>
                </a:lnTo>
                <a:lnTo>
                  <a:pt x="89900" y="5400"/>
                </a:lnTo>
                <a:lnTo>
                  <a:pt x="89900" y="5380"/>
                </a:lnTo>
                <a:lnTo>
                  <a:pt x="89940" y="5380"/>
                </a:lnTo>
                <a:lnTo>
                  <a:pt x="89940" y="5400"/>
                </a:lnTo>
                <a:lnTo>
                  <a:pt x="89950" y="5400"/>
                </a:lnTo>
                <a:lnTo>
                  <a:pt x="89950" y="5380"/>
                </a:lnTo>
                <a:lnTo>
                  <a:pt x="89970" y="5390"/>
                </a:lnTo>
                <a:lnTo>
                  <a:pt x="89970" y="5320"/>
                </a:lnTo>
                <a:lnTo>
                  <a:pt x="89980" y="5320"/>
                </a:lnTo>
                <a:lnTo>
                  <a:pt x="89980" y="5300"/>
                </a:lnTo>
                <a:lnTo>
                  <a:pt x="90000" y="5300"/>
                </a:lnTo>
                <a:lnTo>
                  <a:pt x="90000" y="5290"/>
                </a:lnTo>
                <a:lnTo>
                  <a:pt x="90010" y="5290"/>
                </a:lnTo>
                <a:lnTo>
                  <a:pt x="90010" y="5280"/>
                </a:lnTo>
                <a:lnTo>
                  <a:pt x="90040" y="5280"/>
                </a:lnTo>
                <a:lnTo>
                  <a:pt x="90090" y="5280"/>
                </a:lnTo>
                <a:lnTo>
                  <a:pt x="90090" y="5270"/>
                </a:lnTo>
                <a:lnTo>
                  <a:pt x="90090" y="5260"/>
                </a:lnTo>
                <a:lnTo>
                  <a:pt x="90110" y="5260"/>
                </a:lnTo>
                <a:lnTo>
                  <a:pt x="90140" y="5260"/>
                </a:lnTo>
                <a:lnTo>
                  <a:pt x="90140" y="5250"/>
                </a:lnTo>
                <a:lnTo>
                  <a:pt x="90160" y="5250"/>
                </a:lnTo>
                <a:lnTo>
                  <a:pt x="90160" y="5230"/>
                </a:lnTo>
                <a:lnTo>
                  <a:pt x="90180" y="5240"/>
                </a:lnTo>
                <a:lnTo>
                  <a:pt x="90180" y="5220"/>
                </a:lnTo>
                <a:lnTo>
                  <a:pt x="90240" y="5220"/>
                </a:lnTo>
                <a:lnTo>
                  <a:pt x="90240" y="5210"/>
                </a:lnTo>
                <a:lnTo>
                  <a:pt x="90270" y="5210"/>
                </a:lnTo>
                <a:lnTo>
                  <a:pt x="90290" y="5210"/>
                </a:lnTo>
                <a:lnTo>
                  <a:pt x="90290" y="5200"/>
                </a:lnTo>
                <a:lnTo>
                  <a:pt x="90300" y="5200"/>
                </a:lnTo>
                <a:lnTo>
                  <a:pt x="90310" y="5200"/>
                </a:lnTo>
                <a:lnTo>
                  <a:pt x="90310" y="5180"/>
                </a:lnTo>
                <a:lnTo>
                  <a:pt x="90320" y="5180"/>
                </a:lnTo>
                <a:lnTo>
                  <a:pt x="90320" y="5170"/>
                </a:lnTo>
                <a:lnTo>
                  <a:pt x="90330" y="5170"/>
                </a:lnTo>
                <a:lnTo>
                  <a:pt x="90330" y="5150"/>
                </a:lnTo>
                <a:lnTo>
                  <a:pt x="90340" y="5160"/>
                </a:lnTo>
                <a:lnTo>
                  <a:pt x="90340" y="5140"/>
                </a:lnTo>
                <a:lnTo>
                  <a:pt x="90380" y="5140"/>
                </a:lnTo>
                <a:lnTo>
                  <a:pt x="90380" y="5130"/>
                </a:lnTo>
                <a:lnTo>
                  <a:pt x="90400" y="5130"/>
                </a:lnTo>
                <a:lnTo>
                  <a:pt x="90400" y="5120"/>
                </a:lnTo>
                <a:lnTo>
                  <a:pt x="90430" y="5120"/>
                </a:lnTo>
                <a:lnTo>
                  <a:pt x="90460" y="5120"/>
                </a:lnTo>
                <a:lnTo>
                  <a:pt x="90460" y="5110"/>
                </a:lnTo>
                <a:lnTo>
                  <a:pt x="90460" y="5100"/>
                </a:lnTo>
                <a:lnTo>
                  <a:pt x="90470" y="5100"/>
                </a:lnTo>
                <a:lnTo>
                  <a:pt x="90480" y="5100"/>
                </a:lnTo>
                <a:lnTo>
                  <a:pt x="90480" y="5090"/>
                </a:lnTo>
                <a:lnTo>
                  <a:pt x="90490" y="5090"/>
                </a:lnTo>
                <a:lnTo>
                  <a:pt x="90490" y="5080"/>
                </a:lnTo>
                <a:lnTo>
                  <a:pt x="90500" y="5080"/>
                </a:lnTo>
                <a:lnTo>
                  <a:pt x="90500" y="5070"/>
                </a:lnTo>
                <a:lnTo>
                  <a:pt x="90500" y="5060"/>
                </a:lnTo>
                <a:lnTo>
                  <a:pt x="90530" y="5060"/>
                </a:lnTo>
                <a:lnTo>
                  <a:pt x="90530" y="5070"/>
                </a:lnTo>
                <a:lnTo>
                  <a:pt x="90530" y="5080"/>
                </a:lnTo>
                <a:lnTo>
                  <a:pt x="90540" y="5080"/>
                </a:lnTo>
                <a:lnTo>
                  <a:pt x="90540" y="5090"/>
                </a:lnTo>
                <a:lnTo>
                  <a:pt x="90550" y="5090"/>
                </a:lnTo>
                <a:lnTo>
                  <a:pt x="90550" y="5100"/>
                </a:lnTo>
                <a:lnTo>
                  <a:pt x="90560" y="5100"/>
                </a:lnTo>
                <a:lnTo>
                  <a:pt x="90560" y="5110"/>
                </a:lnTo>
                <a:lnTo>
                  <a:pt x="90580" y="5120"/>
                </a:lnTo>
                <a:lnTo>
                  <a:pt x="90580" y="5130"/>
                </a:lnTo>
                <a:lnTo>
                  <a:pt x="90610" y="5130"/>
                </a:lnTo>
                <a:lnTo>
                  <a:pt x="90610" y="5120"/>
                </a:lnTo>
                <a:lnTo>
                  <a:pt x="90640" y="5120"/>
                </a:lnTo>
                <a:lnTo>
                  <a:pt x="90640" y="5130"/>
                </a:lnTo>
                <a:lnTo>
                  <a:pt x="90710" y="5130"/>
                </a:lnTo>
                <a:lnTo>
                  <a:pt x="90710" y="5120"/>
                </a:lnTo>
                <a:lnTo>
                  <a:pt x="90730" y="5120"/>
                </a:lnTo>
                <a:lnTo>
                  <a:pt x="90730" y="5110"/>
                </a:lnTo>
                <a:lnTo>
                  <a:pt x="90730" y="5100"/>
                </a:lnTo>
                <a:lnTo>
                  <a:pt x="90740" y="5100"/>
                </a:lnTo>
                <a:lnTo>
                  <a:pt x="90740" y="5090"/>
                </a:lnTo>
                <a:lnTo>
                  <a:pt x="90760" y="5090"/>
                </a:lnTo>
                <a:lnTo>
                  <a:pt x="90760" y="5080"/>
                </a:lnTo>
                <a:lnTo>
                  <a:pt x="90770" y="5080"/>
                </a:lnTo>
                <a:lnTo>
                  <a:pt x="90800" y="5080"/>
                </a:lnTo>
                <a:lnTo>
                  <a:pt x="90800" y="5090"/>
                </a:lnTo>
                <a:lnTo>
                  <a:pt x="90820" y="5090"/>
                </a:lnTo>
                <a:lnTo>
                  <a:pt x="90820" y="5100"/>
                </a:lnTo>
                <a:lnTo>
                  <a:pt x="90830" y="5100"/>
                </a:lnTo>
                <a:lnTo>
                  <a:pt x="90830" y="5120"/>
                </a:lnTo>
                <a:lnTo>
                  <a:pt x="90840" y="5120"/>
                </a:lnTo>
                <a:lnTo>
                  <a:pt x="90840" y="5130"/>
                </a:lnTo>
                <a:lnTo>
                  <a:pt x="90850" y="5130"/>
                </a:lnTo>
                <a:lnTo>
                  <a:pt x="90850" y="5140"/>
                </a:lnTo>
                <a:lnTo>
                  <a:pt x="90880" y="5140"/>
                </a:lnTo>
                <a:lnTo>
                  <a:pt x="90880" y="5130"/>
                </a:lnTo>
                <a:lnTo>
                  <a:pt x="90890" y="5130"/>
                </a:lnTo>
                <a:lnTo>
                  <a:pt x="90890" y="5120"/>
                </a:lnTo>
                <a:lnTo>
                  <a:pt x="90890" y="5100"/>
                </a:lnTo>
                <a:lnTo>
                  <a:pt x="90900" y="5100"/>
                </a:lnTo>
                <a:lnTo>
                  <a:pt x="90900" y="5090"/>
                </a:lnTo>
                <a:lnTo>
                  <a:pt x="90910" y="5090"/>
                </a:lnTo>
                <a:lnTo>
                  <a:pt x="90910" y="5060"/>
                </a:lnTo>
                <a:lnTo>
                  <a:pt x="90940" y="5060"/>
                </a:lnTo>
                <a:lnTo>
                  <a:pt x="90940" y="5050"/>
                </a:lnTo>
                <a:lnTo>
                  <a:pt x="90960" y="5050"/>
                </a:lnTo>
                <a:lnTo>
                  <a:pt x="90960" y="5040"/>
                </a:lnTo>
                <a:lnTo>
                  <a:pt x="90980" y="5040"/>
                </a:lnTo>
                <a:lnTo>
                  <a:pt x="90980" y="5010"/>
                </a:lnTo>
                <a:lnTo>
                  <a:pt x="90990" y="5010"/>
                </a:lnTo>
                <a:lnTo>
                  <a:pt x="90990" y="4990"/>
                </a:lnTo>
                <a:lnTo>
                  <a:pt x="91020" y="5000"/>
                </a:lnTo>
                <a:lnTo>
                  <a:pt x="91020" y="5010"/>
                </a:lnTo>
                <a:lnTo>
                  <a:pt x="91030" y="5010"/>
                </a:lnTo>
                <a:lnTo>
                  <a:pt x="91030" y="5000"/>
                </a:lnTo>
                <a:lnTo>
                  <a:pt x="91040" y="5000"/>
                </a:lnTo>
                <a:lnTo>
                  <a:pt x="91050" y="4990"/>
                </a:lnTo>
                <a:lnTo>
                  <a:pt x="91050" y="4980"/>
                </a:lnTo>
                <a:lnTo>
                  <a:pt x="91060" y="5000"/>
                </a:lnTo>
                <a:lnTo>
                  <a:pt x="91070" y="5000"/>
                </a:lnTo>
                <a:lnTo>
                  <a:pt x="91070" y="5010"/>
                </a:lnTo>
                <a:lnTo>
                  <a:pt x="91090" y="5010"/>
                </a:lnTo>
                <a:lnTo>
                  <a:pt x="91090" y="5000"/>
                </a:lnTo>
                <a:lnTo>
                  <a:pt x="91100" y="5000"/>
                </a:lnTo>
                <a:lnTo>
                  <a:pt x="91100" y="4980"/>
                </a:lnTo>
                <a:lnTo>
                  <a:pt x="91110" y="4980"/>
                </a:lnTo>
                <a:lnTo>
                  <a:pt x="91110" y="4940"/>
                </a:lnTo>
                <a:lnTo>
                  <a:pt x="91100" y="4940"/>
                </a:lnTo>
                <a:lnTo>
                  <a:pt x="91100" y="4930"/>
                </a:lnTo>
                <a:lnTo>
                  <a:pt x="91110" y="4930"/>
                </a:lnTo>
                <a:lnTo>
                  <a:pt x="91130" y="4930"/>
                </a:lnTo>
                <a:lnTo>
                  <a:pt x="91130" y="4920"/>
                </a:lnTo>
                <a:lnTo>
                  <a:pt x="91130" y="4910"/>
                </a:lnTo>
                <a:lnTo>
                  <a:pt x="91150" y="4910"/>
                </a:lnTo>
                <a:lnTo>
                  <a:pt x="91150" y="4900"/>
                </a:lnTo>
                <a:lnTo>
                  <a:pt x="91160" y="4900"/>
                </a:lnTo>
                <a:lnTo>
                  <a:pt x="91160" y="4890"/>
                </a:lnTo>
                <a:lnTo>
                  <a:pt x="91180" y="4890"/>
                </a:lnTo>
                <a:lnTo>
                  <a:pt x="91200" y="4890"/>
                </a:lnTo>
                <a:lnTo>
                  <a:pt x="91200" y="4880"/>
                </a:lnTo>
                <a:lnTo>
                  <a:pt x="91210" y="4880"/>
                </a:lnTo>
                <a:lnTo>
                  <a:pt x="91210" y="4860"/>
                </a:lnTo>
                <a:lnTo>
                  <a:pt x="91220" y="4860"/>
                </a:lnTo>
                <a:lnTo>
                  <a:pt x="91220" y="4850"/>
                </a:lnTo>
                <a:lnTo>
                  <a:pt x="91230" y="4850"/>
                </a:lnTo>
                <a:lnTo>
                  <a:pt x="91230" y="4830"/>
                </a:lnTo>
                <a:lnTo>
                  <a:pt x="91230" y="4820"/>
                </a:lnTo>
                <a:lnTo>
                  <a:pt x="91240" y="4820"/>
                </a:lnTo>
                <a:lnTo>
                  <a:pt x="91240" y="4810"/>
                </a:lnTo>
                <a:lnTo>
                  <a:pt x="91240" y="4780"/>
                </a:lnTo>
                <a:lnTo>
                  <a:pt x="91250" y="4780"/>
                </a:lnTo>
                <a:lnTo>
                  <a:pt x="91250" y="4770"/>
                </a:lnTo>
                <a:lnTo>
                  <a:pt x="91260" y="4770"/>
                </a:lnTo>
                <a:lnTo>
                  <a:pt x="91260" y="4750"/>
                </a:lnTo>
                <a:lnTo>
                  <a:pt x="91280" y="4760"/>
                </a:lnTo>
                <a:lnTo>
                  <a:pt x="91280" y="4740"/>
                </a:lnTo>
                <a:lnTo>
                  <a:pt x="91290" y="4740"/>
                </a:lnTo>
                <a:lnTo>
                  <a:pt x="91290" y="4720"/>
                </a:lnTo>
                <a:lnTo>
                  <a:pt x="91300" y="4720"/>
                </a:lnTo>
                <a:lnTo>
                  <a:pt x="91310" y="4720"/>
                </a:lnTo>
                <a:lnTo>
                  <a:pt x="91310" y="4690"/>
                </a:lnTo>
                <a:lnTo>
                  <a:pt x="91350" y="4690"/>
                </a:lnTo>
                <a:lnTo>
                  <a:pt x="91350" y="4680"/>
                </a:lnTo>
                <a:lnTo>
                  <a:pt x="91350" y="4670"/>
                </a:lnTo>
                <a:lnTo>
                  <a:pt x="91400" y="4670"/>
                </a:lnTo>
                <a:lnTo>
                  <a:pt x="91400" y="4660"/>
                </a:lnTo>
                <a:lnTo>
                  <a:pt x="91410" y="4660"/>
                </a:lnTo>
                <a:lnTo>
                  <a:pt x="91410" y="4650"/>
                </a:lnTo>
                <a:lnTo>
                  <a:pt x="91400" y="4650"/>
                </a:lnTo>
                <a:lnTo>
                  <a:pt x="91400" y="4630"/>
                </a:lnTo>
                <a:lnTo>
                  <a:pt x="91400" y="4620"/>
                </a:lnTo>
                <a:lnTo>
                  <a:pt x="91390" y="4620"/>
                </a:lnTo>
                <a:lnTo>
                  <a:pt x="91390" y="4610"/>
                </a:lnTo>
                <a:lnTo>
                  <a:pt x="91380" y="4610"/>
                </a:lnTo>
                <a:lnTo>
                  <a:pt x="91380" y="4600"/>
                </a:lnTo>
                <a:lnTo>
                  <a:pt x="91370" y="4600"/>
                </a:lnTo>
                <a:lnTo>
                  <a:pt x="91370" y="4570"/>
                </a:lnTo>
                <a:lnTo>
                  <a:pt x="91360" y="4570"/>
                </a:lnTo>
                <a:lnTo>
                  <a:pt x="91360" y="4560"/>
                </a:lnTo>
                <a:lnTo>
                  <a:pt x="91350" y="4560"/>
                </a:lnTo>
                <a:lnTo>
                  <a:pt x="91350" y="4530"/>
                </a:lnTo>
                <a:lnTo>
                  <a:pt x="91360" y="4530"/>
                </a:lnTo>
                <a:lnTo>
                  <a:pt x="91390" y="4530"/>
                </a:lnTo>
                <a:lnTo>
                  <a:pt x="91390" y="4520"/>
                </a:lnTo>
                <a:lnTo>
                  <a:pt x="91400" y="4520"/>
                </a:lnTo>
                <a:lnTo>
                  <a:pt x="91410" y="4520"/>
                </a:lnTo>
                <a:lnTo>
                  <a:pt x="91410" y="4500"/>
                </a:lnTo>
                <a:lnTo>
                  <a:pt x="91430" y="4500"/>
                </a:lnTo>
                <a:lnTo>
                  <a:pt x="91430" y="4460"/>
                </a:lnTo>
                <a:lnTo>
                  <a:pt x="91420" y="4460"/>
                </a:lnTo>
                <a:lnTo>
                  <a:pt x="91420" y="4450"/>
                </a:lnTo>
                <a:lnTo>
                  <a:pt x="91400" y="4450"/>
                </a:lnTo>
                <a:lnTo>
                  <a:pt x="91400" y="4430"/>
                </a:lnTo>
                <a:lnTo>
                  <a:pt x="91360" y="4440"/>
                </a:lnTo>
                <a:lnTo>
                  <a:pt x="91360" y="4430"/>
                </a:lnTo>
                <a:lnTo>
                  <a:pt x="91350" y="4420"/>
                </a:lnTo>
                <a:lnTo>
                  <a:pt x="91350" y="4380"/>
                </a:lnTo>
                <a:lnTo>
                  <a:pt x="91360" y="4380"/>
                </a:lnTo>
                <a:lnTo>
                  <a:pt x="91360" y="4360"/>
                </a:lnTo>
                <a:lnTo>
                  <a:pt x="91370" y="4360"/>
                </a:lnTo>
                <a:lnTo>
                  <a:pt x="91370" y="4350"/>
                </a:lnTo>
                <a:lnTo>
                  <a:pt x="91370" y="4340"/>
                </a:lnTo>
                <a:lnTo>
                  <a:pt x="91380" y="4340"/>
                </a:lnTo>
                <a:lnTo>
                  <a:pt x="91410" y="4340"/>
                </a:lnTo>
                <a:lnTo>
                  <a:pt x="91410" y="4330"/>
                </a:lnTo>
                <a:lnTo>
                  <a:pt x="91430" y="4330"/>
                </a:lnTo>
                <a:lnTo>
                  <a:pt x="91430" y="4320"/>
                </a:lnTo>
                <a:lnTo>
                  <a:pt x="91440" y="4320"/>
                </a:lnTo>
                <a:lnTo>
                  <a:pt x="91450" y="4320"/>
                </a:lnTo>
                <a:lnTo>
                  <a:pt x="91510" y="4320"/>
                </a:lnTo>
                <a:lnTo>
                  <a:pt x="91510" y="4300"/>
                </a:lnTo>
                <a:lnTo>
                  <a:pt x="91600" y="4300"/>
                </a:lnTo>
                <a:lnTo>
                  <a:pt x="91600" y="4290"/>
                </a:lnTo>
                <a:lnTo>
                  <a:pt x="91620" y="4290"/>
                </a:lnTo>
                <a:lnTo>
                  <a:pt x="91620" y="4280"/>
                </a:lnTo>
                <a:lnTo>
                  <a:pt x="91630" y="4280"/>
                </a:lnTo>
                <a:lnTo>
                  <a:pt x="91660" y="4280"/>
                </a:lnTo>
                <a:lnTo>
                  <a:pt x="91660" y="4270"/>
                </a:lnTo>
                <a:lnTo>
                  <a:pt x="91670" y="4260"/>
                </a:lnTo>
                <a:lnTo>
                  <a:pt x="91670" y="4280"/>
                </a:lnTo>
                <a:lnTo>
                  <a:pt x="91680" y="4280"/>
                </a:lnTo>
                <a:lnTo>
                  <a:pt x="91680" y="4290"/>
                </a:lnTo>
                <a:lnTo>
                  <a:pt x="91690" y="4290"/>
                </a:lnTo>
                <a:lnTo>
                  <a:pt x="91690" y="4300"/>
                </a:lnTo>
                <a:lnTo>
                  <a:pt x="91700" y="4300"/>
                </a:lnTo>
                <a:lnTo>
                  <a:pt x="91700" y="4330"/>
                </a:lnTo>
                <a:lnTo>
                  <a:pt x="91690" y="4330"/>
                </a:lnTo>
                <a:lnTo>
                  <a:pt x="91680" y="4330"/>
                </a:lnTo>
                <a:lnTo>
                  <a:pt x="91680" y="4380"/>
                </a:lnTo>
                <a:lnTo>
                  <a:pt x="91780" y="4380"/>
                </a:lnTo>
                <a:lnTo>
                  <a:pt x="91780" y="4400"/>
                </a:lnTo>
                <a:lnTo>
                  <a:pt x="91790" y="4400"/>
                </a:lnTo>
                <a:lnTo>
                  <a:pt x="91790" y="4410"/>
                </a:lnTo>
                <a:lnTo>
                  <a:pt x="91800" y="4410"/>
                </a:lnTo>
                <a:lnTo>
                  <a:pt x="91800" y="4420"/>
                </a:lnTo>
                <a:lnTo>
                  <a:pt x="91810" y="4420"/>
                </a:lnTo>
                <a:lnTo>
                  <a:pt x="91810" y="4450"/>
                </a:lnTo>
                <a:lnTo>
                  <a:pt x="91800" y="4450"/>
                </a:lnTo>
                <a:lnTo>
                  <a:pt x="91800" y="4460"/>
                </a:lnTo>
                <a:lnTo>
                  <a:pt x="91780" y="4460"/>
                </a:lnTo>
                <a:lnTo>
                  <a:pt x="91780" y="4470"/>
                </a:lnTo>
                <a:lnTo>
                  <a:pt x="91780" y="4480"/>
                </a:lnTo>
                <a:lnTo>
                  <a:pt x="91770" y="4480"/>
                </a:lnTo>
                <a:lnTo>
                  <a:pt x="91770" y="4490"/>
                </a:lnTo>
                <a:lnTo>
                  <a:pt x="91760" y="4490"/>
                </a:lnTo>
                <a:lnTo>
                  <a:pt x="91760" y="4500"/>
                </a:lnTo>
                <a:lnTo>
                  <a:pt x="91770" y="4500"/>
                </a:lnTo>
                <a:lnTo>
                  <a:pt x="91770" y="4560"/>
                </a:lnTo>
                <a:lnTo>
                  <a:pt x="91780" y="4560"/>
                </a:lnTo>
                <a:lnTo>
                  <a:pt x="91780" y="4570"/>
                </a:lnTo>
                <a:lnTo>
                  <a:pt x="91790" y="4570"/>
                </a:lnTo>
                <a:lnTo>
                  <a:pt x="91790" y="4580"/>
                </a:lnTo>
                <a:lnTo>
                  <a:pt x="91820" y="4580"/>
                </a:lnTo>
                <a:lnTo>
                  <a:pt x="91820" y="4570"/>
                </a:lnTo>
                <a:lnTo>
                  <a:pt x="91830" y="4570"/>
                </a:lnTo>
                <a:lnTo>
                  <a:pt x="91870" y="4570"/>
                </a:lnTo>
                <a:lnTo>
                  <a:pt x="91870" y="4580"/>
                </a:lnTo>
                <a:lnTo>
                  <a:pt x="91890" y="4580"/>
                </a:lnTo>
                <a:lnTo>
                  <a:pt x="91890" y="4570"/>
                </a:lnTo>
                <a:lnTo>
                  <a:pt x="91940" y="4570"/>
                </a:lnTo>
                <a:lnTo>
                  <a:pt x="91940" y="4560"/>
                </a:lnTo>
                <a:lnTo>
                  <a:pt x="91970" y="4560"/>
                </a:lnTo>
                <a:lnTo>
                  <a:pt x="91970" y="4540"/>
                </a:lnTo>
                <a:lnTo>
                  <a:pt x="91980" y="4540"/>
                </a:lnTo>
                <a:lnTo>
                  <a:pt x="91980" y="4530"/>
                </a:lnTo>
                <a:lnTo>
                  <a:pt x="92000" y="4530"/>
                </a:lnTo>
                <a:lnTo>
                  <a:pt x="92010" y="4530"/>
                </a:lnTo>
                <a:lnTo>
                  <a:pt x="92010" y="4520"/>
                </a:lnTo>
                <a:lnTo>
                  <a:pt x="92080" y="4520"/>
                </a:lnTo>
                <a:lnTo>
                  <a:pt x="92080" y="4530"/>
                </a:lnTo>
                <a:lnTo>
                  <a:pt x="92110" y="4530"/>
                </a:lnTo>
                <a:lnTo>
                  <a:pt x="92110" y="4520"/>
                </a:lnTo>
                <a:lnTo>
                  <a:pt x="92150" y="4520"/>
                </a:lnTo>
                <a:lnTo>
                  <a:pt x="92150" y="4530"/>
                </a:lnTo>
                <a:lnTo>
                  <a:pt x="92160" y="4530"/>
                </a:lnTo>
                <a:lnTo>
                  <a:pt x="92160" y="4540"/>
                </a:lnTo>
                <a:lnTo>
                  <a:pt x="92170" y="4540"/>
                </a:lnTo>
                <a:lnTo>
                  <a:pt x="92170" y="4560"/>
                </a:lnTo>
                <a:lnTo>
                  <a:pt x="92200" y="4560"/>
                </a:lnTo>
                <a:lnTo>
                  <a:pt x="92200" y="4550"/>
                </a:lnTo>
                <a:lnTo>
                  <a:pt x="92200" y="4510"/>
                </a:lnTo>
                <a:lnTo>
                  <a:pt x="92210" y="4520"/>
                </a:lnTo>
                <a:lnTo>
                  <a:pt x="92210" y="4510"/>
                </a:lnTo>
                <a:lnTo>
                  <a:pt x="92220" y="4500"/>
                </a:lnTo>
                <a:lnTo>
                  <a:pt x="92220" y="4490"/>
                </a:lnTo>
                <a:lnTo>
                  <a:pt x="92230" y="4490"/>
                </a:lnTo>
                <a:lnTo>
                  <a:pt x="92240" y="4480"/>
                </a:lnTo>
                <a:lnTo>
                  <a:pt x="92250" y="4470"/>
                </a:lnTo>
                <a:lnTo>
                  <a:pt x="92270" y="4460"/>
                </a:lnTo>
                <a:lnTo>
                  <a:pt x="92270" y="4440"/>
                </a:lnTo>
                <a:lnTo>
                  <a:pt x="92280" y="4430"/>
                </a:lnTo>
                <a:lnTo>
                  <a:pt x="92280" y="4420"/>
                </a:lnTo>
                <a:lnTo>
                  <a:pt x="92350" y="4420"/>
                </a:lnTo>
                <a:lnTo>
                  <a:pt x="92350" y="4410"/>
                </a:lnTo>
                <a:lnTo>
                  <a:pt x="92360" y="4410"/>
                </a:lnTo>
                <a:lnTo>
                  <a:pt x="92370" y="4410"/>
                </a:lnTo>
                <a:lnTo>
                  <a:pt x="92370" y="4400"/>
                </a:lnTo>
                <a:lnTo>
                  <a:pt x="92410" y="4400"/>
                </a:lnTo>
                <a:lnTo>
                  <a:pt x="92410" y="4390"/>
                </a:lnTo>
                <a:lnTo>
                  <a:pt x="92410" y="4380"/>
                </a:lnTo>
                <a:lnTo>
                  <a:pt x="92420" y="4380"/>
                </a:lnTo>
                <a:lnTo>
                  <a:pt x="92430" y="4380"/>
                </a:lnTo>
                <a:lnTo>
                  <a:pt x="92430" y="4370"/>
                </a:lnTo>
                <a:lnTo>
                  <a:pt x="92440" y="4370"/>
                </a:lnTo>
                <a:lnTo>
                  <a:pt x="92440" y="4360"/>
                </a:lnTo>
                <a:lnTo>
                  <a:pt x="92450" y="4360"/>
                </a:lnTo>
                <a:lnTo>
                  <a:pt x="92450" y="4340"/>
                </a:lnTo>
                <a:lnTo>
                  <a:pt x="92460" y="4340"/>
                </a:lnTo>
                <a:lnTo>
                  <a:pt x="92460" y="4280"/>
                </a:lnTo>
                <a:lnTo>
                  <a:pt x="92450" y="4280"/>
                </a:lnTo>
                <a:lnTo>
                  <a:pt x="92450" y="4260"/>
                </a:lnTo>
                <a:lnTo>
                  <a:pt x="92460" y="4260"/>
                </a:lnTo>
                <a:lnTo>
                  <a:pt x="92460" y="4250"/>
                </a:lnTo>
                <a:lnTo>
                  <a:pt x="92470" y="4250"/>
                </a:lnTo>
                <a:lnTo>
                  <a:pt x="92470" y="4240"/>
                </a:lnTo>
                <a:lnTo>
                  <a:pt x="92480" y="4240"/>
                </a:lnTo>
                <a:lnTo>
                  <a:pt x="92480" y="4230"/>
                </a:lnTo>
                <a:lnTo>
                  <a:pt x="92480" y="4220"/>
                </a:lnTo>
                <a:lnTo>
                  <a:pt x="92490" y="4220"/>
                </a:lnTo>
                <a:lnTo>
                  <a:pt x="92500" y="4220"/>
                </a:lnTo>
                <a:lnTo>
                  <a:pt x="92500" y="4210"/>
                </a:lnTo>
                <a:lnTo>
                  <a:pt x="92510" y="4210"/>
                </a:lnTo>
                <a:lnTo>
                  <a:pt x="92510" y="4200"/>
                </a:lnTo>
                <a:lnTo>
                  <a:pt x="92500" y="4200"/>
                </a:lnTo>
                <a:lnTo>
                  <a:pt x="92500" y="4170"/>
                </a:lnTo>
                <a:lnTo>
                  <a:pt x="92510" y="4170"/>
                </a:lnTo>
                <a:lnTo>
                  <a:pt x="92510" y="4180"/>
                </a:lnTo>
                <a:lnTo>
                  <a:pt x="92530" y="4180"/>
                </a:lnTo>
                <a:lnTo>
                  <a:pt x="92530" y="4220"/>
                </a:lnTo>
                <a:lnTo>
                  <a:pt x="92540" y="4220"/>
                </a:lnTo>
                <a:lnTo>
                  <a:pt x="92540" y="4240"/>
                </a:lnTo>
                <a:lnTo>
                  <a:pt x="92570" y="4240"/>
                </a:lnTo>
                <a:lnTo>
                  <a:pt x="92570" y="4220"/>
                </a:lnTo>
                <a:lnTo>
                  <a:pt x="92640" y="4220"/>
                </a:lnTo>
                <a:lnTo>
                  <a:pt x="92640" y="4240"/>
                </a:lnTo>
                <a:lnTo>
                  <a:pt x="92670" y="4240"/>
                </a:lnTo>
                <a:lnTo>
                  <a:pt x="92670" y="4220"/>
                </a:lnTo>
                <a:lnTo>
                  <a:pt x="92720" y="4220"/>
                </a:lnTo>
                <a:lnTo>
                  <a:pt x="92720" y="4200"/>
                </a:lnTo>
                <a:lnTo>
                  <a:pt x="92710" y="4200"/>
                </a:lnTo>
                <a:lnTo>
                  <a:pt x="92710" y="4140"/>
                </a:lnTo>
                <a:lnTo>
                  <a:pt x="92690" y="4140"/>
                </a:lnTo>
                <a:lnTo>
                  <a:pt x="92690" y="4130"/>
                </a:lnTo>
                <a:lnTo>
                  <a:pt x="92680" y="4130"/>
                </a:lnTo>
                <a:lnTo>
                  <a:pt x="92680" y="4100"/>
                </a:lnTo>
                <a:lnTo>
                  <a:pt x="92690" y="4100"/>
                </a:lnTo>
                <a:lnTo>
                  <a:pt x="92690" y="4090"/>
                </a:lnTo>
                <a:lnTo>
                  <a:pt x="92710" y="4090"/>
                </a:lnTo>
                <a:lnTo>
                  <a:pt x="92710" y="4080"/>
                </a:lnTo>
                <a:lnTo>
                  <a:pt x="92730" y="4080"/>
                </a:lnTo>
                <a:lnTo>
                  <a:pt x="92730" y="4060"/>
                </a:lnTo>
                <a:lnTo>
                  <a:pt x="92780" y="4060"/>
                </a:lnTo>
                <a:lnTo>
                  <a:pt x="92780" y="4050"/>
                </a:lnTo>
                <a:lnTo>
                  <a:pt x="92810" y="4050"/>
                </a:lnTo>
                <a:lnTo>
                  <a:pt x="92810" y="4040"/>
                </a:lnTo>
                <a:lnTo>
                  <a:pt x="92830" y="4040"/>
                </a:lnTo>
                <a:lnTo>
                  <a:pt x="92830" y="4030"/>
                </a:lnTo>
                <a:lnTo>
                  <a:pt x="92830" y="4020"/>
                </a:lnTo>
                <a:lnTo>
                  <a:pt x="92850" y="4020"/>
                </a:lnTo>
                <a:lnTo>
                  <a:pt x="92850" y="4010"/>
                </a:lnTo>
                <a:lnTo>
                  <a:pt x="92860" y="4010"/>
                </a:lnTo>
                <a:lnTo>
                  <a:pt x="92860" y="4000"/>
                </a:lnTo>
                <a:lnTo>
                  <a:pt x="92870" y="4000"/>
                </a:lnTo>
                <a:lnTo>
                  <a:pt x="92880" y="4000"/>
                </a:lnTo>
                <a:lnTo>
                  <a:pt x="92880" y="3980"/>
                </a:lnTo>
                <a:lnTo>
                  <a:pt x="92890" y="3980"/>
                </a:lnTo>
                <a:lnTo>
                  <a:pt x="92890" y="3970"/>
                </a:lnTo>
                <a:lnTo>
                  <a:pt x="92910" y="3970"/>
                </a:lnTo>
                <a:lnTo>
                  <a:pt x="92910" y="3960"/>
                </a:lnTo>
                <a:lnTo>
                  <a:pt x="92920" y="3960"/>
                </a:lnTo>
                <a:lnTo>
                  <a:pt x="92930" y="3960"/>
                </a:lnTo>
                <a:lnTo>
                  <a:pt x="92920" y="3940"/>
                </a:lnTo>
                <a:lnTo>
                  <a:pt x="92950" y="3950"/>
                </a:lnTo>
                <a:lnTo>
                  <a:pt x="92950" y="3930"/>
                </a:lnTo>
                <a:lnTo>
                  <a:pt x="92950" y="3920"/>
                </a:lnTo>
                <a:lnTo>
                  <a:pt x="92960" y="3920"/>
                </a:lnTo>
                <a:lnTo>
                  <a:pt x="92960" y="3910"/>
                </a:lnTo>
                <a:lnTo>
                  <a:pt x="92970" y="3910"/>
                </a:lnTo>
                <a:lnTo>
                  <a:pt x="92980" y="3910"/>
                </a:lnTo>
                <a:lnTo>
                  <a:pt x="92980" y="3890"/>
                </a:lnTo>
                <a:lnTo>
                  <a:pt x="92980" y="3850"/>
                </a:lnTo>
                <a:lnTo>
                  <a:pt x="92970" y="3850"/>
                </a:lnTo>
                <a:lnTo>
                  <a:pt x="92970" y="3830"/>
                </a:lnTo>
                <a:lnTo>
                  <a:pt x="92960" y="3830"/>
                </a:lnTo>
                <a:lnTo>
                  <a:pt x="92960" y="3800"/>
                </a:lnTo>
                <a:lnTo>
                  <a:pt x="92970" y="3800"/>
                </a:lnTo>
                <a:lnTo>
                  <a:pt x="92970" y="3790"/>
                </a:lnTo>
                <a:lnTo>
                  <a:pt x="92980" y="3790"/>
                </a:lnTo>
                <a:lnTo>
                  <a:pt x="92980" y="3760"/>
                </a:lnTo>
                <a:lnTo>
                  <a:pt x="92990" y="3760"/>
                </a:lnTo>
                <a:lnTo>
                  <a:pt x="92990" y="3750"/>
                </a:lnTo>
                <a:lnTo>
                  <a:pt x="93000" y="3750"/>
                </a:lnTo>
                <a:lnTo>
                  <a:pt x="93000" y="3730"/>
                </a:lnTo>
                <a:lnTo>
                  <a:pt x="93020" y="3730"/>
                </a:lnTo>
                <a:lnTo>
                  <a:pt x="93020" y="3720"/>
                </a:lnTo>
                <a:lnTo>
                  <a:pt x="93040" y="3720"/>
                </a:lnTo>
                <a:lnTo>
                  <a:pt x="93040" y="3710"/>
                </a:lnTo>
                <a:lnTo>
                  <a:pt x="93050" y="3710"/>
                </a:lnTo>
                <a:lnTo>
                  <a:pt x="93070" y="3710"/>
                </a:lnTo>
                <a:lnTo>
                  <a:pt x="93070" y="3720"/>
                </a:lnTo>
                <a:lnTo>
                  <a:pt x="93080" y="3720"/>
                </a:lnTo>
                <a:lnTo>
                  <a:pt x="93080" y="3710"/>
                </a:lnTo>
                <a:lnTo>
                  <a:pt x="93100" y="3710"/>
                </a:lnTo>
                <a:lnTo>
                  <a:pt x="93100" y="3690"/>
                </a:lnTo>
                <a:lnTo>
                  <a:pt x="93140" y="3690"/>
                </a:lnTo>
                <a:lnTo>
                  <a:pt x="93140" y="3680"/>
                </a:lnTo>
                <a:lnTo>
                  <a:pt x="93150" y="3680"/>
                </a:lnTo>
                <a:lnTo>
                  <a:pt x="93150" y="3670"/>
                </a:lnTo>
                <a:lnTo>
                  <a:pt x="93160" y="3670"/>
                </a:lnTo>
                <a:lnTo>
                  <a:pt x="93170" y="3670"/>
                </a:lnTo>
                <a:lnTo>
                  <a:pt x="93200" y="3670"/>
                </a:lnTo>
                <a:lnTo>
                  <a:pt x="93200" y="3650"/>
                </a:lnTo>
                <a:lnTo>
                  <a:pt x="93250" y="3650"/>
                </a:lnTo>
                <a:lnTo>
                  <a:pt x="93250" y="3670"/>
                </a:lnTo>
                <a:lnTo>
                  <a:pt x="93260" y="3670"/>
                </a:lnTo>
                <a:lnTo>
                  <a:pt x="93260" y="3650"/>
                </a:lnTo>
                <a:lnTo>
                  <a:pt x="93270" y="3650"/>
                </a:lnTo>
                <a:lnTo>
                  <a:pt x="93270" y="3640"/>
                </a:lnTo>
                <a:lnTo>
                  <a:pt x="93280" y="3640"/>
                </a:lnTo>
                <a:lnTo>
                  <a:pt x="93290" y="3640"/>
                </a:lnTo>
                <a:lnTo>
                  <a:pt x="93290" y="3630"/>
                </a:lnTo>
                <a:lnTo>
                  <a:pt x="93310" y="3630"/>
                </a:lnTo>
                <a:lnTo>
                  <a:pt x="93330" y="3630"/>
                </a:lnTo>
                <a:lnTo>
                  <a:pt x="93330" y="3610"/>
                </a:lnTo>
                <a:lnTo>
                  <a:pt x="93350" y="3610"/>
                </a:lnTo>
                <a:lnTo>
                  <a:pt x="93350" y="3600"/>
                </a:lnTo>
                <a:lnTo>
                  <a:pt x="93360" y="3600"/>
                </a:lnTo>
                <a:lnTo>
                  <a:pt x="93400" y="3600"/>
                </a:lnTo>
                <a:lnTo>
                  <a:pt x="93400" y="3580"/>
                </a:lnTo>
                <a:lnTo>
                  <a:pt x="93430" y="3590"/>
                </a:lnTo>
                <a:lnTo>
                  <a:pt x="93430" y="3570"/>
                </a:lnTo>
                <a:lnTo>
                  <a:pt x="93440" y="3570"/>
                </a:lnTo>
                <a:lnTo>
                  <a:pt x="93450" y="3570"/>
                </a:lnTo>
                <a:lnTo>
                  <a:pt x="93450" y="3560"/>
                </a:lnTo>
                <a:lnTo>
                  <a:pt x="93470" y="3560"/>
                </a:lnTo>
                <a:lnTo>
                  <a:pt x="93510" y="3560"/>
                </a:lnTo>
                <a:lnTo>
                  <a:pt x="93510" y="3550"/>
                </a:lnTo>
                <a:lnTo>
                  <a:pt x="93520" y="3550"/>
                </a:lnTo>
                <a:lnTo>
                  <a:pt x="93520" y="3540"/>
                </a:lnTo>
                <a:lnTo>
                  <a:pt x="93520" y="3530"/>
                </a:lnTo>
                <a:lnTo>
                  <a:pt x="93560" y="3530"/>
                </a:lnTo>
                <a:lnTo>
                  <a:pt x="93560" y="3550"/>
                </a:lnTo>
                <a:lnTo>
                  <a:pt x="93670" y="3550"/>
                </a:lnTo>
                <a:lnTo>
                  <a:pt x="93670" y="3530"/>
                </a:lnTo>
                <a:lnTo>
                  <a:pt x="93680" y="3530"/>
                </a:lnTo>
                <a:lnTo>
                  <a:pt x="93680" y="3520"/>
                </a:lnTo>
                <a:lnTo>
                  <a:pt x="93690" y="3520"/>
                </a:lnTo>
                <a:lnTo>
                  <a:pt x="93710" y="3520"/>
                </a:lnTo>
                <a:lnTo>
                  <a:pt x="93710" y="3510"/>
                </a:lnTo>
                <a:lnTo>
                  <a:pt x="93720" y="3510"/>
                </a:lnTo>
                <a:lnTo>
                  <a:pt x="93780" y="3510"/>
                </a:lnTo>
                <a:lnTo>
                  <a:pt x="93780" y="3520"/>
                </a:lnTo>
                <a:lnTo>
                  <a:pt x="93870" y="3520"/>
                </a:lnTo>
                <a:lnTo>
                  <a:pt x="93870" y="3510"/>
                </a:lnTo>
                <a:lnTo>
                  <a:pt x="93910" y="3510"/>
                </a:lnTo>
                <a:lnTo>
                  <a:pt x="93910" y="3520"/>
                </a:lnTo>
                <a:lnTo>
                  <a:pt x="94010" y="3520"/>
                </a:lnTo>
                <a:lnTo>
                  <a:pt x="94010" y="3510"/>
                </a:lnTo>
                <a:lnTo>
                  <a:pt x="94080" y="3510"/>
                </a:lnTo>
                <a:lnTo>
                  <a:pt x="94080" y="3520"/>
                </a:lnTo>
                <a:lnTo>
                  <a:pt x="94160" y="3520"/>
                </a:lnTo>
                <a:lnTo>
                  <a:pt x="94160" y="3510"/>
                </a:lnTo>
                <a:lnTo>
                  <a:pt x="94250" y="3510"/>
                </a:lnTo>
                <a:lnTo>
                  <a:pt x="94250" y="3520"/>
                </a:lnTo>
                <a:lnTo>
                  <a:pt x="94290" y="3520"/>
                </a:lnTo>
                <a:lnTo>
                  <a:pt x="94290" y="3510"/>
                </a:lnTo>
                <a:lnTo>
                  <a:pt x="94320" y="3510"/>
                </a:lnTo>
                <a:lnTo>
                  <a:pt x="94320" y="3490"/>
                </a:lnTo>
                <a:lnTo>
                  <a:pt x="94340" y="3490"/>
                </a:lnTo>
                <a:lnTo>
                  <a:pt x="94340" y="3480"/>
                </a:lnTo>
                <a:lnTo>
                  <a:pt x="94350" y="3480"/>
                </a:lnTo>
                <a:lnTo>
                  <a:pt x="94350" y="3470"/>
                </a:lnTo>
                <a:lnTo>
                  <a:pt x="94360" y="3470"/>
                </a:lnTo>
                <a:lnTo>
                  <a:pt x="94360" y="3450"/>
                </a:lnTo>
                <a:lnTo>
                  <a:pt x="94360" y="3430"/>
                </a:lnTo>
                <a:lnTo>
                  <a:pt x="94370" y="3430"/>
                </a:lnTo>
                <a:lnTo>
                  <a:pt x="94370" y="3420"/>
                </a:lnTo>
                <a:lnTo>
                  <a:pt x="94370" y="3410"/>
                </a:lnTo>
                <a:lnTo>
                  <a:pt x="94380" y="3410"/>
                </a:lnTo>
                <a:lnTo>
                  <a:pt x="94380" y="3400"/>
                </a:lnTo>
                <a:lnTo>
                  <a:pt x="94390" y="3400"/>
                </a:lnTo>
                <a:lnTo>
                  <a:pt x="94430" y="3400"/>
                </a:lnTo>
                <a:lnTo>
                  <a:pt x="94430" y="3390"/>
                </a:lnTo>
                <a:lnTo>
                  <a:pt x="94470" y="3390"/>
                </a:lnTo>
                <a:lnTo>
                  <a:pt x="94470" y="3400"/>
                </a:lnTo>
                <a:lnTo>
                  <a:pt x="94500" y="3400"/>
                </a:lnTo>
                <a:lnTo>
                  <a:pt x="94500" y="3390"/>
                </a:lnTo>
                <a:lnTo>
                  <a:pt x="94510" y="3390"/>
                </a:lnTo>
                <a:lnTo>
                  <a:pt x="94520" y="3390"/>
                </a:lnTo>
                <a:lnTo>
                  <a:pt x="94520" y="3380"/>
                </a:lnTo>
                <a:lnTo>
                  <a:pt x="94520" y="3370"/>
                </a:lnTo>
                <a:lnTo>
                  <a:pt x="94540" y="3370"/>
                </a:lnTo>
                <a:lnTo>
                  <a:pt x="94540" y="3390"/>
                </a:lnTo>
                <a:lnTo>
                  <a:pt x="94560" y="3390"/>
                </a:lnTo>
                <a:lnTo>
                  <a:pt x="94570" y="3390"/>
                </a:lnTo>
                <a:lnTo>
                  <a:pt x="94570" y="3400"/>
                </a:lnTo>
                <a:lnTo>
                  <a:pt x="94600" y="3400"/>
                </a:lnTo>
                <a:lnTo>
                  <a:pt x="94600" y="3390"/>
                </a:lnTo>
                <a:lnTo>
                  <a:pt x="94610" y="3390"/>
                </a:lnTo>
                <a:lnTo>
                  <a:pt x="94620" y="3390"/>
                </a:lnTo>
                <a:lnTo>
                  <a:pt x="94620" y="3370"/>
                </a:lnTo>
                <a:lnTo>
                  <a:pt x="94630" y="3370"/>
                </a:lnTo>
                <a:lnTo>
                  <a:pt x="94630" y="3360"/>
                </a:lnTo>
                <a:lnTo>
                  <a:pt x="94650" y="3360"/>
                </a:lnTo>
                <a:lnTo>
                  <a:pt x="94650" y="3370"/>
                </a:lnTo>
                <a:lnTo>
                  <a:pt x="94720" y="3370"/>
                </a:lnTo>
                <a:lnTo>
                  <a:pt x="94720" y="3360"/>
                </a:lnTo>
                <a:lnTo>
                  <a:pt x="94730" y="3360"/>
                </a:lnTo>
                <a:lnTo>
                  <a:pt x="94730" y="3350"/>
                </a:lnTo>
                <a:lnTo>
                  <a:pt x="94740" y="3350"/>
                </a:lnTo>
                <a:lnTo>
                  <a:pt x="94740" y="3340"/>
                </a:lnTo>
                <a:lnTo>
                  <a:pt x="94740" y="3330"/>
                </a:lnTo>
                <a:lnTo>
                  <a:pt x="94750" y="3330"/>
                </a:lnTo>
                <a:lnTo>
                  <a:pt x="94750" y="3320"/>
                </a:lnTo>
                <a:lnTo>
                  <a:pt x="94780" y="3320"/>
                </a:lnTo>
                <a:lnTo>
                  <a:pt x="94780" y="3310"/>
                </a:lnTo>
                <a:lnTo>
                  <a:pt x="94810" y="3310"/>
                </a:lnTo>
                <a:lnTo>
                  <a:pt x="94810" y="3320"/>
                </a:lnTo>
                <a:lnTo>
                  <a:pt x="94820" y="3320"/>
                </a:lnTo>
                <a:lnTo>
                  <a:pt x="94820" y="3350"/>
                </a:lnTo>
                <a:lnTo>
                  <a:pt x="94820" y="3360"/>
                </a:lnTo>
                <a:lnTo>
                  <a:pt x="94800" y="3360"/>
                </a:lnTo>
                <a:lnTo>
                  <a:pt x="94800" y="3370"/>
                </a:lnTo>
                <a:lnTo>
                  <a:pt x="94800" y="3390"/>
                </a:lnTo>
                <a:lnTo>
                  <a:pt x="94790" y="3390"/>
                </a:lnTo>
                <a:lnTo>
                  <a:pt x="94780" y="3390"/>
                </a:lnTo>
                <a:lnTo>
                  <a:pt x="94780" y="3400"/>
                </a:lnTo>
                <a:lnTo>
                  <a:pt x="94770" y="3400"/>
                </a:lnTo>
                <a:lnTo>
                  <a:pt x="94770" y="3410"/>
                </a:lnTo>
                <a:lnTo>
                  <a:pt x="94750" y="3410"/>
                </a:lnTo>
                <a:lnTo>
                  <a:pt x="94750" y="3430"/>
                </a:lnTo>
                <a:lnTo>
                  <a:pt x="94710" y="3430"/>
                </a:lnTo>
                <a:lnTo>
                  <a:pt x="94710" y="3440"/>
                </a:lnTo>
                <a:lnTo>
                  <a:pt x="94700" y="3440"/>
                </a:lnTo>
                <a:lnTo>
                  <a:pt x="94700" y="3450"/>
                </a:lnTo>
                <a:lnTo>
                  <a:pt x="94680" y="3450"/>
                </a:lnTo>
                <a:lnTo>
                  <a:pt x="94680" y="3470"/>
                </a:lnTo>
                <a:lnTo>
                  <a:pt x="94670" y="3470"/>
                </a:lnTo>
                <a:lnTo>
                  <a:pt x="94670" y="3480"/>
                </a:lnTo>
                <a:lnTo>
                  <a:pt x="94650" y="3480"/>
                </a:lnTo>
                <a:lnTo>
                  <a:pt x="94640" y="3480"/>
                </a:lnTo>
                <a:lnTo>
                  <a:pt x="94640" y="3490"/>
                </a:lnTo>
                <a:lnTo>
                  <a:pt x="94630" y="3490"/>
                </a:lnTo>
                <a:lnTo>
                  <a:pt x="94630" y="3520"/>
                </a:lnTo>
                <a:lnTo>
                  <a:pt x="94620" y="3520"/>
                </a:lnTo>
                <a:lnTo>
                  <a:pt x="94620" y="3530"/>
                </a:lnTo>
                <a:lnTo>
                  <a:pt x="94610" y="3530"/>
                </a:lnTo>
                <a:lnTo>
                  <a:pt x="94610" y="3550"/>
                </a:lnTo>
                <a:lnTo>
                  <a:pt x="94590" y="3550"/>
                </a:lnTo>
                <a:lnTo>
                  <a:pt x="94590" y="3560"/>
                </a:lnTo>
                <a:lnTo>
                  <a:pt x="94580" y="3560"/>
                </a:lnTo>
                <a:lnTo>
                  <a:pt x="94580" y="3600"/>
                </a:lnTo>
                <a:lnTo>
                  <a:pt x="94580" y="3620"/>
                </a:lnTo>
                <a:lnTo>
                  <a:pt x="94550" y="3630"/>
                </a:lnTo>
                <a:lnTo>
                  <a:pt x="94550" y="3640"/>
                </a:lnTo>
                <a:lnTo>
                  <a:pt x="94540" y="3640"/>
                </a:lnTo>
                <a:lnTo>
                  <a:pt x="94540" y="3650"/>
                </a:lnTo>
                <a:lnTo>
                  <a:pt x="94520" y="3650"/>
                </a:lnTo>
                <a:lnTo>
                  <a:pt x="94510" y="3650"/>
                </a:lnTo>
                <a:lnTo>
                  <a:pt x="94510" y="3660"/>
                </a:lnTo>
                <a:lnTo>
                  <a:pt x="94510" y="3670"/>
                </a:lnTo>
                <a:lnTo>
                  <a:pt x="94500" y="3670"/>
                </a:lnTo>
                <a:lnTo>
                  <a:pt x="94500" y="3690"/>
                </a:lnTo>
                <a:lnTo>
                  <a:pt x="94490" y="3690"/>
                </a:lnTo>
                <a:lnTo>
                  <a:pt x="94490" y="3710"/>
                </a:lnTo>
                <a:lnTo>
                  <a:pt x="94490" y="3720"/>
                </a:lnTo>
                <a:lnTo>
                  <a:pt x="94480" y="3720"/>
                </a:lnTo>
                <a:lnTo>
                  <a:pt x="94480" y="3750"/>
                </a:lnTo>
                <a:lnTo>
                  <a:pt x="94480" y="3760"/>
                </a:lnTo>
                <a:lnTo>
                  <a:pt x="94460" y="3760"/>
                </a:lnTo>
                <a:lnTo>
                  <a:pt x="94460" y="3800"/>
                </a:lnTo>
                <a:lnTo>
                  <a:pt x="94450" y="3800"/>
                </a:lnTo>
                <a:lnTo>
                  <a:pt x="94450" y="3810"/>
                </a:lnTo>
                <a:lnTo>
                  <a:pt x="94440" y="3810"/>
                </a:lnTo>
                <a:lnTo>
                  <a:pt x="94440" y="3830"/>
                </a:lnTo>
                <a:lnTo>
                  <a:pt x="94390" y="3820"/>
                </a:lnTo>
                <a:lnTo>
                  <a:pt x="94400" y="3840"/>
                </a:lnTo>
                <a:lnTo>
                  <a:pt x="94370" y="3840"/>
                </a:lnTo>
                <a:lnTo>
                  <a:pt x="94370" y="3850"/>
                </a:lnTo>
                <a:lnTo>
                  <a:pt x="94360" y="3850"/>
                </a:lnTo>
                <a:lnTo>
                  <a:pt x="94360" y="3890"/>
                </a:lnTo>
                <a:lnTo>
                  <a:pt x="94350" y="3890"/>
                </a:lnTo>
                <a:lnTo>
                  <a:pt x="94350" y="3920"/>
                </a:lnTo>
                <a:lnTo>
                  <a:pt x="94340" y="3920"/>
                </a:lnTo>
                <a:lnTo>
                  <a:pt x="94340" y="3930"/>
                </a:lnTo>
                <a:lnTo>
                  <a:pt x="94330" y="3930"/>
                </a:lnTo>
                <a:lnTo>
                  <a:pt x="94330" y="3960"/>
                </a:lnTo>
                <a:lnTo>
                  <a:pt x="94320" y="3960"/>
                </a:lnTo>
                <a:lnTo>
                  <a:pt x="94320" y="3970"/>
                </a:lnTo>
                <a:lnTo>
                  <a:pt x="94310" y="3970"/>
                </a:lnTo>
                <a:lnTo>
                  <a:pt x="94300" y="3970"/>
                </a:lnTo>
                <a:lnTo>
                  <a:pt x="94300" y="3980"/>
                </a:lnTo>
                <a:lnTo>
                  <a:pt x="94290" y="3980"/>
                </a:lnTo>
                <a:lnTo>
                  <a:pt x="94290" y="4010"/>
                </a:lnTo>
                <a:lnTo>
                  <a:pt x="94280" y="4010"/>
                </a:lnTo>
                <a:lnTo>
                  <a:pt x="94280" y="4130"/>
                </a:lnTo>
                <a:lnTo>
                  <a:pt x="94290" y="4130"/>
                </a:lnTo>
                <a:lnTo>
                  <a:pt x="94290" y="4140"/>
                </a:lnTo>
                <a:lnTo>
                  <a:pt x="94300" y="4140"/>
                </a:lnTo>
                <a:lnTo>
                  <a:pt x="94300" y="4160"/>
                </a:lnTo>
                <a:lnTo>
                  <a:pt x="94310" y="4160"/>
                </a:lnTo>
                <a:lnTo>
                  <a:pt x="94310" y="4290"/>
                </a:lnTo>
                <a:lnTo>
                  <a:pt x="94300" y="4290"/>
                </a:lnTo>
                <a:lnTo>
                  <a:pt x="94300" y="4360"/>
                </a:lnTo>
                <a:lnTo>
                  <a:pt x="94310" y="4360"/>
                </a:lnTo>
                <a:lnTo>
                  <a:pt x="94310" y="4380"/>
                </a:lnTo>
                <a:lnTo>
                  <a:pt x="94320" y="4380"/>
                </a:lnTo>
                <a:lnTo>
                  <a:pt x="94320" y="4410"/>
                </a:lnTo>
                <a:lnTo>
                  <a:pt x="94310" y="4410"/>
                </a:lnTo>
                <a:lnTo>
                  <a:pt x="94310" y="4420"/>
                </a:lnTo>
                <a:lnTo>
                  <a:pt x="94310" y="4440"/>
                </a:lnTo>
                <a:lnTo>
                  <a:pt x="94300" y="4440"/>
                </a:lnTo>
                <a:lnTo>
                  <a:pt x="94300" y="4450"/>
                </a:lnTo>
                <a:lnTo>
                  <a:pt x="94290" y="4450"/>
                </a:lnTo>
                <a:lnTo>
                  <a:pt x="94290" y="4470"/>
                </a:lnTo>
                <a:lnTo>
                  <a:pt x="94290" y="4480"/>
                </a:lnTo>
                <a:lnTo>
                  <a:pt x="94270" y="4480"/>
                </a:lnTo>
                <a:lnTo>
                  <a:pt x="94250" y="4480"/>
                </a:lnTo>
                <a:lnTo>
                  <a:pt x="94250" y="4490"/>
                </a:lnTo>
                <a:lnTo>
                  <a:pt x="94240" y="4490"/>
                </a:lnTo>
                <a:lnTo>
                  <a:pt x="94240" y="4500"/>
                </a:lnTo>
                <a:lnTo>
                  <a:pt x="94230" y="4500"/>
                </a:lnTo>
                <a:lnTo>
                  <a:pt x="94230" y="4520"/>
                </a:lnTo>
                <a:lnTo>
                  <a:pt x="94210" y="4520"/>
                </a:lnTo>
                <a:lnTo>
                  <a:pt x="94200" y="4520"/>
                </a:lnTo>
                <a:lnTo>
                  <a:pt x="94200" y="4530"/>
                </a:lnTo>
                <a:lnTo>
                  <a:pt x="94180" y="4530"/>
                </a:lnTo>
                <a:lnTo>
                  <a:pt x="94180" y="4540"/>
                </a:lnTo>
                <a:lnTo>
                  <a:pt x="94170" y="4540"/>
                </a:lnTo>
                <a:lnTo>
                  <a:pt x="94170" y="4550"/>
                </a:lnTo>
                <a:lnTo>
                  <a:pt x="94170" y="4560"/>
                </a:lnTo>
                <a:lnTo>
                  <a:pt x="94160" y="4560"/>
                </a:lnTo>
                <a:lnTo>
                  <a:pt x="94160" y="4570"/>
                </a:lnTo>
                <a:lnTo>
                  <a:pt x="94140" y="4570"/>
                </a:lnTo>
                <a:lnTo>
                  <a:pt x="94140" y="4580"/>
                </a:lnTo>
                <a:lnTo>
                  <a:pt x="94120" y="4580"/>
                </a:lnTo>
                <a:lnTo>
                  <a:pt x="94110" y="4580"/>
                </a:lnTo>
                <a:lnTo>
                  <a:pt x="94110" y="4590"/>
                </a:lnTo>
                <a:lnTo>
                  <a:pt x="94110" y="4600"/>
                </a:lnTo>
                <a:lnTo>
                  <a:pt x="94100" y="4600"/>
                </a:lnTo>
                <a:lnTo>
                  <a:pt x="94100" y="4610"/>
                </a:lnTo>
                <a:lnTo>
                  <a:pt x="94100" y="4620"/>
                </a:lnTo>
                <a:lnTo>
                  <a:pt x="94090" y="4620"/>
                </a:lnTo>
                <a:lnTo>
                  <a:pt x="94090" y="4660"/>
                </a:lnTo>
                <a:lnTo>
                  <a:pt x="94100" y="4660"/>
                </a:lnTo>
                <a:lnTo>
                  <a:pt x="94100" y="4680"/>
                </a:lnTo>
                <a:lnTo>
                  <a:pt x="94110" y="4680"/>
                </a:lnTo>
                <a:lnTo>
                  <a:pt x="94120" y="4680"/>
                </a:lnTo>
                <a:lnTo>
                  <a:pt x="94120" y="4690"/>
                </a:lnTo>
                <a:lnTo>
                  <a:pt x="94160" y="4690"/>
                </a:lnTo>
                <a:lnTo>
                  <a:pt x="94180" y="4690"/>
                </a:lnTo>
                <a:lnTo>
                  <a:pt x="94180" y="4700"/>
                </a:lnTo>
                <a:lnTo>
                  <a:pt x="94190" y="4700"/>
                </a:lnTo>
                <a:lnTo>
                  <a:pt x="94190" y="4730"/>
                </a:lnTo>
                <a:lnTo>
                  <a:pt x="94200" y="4730"/>
                </a:lnTo>
                <a:lnTo>
                  <a:pt x="94200" y="4760"/>
                </a:lnTo>
                <a:lnTo>
                  <a:pt x="94210" y="4750"/>
                </a:lnTo>
                <a:lnTo>
                  <a:pt x="94210" y="4760"/>
                </a:lnTo>
                <a:lnTo>
                  <a:pt x="94210" y="4770"/>
                </a:lnTo>
                <a:lnTo>
                  <a:pt x="94190" y="4770"/>
                </a:lnTo>
                <a:lnTo>
                  <a:pt x="94190" y="4780"/>
                </a:lnTo>
                <a:lnTo>
                  <a:pt x="94160" y="4780"/>
                </a:lnTo>
                <a:lnTo>
                  <a:pt x="94160" y="4770"/>
                </a:lnTo>
                <a:lnTo>
                  <a:pt x="94150" y="4770"/>
                </a:lnTo>
                <a:lnTo>
                  <a:pt x="94150" y="4760"/>
                </a:lnTo>
                <a:lnTo>
                  <a:pt x="94140" y="4760"/>
                </a:lnTo>
                <a:lnTo>
                  <a:pt x="94140" y="4750"/>
                </a:lnTo>
                <a:lnTo>
                  <a:pt x="94130" y="4750"/>
                </a:lnTo>
                <a:lnTo>
                  <a:pt x="94120" y="4740"/>
                </a:lnTo>
                <a:lnTo>
                  <a:pt x="94120" y="4730"/>
                </a:lnTo>
                <a:lnTo>
                  <a:pt x="94110" y="4730"/>
                </a:lnTo>
                <a:lnTo>
                  <a:pt x="94100" y="4730"/>
                </a:lnTo>
                <a:lnTo>
                  <a:pt x="94100" y="4740"/>
                </a:lnTo>
                <a:lnTo>
                  <a:pt x="94080" y="4740"/>
                </a:lnTo>
                <a:lnTo>
                  <a:pt x="94070" y="4740"/>
                </a:lnTo>
                <a:lnTo>
                  <a:pt x="94070" y="4760"/>
                </a:lnTo>
                <a:lnTo>
                  <a:pt x="94060" y="4750"/>
                </a:lnTo>
                <a:lnTo>
                  <a:pt x="94060" y="4800"/>
                </a:lnTo>
                <a:lnTo>
                  <a:pt x="94070" y="4800"/>
                </a:lnTo>
                <a:lnTo>
                  <a:pt x="94070" y="4820"/>
                </a:lnTo>
                <a:lnTo>
                  <a:pt x="94080" y="4820"/>
                </a:lnTo>
                <a:lnTo>
                  <a:pt x="94080" y="4840"/>
                </a:lnTo>
                <a:lnTo>
                  <a:pt x="94090" y="4840"/>
                </a:lnTo>
                <a:lnTo>
                  <a:pt x="94090" y="4850"/>
                </a:lnTo>
                <a:lnTo>
                  <a:pt x="94100" y="4850"/>
                </a:lnTo>
                <a:lnTo>
                  <a:pt x="94100" y="4860"/>
                </a:lnTo>
                <a:lnTo>
                  <a:pt x="94110" y="4860"/>
                </a:lnTo>
                <a:lnTo>
                  <a:pt x="94110" y="4870"/>
                </a:lnTo>
                <a:lnTo>
                  <a:pt x="94110" y="4890"/>
                </a:lnTo>
                <a:lnTo>
                  <a:pt x="94120" y="4890"/>
                </a:lnTo>
                <a:lnTo>
                  <a:pt x="94120" y="4920"/>
                </a:lnTo>
                <a:lnTo>
                  <a:pt x="94120" y="4930"/>
                </a:lnTo>
                <a:lnTo>
                  <a:pt x="94110" y="4930"/>
                </a:lnTo>
                <a:lnTo>
                  <a:pt x="94110" y="4950"/>
                </a:lnTo>
                <a:lnTo>
                  <a:pt x="94110" y="4960"/>
                </a:lnTo>
                <a:lnTo>
                  <a:pt x="94170" y="4960"/>
                </a:lnTo>
                <a:lnTo>
                  <a:pt x="94170" y="4970"/>
                </a:lnTo>
                <a:lnTo>
                  <a:pt x="94190" y="4970"/>
                </a:lnTo>
                <a:lnTo>
                  <a:pt x="94190" y="4980"/>
                </a:lnTo>
                <a:lnTo>
                  <a:pt x="94210" y="4980"/>
                </a:lnTo>
                <a:lnTo>
                  <a:pt x="94210" y="5050"/>
                </a:lnTo>
                <a:lnTo>
                  <a:pt x="94200" y="5050"/>
                </a:lnTo>
                <a:lnTo>
                  <a:pt x="94200" y="5060"/>
                </a:lnTo>
                <a:lnTo>
                  <a:pt x="94190" y="5060"/>
                </a:lnTo>
                <a:lnTo>
                  <a:pt x="94190" y="5080"/>
                </a:lnTo>
                <a:lnTo>
                  <a:pt x="94180" y="5080"/>
                </a:lnTo>
                <a:lnTo>
                  <a:pt x="94180" y="5120"/>
                </a:lnTo>
                <a:lnTo>
                  <a:pt x="94190" y="5120"/>
                </a:lnTo>
                <a:lnTo>
                  <a:pt x="94190" y="5140"/>
                </a:lnTo>
                <a:lnTo>
                  <a:pt x="94200" y="5140"/>
                </a:lnTo>
                <a:lnTo>
                  <a:pt x="94200" y="5230"/>
                </a:lnTo>
                <a:lnTo>
                  <a:pt x="94190" y="5240"/>
                </a:lnTo>
                <a:lnTo>
                  <a:pt x="94190" y="5250"/>
                </a:lnTo>
                <a:lnTo>
                  <a:pt x="94190" y="5260"/>
                </a:lnTo>
                <a:lnTo>
                  <a:pt x="94180" y="5260"/>
                </a:lnTo>
                <a:lnTo>
                  <a:pt x="94180" y="5270"/>
                </a:lnTo>
                <a:lnTo>
                  <a:pt x="94180" y="5290"/>
                </a:lnTo>
                <a:lnTo>
                  <a:pt x="94170" y="5290"/>
                </a:lnTo>
                <a:lnTo>
                  <a:pt x="94160" y="5290"/>
                </a:lnTo>
                <a:lnTo>
                  <a:pt x="94160" y="5310"/>
                </a:lnTo>
                <a:lnTo>
                  <a:pt x="94150" y="5320"/>
                </a:lnTo>
                <a:lnTo>
                  <a:pt x="94150" y="5330"/>
                </a:lnTo>
                <a:lnTo>
                  <a:pt x="94150" y="5340"/>
                </a:lnTo>
                <a:lnTo>
                  <a:pt x="94140" y="5340"/>
                </a:lnTo>
                <a:lnTo>
                  <a:pt x="94140" y="5350"/>
                </a:lnTo>
                <a:lnTo>
                  <a:pt x="94140" y="5360"/>
                </a:lnTo>
                <a:lnTo>
                  <a:pt x="94130" y="5360"/>
                </a:lnTo>
                <a:lnTo>
                  <a:pt x="94120" y="5360"/>
                </a:lnTo>
                <a:lnTo>
                  <a:pt x="94120" y="5380"/>
                </a:lnTo>
                <a:lnTo>
                  <a:pt x="94100" y="5380"/>
                </a:lnTo>
                <a:lnTo>
                  <a:pt x="94100" y="5400"/>
                </a:lnTo>
                <a:lnTo>
                  <a:pt x="94100" y="5410"/>
                </a:lnTo>
                <a:lnTo>
                  <a:pt x="94090" y="5410"/>
                </a:lnTo>
                <a:lnTo>
                  <a:pt x="94080" y="5410"/>
                </a:lnTo>
                <a:lnTo>
                  <a:pt x="94080" y="5420"/>
                </a:lnTo>
                <a:lnTo>
                  <a:pt x="94060" y="5420"/>
                </a:lnTo>
                <a:lnTo>
                  <a:pt x="94060" y="5400"/>
                </a:lnTo>
                <a:lnTo>
                  <a:pt x="94050" y="5390"/>
                </a:lnTo>
                <a:lnTo>
                  <a:pt x="94050" y="5380"/>
                </a:lnTo>
                <a:lnTo>
                  <a:pt x="94020" y="5380"/>
                </a:lnTo>
                <a:lnTo>
                  <a:pt x="94020" y="5400"/>
                </a:lnTo>
                <a:lnTo>
                  <a:pt x="94010" y="5390"/>
                </a:lnTo>
                <a:lnTo>
                  <a:pt x="94010" y="5480"/>
                </a:lnTo>
                <a:lnTo>
                  <a:pt x="94020" y="5580"/>
                </a:lnTo>
                <a:lnTo>
                  <a:pt x="94010" y="5580"/>
                </a:lnTo>
                <a:lnTo>
                  <a:pt x="94010" y="5590"/>
                </a:lnTo>
                <a:lnTo>
                  <a:pt x="94000" y="5590"/>
                </a:lnTo>
                <a:lnTo>
                  <a:pt x="94000" y="5610"/>
                </a:lnTo>
                <a:lnTo>
                  <a:pt x="94010" y="5660"/>
                </a:lnTo>
                <a:lnTo>
                  <a:pt x="94000" y="5660"/>
                </a:lnTo>
                <a:lnTo>
                  <a:pt x="94000" y="5670"/>
                </a:lnTo>
                <a:lnTo>
                  <a:pt x="93980" y="5670"/>
                </a:lnTo>
                <a:lnTo>
                  <a:pt x="93970" y="5670"/>
                </a:lnTo>
                <a:lnTo>
                  <a:pt x="93970" y="5680"/>
                </a:lnTo>
                <a:lnTo>
                  <a:pt x="93970" y="5690"/>
                </a:lnTo>
                <a:lnTo>
                  <a:pt x="93960" y="5690"/>
                </a:lnTo>
                <a:lnTo>
                  <a:pt x="93960" y="5670"/>
                </a:lnTo>
                <a:lnTo>
                  <a:pt x="93930" y="5670"/>
                </a:lnTo>
                <a:lnTo>
                  <a:pt x="93930" y="5660"/>
                </a:lnTo>
                <a:lnTo>
                  <a:pt x="93880" y="5660"/>
                </a:lnTo>
                <a:lnTo>
                  <a:pt x="93880" y="5670"/>
                </a:lnTo>
                <a:lnTo>
                  <a:pt x="93870" y="5670"/>
                </a:lnTo>
                <a:lnTo>
                  <a:pt x="93870" y="5690"/>
                </a:lnTo>
                <a:lnTo>
                  <a:pt x="93860" y="5690"/>
                </a:lnTo>
                <a:lnTo>
                  <a:pt x="93850" y="5690"/>
                </a:lnTo>
                <a:lnTo>
                  <a:pt x="93850" y="5700"/>
                </a:lnTo>
                <a:lnTo>
                  <a:pt x="93840" y="5700"/>
                </a:lnTo>
                <a:lnTo>
                  <a:pt x="93840" y="5710"/>
                </a:lnTo>
                <a:lnTo>
                  <a:pt x="93830" y="5710"/>
                </a:lnTo>
                <a:lnTo>
                  <a:pt x="93830" y="5740"/>
                </a:lnTo>
                <a:lnTo>
                  <a:pt x="93820" y="5740"/>
                </a:lnTo>
                <a:lnTo>
                  <a:pt x="93820" y="5770"/>
                </a:lnTo>
                <a:lnTo>
                  <a:pt x="93820" y="5780"/>
                </a:lnTo>
                <a:lnTo>
                  <a:pt x="93790" y="5780"/>
                </a:lnTo>
                <a:lnTo>
                  <a:pt x="93790" y="5790"/>
                </a:lnTo>
                <a:lnTo>
                  <a:pt x="93780" y="5790"/>
                </a:lnTo>
                <a:lnTo>
                  <a:pt x="93780" y="5810"/>
                </a:lnTo>
                <a:lnTo>
                  <a:pt x="93760" y="5810"/>
                </a:lnTo>
                <a:lnTo>
                  <a:pt x="93760" y="5820"/>
                </a:lnTo>
                <a:lnTo>
                  <a:pt x="93750" y="5820"/>
                </a:lnTo>
                <a:lnTo>
                  <a:pt x="93750" y="5830"/>
                </a:lnTo>
                <a:lnTo>
                  <a:pt x="93740" y="5830"/>
                </a:lnTo>
                <a:lnTo>
                  <a:pt x="93740" y="5840"/>
                </a:lnTo>
                <a:lnTo>
                  <a:pt x="93740" y="5850"/>
                </a:lnTo>
                <a:lnTo>
                  <a:pt x="93730" y="5850"/>
                </a:lnTo>
                <a:lnTo>
                  <a:pt x="93730" y="5860"/>
                </a:lnTo>
                <a:lnTo>
                  <a:pt x="93710" y="5860"/>
                </a:lnTo>
                <a:lnTo>
                  <a:pt x="93710" y="5930"/>
                </a:lnTo>
                <a:lnTo>
                  <a:pt x="93710" y="5950"/>
                </a:lnTo>
                <a:lnTo>
                  <a:pt x="93700" y="5950"/>
                </a:lnTo>
                <a:lnTo>
                  <a:pt x="93700" y="5990"/>
                </a:lnTo>
                <a:lnTo>
                  <a:pt x="93690" y="5990"/>
                </a:lnTo>
                <a:lnTo>
                  <a:pt x="93690" y="6000"/>
                </a:lnTo>
                <a:lnTo>
                  <a:pt x="93690" y="6010"/>
                </a:lnTo>
                <a:lnTo>
                  <a:pt x="93660" y="6010"/>
                </a:lnTo>
                <a:lnTo>
                  <a:pt x="93660" y="6020"/>
                </a:lnTo>
                <a:lnTo>
                  <a:pt x="93650" y="6020"/>
                </a:lnTo>
                <a:lnTo>
                  <a:pt x="93630" y="6020"/>
                </a:lnTo>
                <a:lnTo>
                  <a:pt x="93600" y="6020"/>
                </a:lnTo>
                <a:lnTo>
                  <a:pt x="93600" y="6010"/>
                </a:lnTo>
                <a:lnTo>
                  <a:pt x="93580" y="6010"/>
                </a:lnTo>
                <a:lnTo>
                  <a:pt x="93570" y="6010"/>
                </a:lnTo>
                <a:lnTo>
                  <a:pt x="93570" y="5980"/>
                </a:lnTo>
                <a:lnTo>
                  <a:pt x="93550" y="5980"/>
                </a:lnTo>
                <a:lnTo>
                  <a:pt x="93550" y="5970"/>
                </a:lnTo>
                <a:lnTo>
                  <a:pt x="93520" y="5970"/>
                </a:lnTo>
                <a:lnTo>
                  <a:pt x="93520" y="5960"/>
                </a:lnTo>
                <a:lnTo>
                  <a:pt x="93490" y="5950"/>
                </a:lnTo>
                <a:lnTo>
                  <a:pt x="93490" y="5940"/>
                </a:lnTo>
                <a:lnTo>
                  <a:pt x="93470" y="5940"/>
                </a:lnTo>
                <a:lnTo>
                  <a:pt x="93470" y="5930"/>
                </a:lnTo>
                <a:lnTo>
                  <a:pt x="93440" y="5930"/>
                </a:lnTo>
                <a:lnTo>
                  <a:pt x="93400" y="5930"/>
                </a:lnTo>
                <a:lnTo>
                  <a:pt x="93400" y="5920"/>
                </a:lnTo>
                <a:lnTo>
                  <a:pt x="93400" y="5910"/>
                </a:lnTo>
                <a:lnTo>
                  <a:pt x="93390" y="5910"/>
                </a:lnTo>
                <a:lnTo>
                  <a:pt x="93370" y="5910"/>
                </a:lnTo>
                <a:lnTo>
                  <a:pt x="93370" y="5900"/>
                </a:lnTo>
                <a:lnTo>
                  <a:pt x="93360" y="5900"/>
                </a:lnTo>
                <a:lnTo>
                  <a:pt x="93340" y="5900"/>
                </a:lnTo>
                <a:lnTo>
                  <a:pt x="93340" y="5890"/>
                </a:lnTo>
                <a:lnTo>
                  <a:pt x="93330" y="5890"/>
                </a:lnTo>
                <a:lnTo>
                  <a:pt x="93290" y="5890"/>
                </a:lnTo>
                <a:lnTo>
                  <a:pt x="93290" y="5870"/>
                </a:lnTo>
                <a:lnTo>
                  <a:pt x="93210" y="5870"/>
                </a:lnTo>
                <a:lnTo>
                  <a:pt x="93210" y="5860"/>
                </a:lnTo>
                <a:lnTo>
                  <a:pt x="93180" y="5860"/>
                </a:lnTo>
                <a:lnTo>
                  <a:pt x="93180" y="5850"/>
                </a:lnTo>
                <a:lnTo>
                  <a:pt x="93170" y="5850"/>
                </a:lnTo>
                <a:lnTo>
                  <a:pt x="93170" y="5860"/>
                </a:lnTo>
                <a:lnTo>
                  <a:pt x="93150" y="5860"/>
                </a:lnTo>
                <a:lnTo>
                  <a:pt x="93150" y="5870"/>
                </a:lnTo>
                <a:lnTo>
                  <a:pt x="93140" y="5870"/>
                </a:lnTo>
                <a:lnTo>
                  <a:pt x="93140" y="5940"/>
                </a:lnTo>
                <a:lnTo>
                  <a:pt x="93110" y="5940"/>
                </a:lnTo>
                <a:lnTo>
                  <a:pt x="93110" y="5930"/>
                </a:lnTo>
                <a:lnTo>
                  <a:pt x="93100" y="5930"/>
                </a:lnTo>
                <a:lnTo>
                  <a:pt x="93100" y="5910"/>
                </a:lnTo>
                <a:lnTo>
                  <a:pt x="93110" y="5910"/>
                </a:lnTo>
                <a:lnTo>
                  <a:pt x="93110" y="5900"/>
                </a:lnTo>
                <a:lnTo>
                  <a:pt x="93100" y="5900"/>
                </a:lnTo>
                <a:lnTo>
                  <a:pt x="93100" y="5880"/>
                </a:lnTo>
                <a:lnTo>
                  <a:pt x="93090" y="5870"/>
                </a:lnTo>
                <a:lnTo>
                  <a:pt x="93090" y="5880"/>
                </a:lnTo>
                <a:lnTo>
                  <a:pt x="93090" y="5890"/>
                </a:lnTo>
                <a:lnTo>
                  <a:pt x="93080" y="5890"/>
                </a:lnTo>
                <a:lnTo>
                  <a:pt x="93080" y="5900"/>
                </a:lnTo>
                <a:lnTo>
                  <a:pt x="93050" y="5900"/>
                </a:lnTo>
                <a:lnTo>
                  <a:pt x="93040" y="5910"/>
                </a:lnTo>
                <a:lnTo>
                  <a:pt x="93030" y="5910"/>
                </a:lnTo>
                <a:lnTo>
                  <a:pt x="93030" y="5930"/>
                </a:lnTo>
                <a:lnTo>
                  <a:pt x="93020" y="5930"/>
                </a:lnTo>
                <a:lnTo>
                  <a:pt x="93020" y="5940"/>
                </a:lnTo>
                <a:lnTo>
                  <a:pt x="93000" y="5940"/>
                </a:lnTo>
                <a:lnTo>
                  <a:pt x="93000" y="5950"/>
                </a:lnTo>
                <a:lnTo>
                  <a:pt x="92980" y="5950"/>
                </a:lnTo>
                <a:lnTo>
                  <a:pt x="92970" y="5950"/>
                </a:lnTo>
                <a:lnTo>
                  <a:pt x="92970" y="5960"/>
                </a:lnTo>
                <a:lnTo>
                  <a:pt x="92970" y="5970"/>
                </a:lnTo>
                <a:lnTo>
                  <a:pt x="92890" y="5970"/>
                </a:lnTo>
                <a:lnTo>
                  <a:pt x="92890" y="5980"/>
                </a:lnTo>
                <a:lnTo>
                  <a:pt x="92870" y="5980"/>
                </a:lnTo>
                <a:lnTo>
                  <a:pt x="92870" y="5990"/>
                </a:lnTo>
                <a:lnTo>
                  <a:pt x="92830" y="5990"/>
                </a:lnTo>
                <a:lnTo>
                  <a:pt x="92830" y="5980"/>
                </a:lnTo>
                <a:lnTo>
                  <a:pt x="92760" y="5980"/>
                </a:lnTo>
                <a:lnTo>
                  <a:pt x="92760" y="5990"/>
                </a:lnTo>
                <a:lnTo>
                  <a:pt x="92750" y="5990"/>
                </a:lnTo>
                <a:lnTo>
                  <a:pt x="92750" y="6010"/>
                </a:lnTo>
                <a:lnTo>
                  <a:pt x="92690" y="6010"/>
                </a:lnTo>
                <a:lnTo>
                  <a:pt x="92690" y="5990"/>
                </a:lnTo>
                <a:lnTo>
                  <a:pt x="92680" y="5990"/>
                </a:lnTo>
                <a:lnTo>
                  <a:pt x="92680" y="6010"/>
                </a:lnTo>
                <a:lnTo>
                  <a:pt x="92670" y="6010"/>
                </a:lnTo>
                <a:lnTo>
                  <a:pt x="92670" y="6030"/>
                </a:lnTo>
                <a:lnTo>
                  <a:pt x="92650" y="6040"/>
                </a:lnTo>
                <a:lnTo>
                  <a:pt x="92650" y="6050"/>
                </a:lnTo>
                <a:lnTo>
                  <a:pt x="92640" y="6050"/>
                </a:lnTo>
                <a:lnTo>
                  <a:pt x="92630" y="6050"/>
                </a:lnTo>
                <a:lnTo>
                  <a:pt x="92630" y="6070"/>
                </a:lnTo>
                <a:lnTo>
                  <a:pt x="92620" y="6070"/>
                </a:lnTo>
                <a:lnTo>
                  <a:pt x="92620" y="6100"/>
                </a:lnTo>
                <a:lnTo>
                  <a:pt x="92550" y="6100"/>
                </a:lnTo>
                <a:lnTo>
                  <a:pt x="92550" y="6110"/>
                </a:lnTo>
                <a:lnTo>
                  <a:pt x="92530" y="6110"/>
                </a:lnTo>
                <a:lnTo>
                  <a:pt x="92530" y="6130"/>
                </a:lnTo>
                <a:lnTo>
                  <a:pt x="92510" y="6130"/>
                </a:lnTo>
                <a:lnTo>
                  <a:pt x="92510" y="6140"/>
                </a:lnTo>
                <a:lnTo>
                  <a:pt x="92500" y="6140"/>
                </a:lnTo>
                <a:lnTo>
                  <a:pt x="92500" y="6150"/>
                </a:lnTo>
                <a:lnTo>
                  <a:pt x="92490" y="6150"/>
                </a:lnTo>
                <a:lnTo>
                  <a:pt x="92490" y="6230"/>
                </a:lnTo>
                <a:lnTo>
                  <a:pt x="92500" y="6230"/>
                </a:lnTo>
                <a:lnTo>
                  <a:pt x="92500" y="6260"/>
                </a:lnTo>
                <a:lnTo>
                  <a:pt x="92500" y="6300"/>
                </a:lnTo>
                <a:lnTo>
                  <a:pt x="92510" y="6300"/>
                </a:lnTo>
                <a:lnTo>
                  <a:pt x="92510" y="6330"/>
                </a:lnTo>
                <a:lnTo>
                  <a:pt x="92510" y="6320"/>
                </a:lnTo>
                <a:lnTo>
                  <a:pt x="92500" y="6330"/>
                </a:lnTo>
                <a:lnTo>
                  <a:pt x="92500" y="6350"/>
                </a:lnTo>
                <a:lnTo>
                  <a:pt x="92410" y="6350"/>
                </a:lnTo>
                <a:lnTo>
                  <a:pt x="92410" y="6330"/>
                </a:lnTo>
                <a:lnTo>
                  <a:pt x="92380" y="6330"/>
                </a:lnTo>
                <a:lnTo>
                  <a:pt x="92380" y="6310"/>
                </a:lnTo>
                <a:lnTo>
                  <a:pt x="92370" y="6310"/>
                </a:lnTo>
                <a:lnTo>
                  <a:pt x="92370" y="6300"/>
                </a:lnTo>
                <a:lnTo>
                  <a:pt x="92370" y="6290"/>
                </a:lnTo>
                <a:lnTo>
                  <a:pt x="92360" y="6290"/>
                </a:lnTo>
                <a:lnTo>
                  <a:pt x="92350" y="6290"/>
                </a:lnTo>
                <a:lnTo>
                  <a:pt x="92350" y="6260"/>
                </a:lnTo>
                <a:lnTo>
                  <a:pt x="92170" y="6260"/>
                </a:lnTo>
                <a:lnTo>
                  <a:pt x="92170" y="6270"/>
                </a:lnTo>
                <a:lnTo>
                  <a:pt x="92160" y="6270"/>
                </a:lnTo>
                <a:lnTo>
                  <a:pt x="92160" y="6290"/>
                </a:lnTo>
                <a:lnTo>
                  <a:pt x="92110" y="6290"/>
                </a:lnTo>
                <a:lnTo>
                  <a:pt x="92110" y="6270"/>
                </a:lnTo>
                <a:lnTo>
                  <a:pt x="92090" y="6270"/>
                </a:lnTo>
                <a:lnTo>
                  <a:pt x="92090" y="6290"/>
                </a:lnTo>
                <a:lnTo>
                  <a:pt x="92030" y="6290"/>
                </a:lnTo>
                <a:lnTo>
                  <a:pt x="92030" y="6280"/>
                </a:lnTo>
                <a:lnTo>
                  <a:pt x="92020" y="6270"/>
                </a:lnTo>
                <a:lnTo>
                  <a:pt x="92010" y="6270"/>
                </a:lnTo>
                <a:lnTo>
                  <a:pt x="92010" y="6260"/>
                </a:lnTo>
                <a:lnTo>
                  <a:pt x="92000" y="6260"/>
                </a:lnTo>
                <a:lnTo>
                  <a:pt x="91980" y="6260"/>
                </a:lnTo>
                <a:lnTo>
                  <a:pt x="91980" y="6250"/>
                </a:lnTo>
                <a:lnTo>
                  <a:pt x="91970" y="6250"/>
                </a:lnTo>
                <a:lnTo>
                  <a:pt x="91970" y="6260"/>
                </a:lnTo>
                <a:lnTo>
                  <a:pt x="91950" y="6260"/>
                </a:lnTo>
                <a:lnTo>
                  <a:pt x="91950" y="6270"/>
                </a:lnTo>
                <a:lnTo>
                  <a:pt x="91940" y="6270"/>
                </a:lnTo>
                <a:lnTo>
                  <a:pt x="91940" y="6290"/>
                </a:lnTo>
                <a:lnTo>
                  <a:pt x="91940" y="6300"/>
                </a:lnTo>
                <a:lnTo>
                  <a:pt x="91930" y="6300"/>
                </a:lnTo>
                <a:lnTo>
                  <a:pt x="91930" y="6310"/>
                </a:lnTo>
                <a:lnTo>
                  <a:pt x="91920" y="6310"/>
                </a:lnTo>
                <a:lnTo>
                  <a:pt x="91920" y="6330"/>
                </a:lnTo>
                <a:lnTo>
                  <a:pt x="91910" y="6330"/>
                </a:lnTo>
                <a:lnTo>
                  <a:pt x="91910" y="6340"/>
                </a:lnTo>
                <a:lnTo>
                  <a:pt x="91880" y="6340"/>
                </a:lnTo>
                <a:lnTo>
                  <a:pt x="91880" y="6350"/>
                </a:lnTo>
                <a:lnTo>
                  <a:pt x="91860" y="6350"/>
                </a:lnTo>
                <a:lnTo>
                  <a:pt x="91840" y="6350"/>
                </a:lnTo>
                <a:lnTo>
                  <a:pt x="91840" y="6360"/>
                </a:lnTo>
                <a:lnTo>
                  <a:pt x="91840" y="6370"/>
                </a:lnTo>
                <a:lnTo>
                  <a:pt x="91830" y="6370"/>
                </a:lnTo>
                <a:lnTo>
                  <a:pt x="91830" y="6380"/>
                </a:lnTo>
                <a:lnTo>
                  <a:pt x="91820" y="6380"/>
                </a:lnTo>
                <a:lnTo>
                  <a:pt x="91820" y="6390"/>
                </a:lnTo>
                <a:lnTo>
                  <a:pt x="91790" y="6390"/>
                </a:lnTo>
                <a:lnTo>
                  <a:pt x="91790" y="6380"/>
                </a:lnTo>
                <a:lnTo>
                  <a:pt x="91750" y="6380"/>
                </a:lnTo>
                <a:lnTo>
                  <a:pt x="91750" y="6390"/>
                </a:lnTo>
                <a:lnTo>
                  <a:pt x="91740" y="6390"/>
                </a:lnTo>
                <a:lnTo>
                  <a:pt x="91740" y="6400"/>
                </a:lnTo>
                <a:lnTo>
                  <a:pt x="91740" y="6410"/>
                </a:lnTo>
                <a:lnTo>
                  <a:pt x="91720" y="6410"/>
                </a:lnTo>
                <a:lnTo>
                  <a:pt x="91710" y="6420"/>
                </a:lnTo>
                <a:lnTo>
                  <a:pt x="91700" y="6420"/>
                </a:lnTo>
                <a:lnTo>
                  <a:pt x="91700" y="6430"/>
                </a:lnTo>
                <a:lnTo>
                  <a:pt x="91690" y="6430"/>
                </a:lnTo>
                <a:lnTo>
                  <a:pt x="91690" y="6450"/>
                </a:lnTo>
                <a:lnTo>
                  <a:pt x="91670" y="6450"/>
                </a:lnTo>
                <a:lnTo>
                  <a:pt x="91670" y="6460"/>
                </a:lnTo>
                <a:lnTo>
                  <a:pt x="91610" y="6460"/>
                </a:lnTo>
                <a:lnTo>
                  <a:pt x="91610" y="6470"/>
                </a:lnTo>
                <a:lnTo>
                  <a:pt x="91590" y="6470"/>
                </a:lnTo>
                <a:lnTo>
                  <a:pt x="91590" y="6490"/>
                </a:lnTo>
                <a:lnTo>
                  <a:pt x="91580" y="6490"/>
                </a:lnTo>
                <a:lnTo>
                  <a:pt x="91580" y="6530"/>
                </a:lnTo>
                <a:lnTo>
                  <a:pt x="91560" y="6530"/>
                </a:lnTo>
                <a:lnTo>
                  <a:pt x="91560" y="6540"/>
                </a:lnTo>
                <a:lnTo>
                  <a:pt x="91550" y="6540"/>
                </a:lnTo>
                <a:lnTo>
                  <a:pt x="91550" y="6550"/>
                </a:lnTo>
                <a:lnTo>
                  <a:pt x="91540" y="6550"/>
                </a:lnTo>
                <a:lnTo>
                  <a:pt x="91540" y="6560"/>
                </a:lnTo>
                <a:lnTo>
                  <a:pt x="91540" y="6570"/>
                </a:lnTo>
                <a:lnTo>
                  <a:pt x="91530" y="6560"/>
                </a:lnTo>
                <a:lnTo>
                  <a:pt x="91530" y="6580"/>
                </a:lnTo>
                <a:lnTo>
                  <a:pt x="91520" y="6580"/>
                </a:lnTo>
                <a:lnTo>
                  <a:pt x="91520" y="6590"/>
                </a:lnTo>
                <a:lnTo>
                  <a:pt x="91510" y="6590"/>
                </a:lnTo>
                <a:lnTo>
                  <a:pt x="91510" y="6600"/>
                </a:lnTo>
                <a:lnTo>
                  <a:pt x="91510" y="6610"/>
                </a:lnTo>
                <a:lnTo>
                  <a:pt x="91500" y="6610"/>
                </a:lnTo>
                <a:lnTo>
                  <a:pt x="91500" y="6660"/>
                </a:lnTo>
                <a:lnTo>
                  <a:pt x="91490" y="6660"/>
                </a:lnTo>
                <a:lnTo>
                  <a:pt x="91490" y="6690"/>
                </a:lnTo>
                <a:lnTo>
                  <a:pt x="91490" y="6700"/>
                </a:lnTo>
                <a:lnTo>
                  <a:pt x="91480" y="6700"/>
                </a:lnTo>
                <a:lnTo>
                  <a:pt x="91480" y="6710"/>
                </a:lnTo>
                <a:lnTo>
                  <a:pt x="91470" y="6710"/>
                </a:lnTo>
                <a:lnTo>
                  <a:pt x="91470" y="6730"/>
                </a:lnTo>
                <a:lnTo>
                  <a:pt x="91460" y="6730"/>
                </a:lnTo>
                <a:lnTo>
                  <a:pt x="91460" y="6740"/>
                </a:lnTo>
                <a:lnTo>
                  <a:pt x="91410" y="6740"/>
                </a:lnTo>
                <a:lnTo>
                  <a:pt x="91410" y="6730"/>
                </a:lnTo>
                <a:lnTo>
                  <a:pt x="91400" y="6730"/>
                </a:lnTo>
                <a:lnTo>
                  <a:pt x="91400" y="6710"/>
                </a:lnTo>
                <a:lnTo>
                  <a:pt x="91390" y="6710"/>
                </a:lnTo>
                <a:lnTo>
                  <a:pt x="91390" y="6690"/>
                </a:lnTo>
                <a:lnTo>
                  <a:pt x="91380" y="6690"/>
                </a:lnTo>
                <a:lnTo>
                  <a:pt x="91380" y="6670"/>
                </a:lnTo>
                <a:lnTo>
                  <a:pt x="91330" y="6670"/>
                </a:lnTo>
                <a:lnTo>
                  <a:pt x="91280" y="6670"/>
                </a:lnTo>
                <a:lnTo>
                  <a:pt x="91280" y="6680"/>
                </a:lnTo>
                <a:lnTo>
                  <a:pt x="91280" y="6690"/>
                </a:lnTo>
                <a:lnTo>
                  <a:pt x="91270" y="6690"/>
                </a:lnTo>
                <a:lnTo>
                  <a:pt x="91240" y="6690"/>
                </a:lnTo>
                <a:lnTo>
                  <a:pt x="91240" y="6700"/>
                </a:lnTo>
                <a:lnTo>
                  <a:pt x="91240" y="6710"/>
                </a:lnTo>
                <a:lnTo>
                  <a:pt x="91230" y="6710"/>
                </a:lnTo>
                <a:lnTo>
                  <a:pt x="91230" y="6730"/>
                </a:lnTo>
                <a:lnTo>
                  <a:pt x="91200" y="6730"/>
                </a:lnTo>
                <a:lnTo>
                  <a:pt x="91200" y="6770"/>
                </a:lnTo>
                <a:lnTo>
                  <a:pt x="91210" y="6770"/>
                </a:lnTo>
                <a:lnTo>
                  <a:pt x="91210" y="6780"/>
                </a:lnTo>
                <a:lnTo>
                  <a:pt x="91220" y="6780"/>
                </a:lnTo>
                <a:lnTo>
                  <a:pt x="91220" y="6810"/>
                </a:lnTo>
                <a:lnTo>
                  <a:pt x="91210" y="6810"/>
                </a:lnTo>
                <a:lnTo>
                  <a:pt x="91210" y="6820"/>
                </a:lnTo>
                <a:lnTo>
                  <a:pt x="91190" y="6820"/>
                </a:lnTo>
                <a:lnTo>
                  <a:pt x="91200" y="6830"/>
                </a:lnTo>
                <a:lnTo>
                  <a:pt x="91190" y="6830"/>
                </a:lnTo>
                <a:lnTo>
                  <a:pt x="91180" y="6830"/>
                </a:lnTo>
                <a:lnTo>
                  <a:pt x="91180" y="6840"/>
                </a:lnTo>
                <a:lnTo>
                  <a:pt x="91160" y="6840"/>
                </a:lnTo>
                <a:lnTo>
                  <a:pt x="91150" y="6840"/>
                </a:lnTo>
                <a:lnTo>
                  <a:pt x="91150" y="6850"/>
                </a:lnTo>
                <a:lnTo>
                  <a:pt x="91150" y="6860"/>
                </a:lnTo>
                <a:lnTo>
                  <a:pt x="91140" y="6860"/>
                </a:lnTo>
                <a:lnTo>
                  <a:pt x="91140" y="6870"/>
                </a:lnTo>
                <a:lnTo>
                  <a:pt x="91130" y="6870"/>
                </a:lnTo>
                <a:lnTo>
                  <a:pt x="91130" y="6880"/>
                </a:lnTo>
                <a:lnTo>
                  <a:pt x="91110" y="6880"/>
                </a:lnTo>
                <a:lnTo>
                  <a:pt x="91110" y="6910"/>
                </a:lnTo>
                <a:lnTo>
                  <a:pt x="91090" y="6910"/>
                </a:lnTo>
                <a:lnTo>
                  <a:pt x="91090" y="6920"/>
                </a:lnTo>
                <a:lnTo>
                  <a:pt x="91060" y="6930"/>
                </a:lnTo>
                <a:lnTo>
                  <a:pt x="91060" y="6940"/>
                </a:lnTo>
                <a:lnTo>
                  <a:pt x="91030" y="6940"/>
                </a:lnTo>
                <a:lnTo>
                  <a:pt x="91030" y="6930"/>
                </a:lnTo>
                <a:lnTo>
                  <a:pt x="91020" y="6920"/>
                </a:lnTo>
                <a:lnTo>
                  <a:pt x="91020" y="6910"/>
                </a:lnTo>
                <a:lnTo>
                  <a:pt x="91000" y="6910"/>
                </a:lnTo>
                <a:lnTo>
                  <a:pt x="90970" y="6910"/>
                </a:lnTo>
                <a:lnTo>
                  <a:pt x="90970" y="6920"/>
                </a:lnTo>
                <a:lnTo>
                  <a:pt x="90940" y="6920"/>
                </a:lnTo>
                <a:lnTo>
                  <a:pt x="90940" y="6940"/>
                </a:lnTo>
                <a:lnTo>
                  <a:pt x="90920" y="6940"/>
                </a:lnTo>
                <a:lnTo>
                  <a:pt x="90910" y="6950"/>
                </a:lnTo>
                <a:lnTo>
                  <a:pt x="90900" y="6950"/>
                </a:lnTo>
                <a:lnTo>
                  <a:pt x="90890" y="6950"/>
                </a:lnTo>
                <a:lnTo>
                  <a:pt x="90890" y="6960"/>
                </a:lnTo>
                <a:lnTo>
                  <a:pt x="90800" y="6960"/>
                </a:lnTo>
                <a:lnTo>
                  <a:pt x="90800" y="6980"/>
                </a:lnTo>
                <a:lnTo>
                  <a:pt x="90780" y="6980"/>
                </a:lnTo>
                <a:lnTo>
                  <a:pt x="90760" y="6980"/>
                </a:lnTo>
                <a:lnTo>
                  <a:pt x="90760" y="6990"/>
                </a:lnTo>
                <a:lnTo>
                  <a:pt x="90730" y="6990"/>
                </a:lnTo>
                <a:lnTo>
                  <a:pt x="90730" y="6980"/>
                </a:lnTo>
                <a:lnTo>
                  <a:pt x="90710" y="6980"/>
                </a:lnTo>
                <a:lnTo>
                  <a:pt x="90710" y="6990"/>
                </a:lnTo>
                <a:lnTo>
                  <a:pt x="90700" y="6990"/>
                </a:lnTo>
                <a:lnTo>
                  <a:pt x="90700" y="6980"/>
                </a:lnTo>
                <a:lnTo>
                  <a:pt x="90690" y="6970"/>
                </a:lnTo>
                <a:lnTo>
                  <a:pt x="90690" y="6960"/>
                </a:lnTo>
                <a:lnTo>
                  <a:pt x="90680" y="6960"/>
                </a:lnTo>
                <a:lnTo>
                  <a:pt x="90670" y="6960"/>
                </a:lnTo>
                <a:lnTo>
                  <a:pt x="90670" y="6950"/>
                </a:lnTo>
                <a:lnTo>
                  <a:pt x="90650" y="6950"/>
                </a:lnTo>
                <a:lnTo>
                  <a:pt x="90610" y="6950"/>
                </a:lnTo>
                <a:lnTo>
                  <a:pt x="90610" y="6960"/>
                </a:lnTo>
                <a:lnTo>
                  <a:pt x="90600" y="6960"/>
                </a:lnTo>
                <a:lnTo>
                  <a:pt x="90600" y="6980"/>
                </a:lnTo>
                <a:lnTo>
                  <a:pt x="90590" y="6970"/>
                </a:lnTo>
                <a:lnTo>
                  <a:pt x="90590" y="7000"/>
                </a:lnTo>
                <a:lnTo>
                  <a:pt x="90580" y="7000"/>
                </a:lnTo>
                <a:lnTo>
                  <a:pt x="90580" y="7020"/>
                </a:lnTo>
                <a:lnTo>
                  <a:pt x="90510" y="7020"/>
                </a:lnTo>
                <a:lnTo>
                  <a:pt x="90510" y="7000"/>
                </a:lnTo>
                <a:lnTo>
                  <a:pt x="90500" y="7000"/>
                </a:lnTo>
                <a:lnTo>
                  <a:pt x="90500" y="7020"/>
                </a:lnTo>
                <a:lnTo>
                  <a:pt x="90490" y="7020"/>
                </a:lnTo>
                <a:lnTo>
                  <a:pt x="90480" y="7020"/>
                </a:lnTo>
                <a:lnTo>
                  <a:pt x="90480" y="7030"/>
                </a:lnTo>
                <a:lnTo>
                  <a:pt x="90470" y="7030"/>
                </a:lnTo>
                <a:lnTo>
                  <a:pt x="90470" y="7020"/>
                </a:lnTo>
                <a:lnTo>
                  <a:pt x="90460" y="7020"/>
                </a:lnTo>
                <a:lnTo>
                  <a:pt x="90460" y="7030"/>
                </a:lnTo>
                <a:lnTo>
                  <a:pt x="90450" y="7030"/>
                </a:lnTo>
                <a:lnTo>
                  <a:pt x="90450" y="7040"/>
                </a:lnTo>
                <a:lnTo>
                  <a:pt x="90430" y="7040"/>
                </a:lnTo>
                <a:lnTo>
                  <a:pt x="90420" y="7040"/>
                </a:lnTo>
                <a:lnTo>
                  <a:pt x="90420" y="7050"/>
                </a:lnTo>
                <a:lnTo>
                  <a:pt x="90420" y="7060"/>
                </a:lnTo>
                <a:lnTo>
                  <a:pt x="90410" y="7060"/>
                </a:lnTo>
                <a:lnTo>
                  <a:pt x="90410" y="7070"/>
                </a:lnTo>
                <a:lnTo>
                  <a:pt x="90400" y="7070"/>
                </a:lnTo>
                <a:lnTo>
                  <a:pt x="90400" y="7060"/>
                </a:lnTo>
                <a:lnTo>
                  <a:pt x="90390" y="7060"/>
                </a:lnTo>
                <a:lnTo>
                  <a:pt x="90300" y="7060"/>
                </a:lnTo>
                <a:lnTo>
                  <a:pt x="90300" y="7040"/>
                </a:lnTo>
                <a:lnTo>
                  <a:pt x="90280" y="7040"/>
                </a:lnTo>
                <a:lnTo>
                  <a:pt x="90280" y="7030"/>
                </a:lnTo>
                <a:lnTo>
                  <a:pt x="90270" y="7030"/>
                </a:lnTo>
                <a:lnTo>
                  <a:pt x="90270" y="7040"/>
                </a:lnTo>
                <a:lnTo>
                  <a:pt x="90260" y="7040"/>
                </a:lnTo>
                <a:lnTo>
                  <a:pt x="90260" y="7050"/>
                </a:lnTo>
                <a:lnTo>
                  <a:pt x="90250" y="7060"/>
                </a:lnTo>
                <a:lnTo>
                  <a:pt x="90240" y="7060"/>
                </a:lnTo>
                <a:lnTo>
                  <a:pt x="90250" y="7090"/>
                </a:lnTo>
                <a:lnTo>
                  <a:pt x="90230" y="7080"/>
                </a:lnTo>
                <a:lnTo>
                  <a:pt x="90240" y="7100"/>
                </a:lnTo>
                <a:lnTo>
                  <a:pt x="90220" y="7100"/>
                </a:lnTo>
                <a:lnTo>
                  <a:pt x="90220" y="7110"/>
                </a:lnTo>
                <a:lnTo>
                  <a:pt x="90210" y="7110"/>
                </a:lnTo>
                <a:lnTo>
                  <a:pt x="90210" y="7120"/>
                </a:lnTo>
                <a:lnTo>
                  <a:pt x="90190" y="7120"/>
                </a:lnTo>
                <a:lnTo>
                  <a:pt x="90180" y="7120"/>
                </a:lnTo>
                <a:lnTo>
                  <a:pt x="90180" y="7140"/>
                </a:lnTo>
                <a:lnTo>
                  <a:pt x="90160" y="7140"/>
                </a:lnTo>
                <a:lnTo>
                  <a:pt x="90160" y="7120"/>
                </a:lnTo>
                <a:lnTo>
                  <a:pt x="90140" y="7120"/>
                </a:lnTo>
                <a:lnTo>
                  <a:pt x="90140" y="7140"/>
                </a:lnTo>
                <a:lnTo>
                  <a:pt x="90130" y="7140"/>
                </a:lnTo>
                <a:lnTo>
                  <a:pt x="90130" y="7150"/>
                </a:lnTo>
                <a:lnTo>
                  <a:pt x="90090" y="7150"/>
                </a:lnTo>
                <a:lnTo>
                  <a:pt x="90070" y="7150"/>
                </a:lnTo>
                <a:lnTo>
                  <a:pt x="90070" y="7160"/>
                </a:lnTo>
                <a:lnTo>
                  <a:pt x="90060" y="7160"/>
                </a:lnTo>
                <a:lnTo>
                  <a:pt x="90060" y="7180"/>
                </a:lnTo>
                <a:lnTo>
                  <a:pt x="90030" y="7180"/>
                </a:lnTo>
                <a:lnTo>
                  <a:pt x="90030" y="7160"/>
                </a:lnTo>
                <a:lnTo>
                  <a:pt x="90020" y="7160"/>
                </a:lnTo>
                <a:lnTo>
                  <a:pt x="90020" y="7140"/>
                </a:lnTo>
                <a:lnTo>
                  <a:pt x="90000" y="7140"/>
                </a:lnTo>
                <a:lnTo>
                  <a:pt x="90000" y="7130"/>
                </a:lnTo>
                <a:lnTo>
                  <a:pt x="89990" y="7120"/>
                </a:lnTo>
                <a:lnTo>
                  <a:pt x="89960" y="7120"/>
                </a:lnTo>
                <a:lnTo>
                  <a:pt x="89960" y="7140"/>
                </a:lnTo>
                <a:lnTo>
                  <a:pt x="89950" y="7140"/>
                </a:lnTo>
                <a:lnTo>
                  <a:pt x="89950" y="7150"/>
                </a:lnTo>
                <a:lnTo>
                  <a:pt x="89940" y="7150"/>
                </a:lnTo>
                <a:lnTo>
                  <a:pt x="89940" y="7160"/>
                </a:lnTo>
                <a:lnTo>
                  <a:pt x="89950" y="7160"/>
                </a:lnTo>
                <a:lnTo>
                  <a:pt x="89950" y="7190"/>
                </a:lnTo>
                <a:lnTo>
                  <a:pt x="89940" y="7190"/>
                </a:lnTo>
                <a:lnTo>
                  <a:pt x="89940" y="7220"/>
                </a:lnTo>
                <a:lnTo>
                  <a:pt x="89940" y="7230"/>
                </a:lnTo>
                <a:lnTo>
                  <a:pt x="89930" y="7230"/>
                </a:lnTo>
                <a:lnTo>
                  <a:pt x="89930" y="7240"/>
                </a:lnTo>
                <a:lnTo>
                  <a:pt x="89920" y="7240"/>
                </a:lnTo>
                <a:lnTo>
                  <a:pt x="89920" y="7230"/>
                </a:lnTo>
                <a:lnTo>
                  <a:pt x="89900" y="7230"/>
                </a:lnTo>
                <a:lnTo>
                  <a:pt x="89900" y="7240"/>
                </a:lnTo>
                <a:lnTo>
                  <a:pt x="89880" y="7240"/>
                </a:lnTo>
                <a:lnTo>
                  <a:pt x="89880" y="7260"/>
                </a:lnTo>
                <a:lnTo>
                  <a:pt x="89860" y="7260"/>
                </a:lnTo>
                <a:lnTo>
                  <a:pt x="89860" y="7270"/>
                </a:lnTo>
                <a:lnTo>
                  <a:pt x="89840" y="7270"/>
                </a:lnTo>
                <a:lnTo>
                  <a:pt x="89810" y="7270"/>
                </a:lnTo>
                <a:lnTo>
                  <a:pt x="89810" y="7280"/>
                </a:lnTo>
                <a:lnTo>
                  <a:pt x="89800" y="7290"/>
                </a:lnTo>
                <a:lnTo>
                  <a:pt x="89800" y="7300"/>
                </a:lnTo>
                <a:lnTo>
                  <a:pt x="89790" y="7300"/>
                </a:lnTo>
                <a:lnTo>
                  <a:pt x="89790" y="7310"/>
                </a:lnTo>
                <a:lnTo>
                  <a:pt x="89780" y="7310"/>
                </a:lnTo>
                <a:lnTo>
                  <a:pt x="89780" y="7320"/>
                </a:lnTo>
                <a:lnTo>
                  <a:pt x="89760" y="7320"/>
                </a:lnTo>
                <a:lnTo>
                  <a:pt x="89760" y="7340"/>
                </a:lnTo>
                <a:lnTo>
                  <a:pt x="89750" y="7340"/>
                </a:lnTo>
                <a:lnTo>
                  <a:pt x="89750" y="7350"/>
                </a:lnTo>
                <a:lnTo>
                  <a:pt x="89700" y="7350"/>
                </a:lnTo>
                <a:lnTo>
                  <a:pt x="89700" y="7360"/>
                </a:lnTo>
                <a:lnTo>
                  <a:pt x="89690" y="7360"/>
                </a:lnTo>
                <a:lnTo>
                  <a:pt x="89680" y="7370"/>
                </a:lnTo>
                <a:lnTo>
                  <a:pt x="89680" y="7380"/>
                </a:lnTo>
                <a:lnTo>
                  <a:pt x="89660" y="7380"/>
                </a:lnTo>
                <a:lnTo>
                  <a:pt x="89660" y="7390"/>
                </a:lnTo>
                <a:lnTo>
                  <a:pt x="89640" y="7390"/>
                </a:lnTo>
                <a:lnTo>
                  <a:pt x="89640" y="7400"/>
                </a:lnTo>
                <a:lnTo>
                  <a:pt x="89630" y="7400"/>
                </a:lnTo>
                <a:lnTo>
                  <a:pt x="89630" y="7420"/>
                </a:lnTo>
                <a:lnTo>
                  <a:pt x="89630" y="7430"/>
                </a:lnTo>
                <a:lnTo>
                  <a:pt x="89610" y="7430"/>
                </a:lnTo>
                <a:lnTo>
                  <a:pt x="89610" y="7440"/>
                </a:lnTo>
                <a:lnTo>
                  <a:pt x="89610" y="7470"/>
                </a:lnTo>
                <a:lnTo>
                  <a:pt x="89600" y="7470"/>
                </a:lnTo>
                <a:lnTo>
                  <a:pt x="89600" y="7480"/>
                </a:lnTo>
                <a:lnTo>
                  <a:pt x="89590" y="7480"/>
                </a:lnTo>
                <a:lnTo>
                  <a:pt x="89560" y="7480"/>
                </a:lnTo>
                <a:lnTo>
                  <a:pt x="89560" y="7500"/>
                </a:lnTo>
                <a:lnTo>
                  <a:pt x="89530" y="7500"/>
                </a:lnTo>
                <a:lnTo>
                  <a:pt x="89530" y="7480"/>
                </a:lnTo>
                <a:lnTo>
                  <a:pt x="89500" y="7480"/>
                </a:lnTo>
                <a:lnTo>
                  <a:pt x="89500" y="7500"/>
                </a:lnTo>
                <a:lnTo>
                  <a:pt x="89470" y="7500"/>
                </a:lnTo>
                <a:lnTo>
                  <a:pt x="89470" y="7550"/>
                </a:lnTo>
                <a:lnTo>
                  <a:pt x="89440" y="7550"/>
                </a:lnTo>
                <a:lnTo>
                  <a:pt x="89430" y="7550"/>
                </a:lnTo>
                <a:lnTo>
                  <a:pt x="89430" y="7560"/>
                </a:lnTo>
                <a:lnTo>
                  <a:pt x="89420" y="7560"/>
                </a:lnTo>
                <a:lnTo>
                  <a:pt x="89420" y="7570"/>
                </a:lnTo>
                <a:lnTo>
                  <a:pt x="89420" y="7580"/>
                </a:lnTo>
                <a:lnTo>
                  <a:pt x="89360" y="7580"/>
                </a:lnTo>
                <a:lnTo>
                  <a:pt x="89360" y="7620"/>
                </a:lnTo>
                <a:lnTo>
                  <a:pt x="89350" y="7620"/>
                </a:lnTo>
                <a:lnTo>
                  <a:pt x="89350" y="7630"/>
                </a:lnTo>
                <a:lnTo>
                  <a:pt x="89320" y="7630"/>
                </a:lnTo>
                <a:lnTo>
                  <a:pt x="89310" y="7630"/>
                </a:lnTo>
                <a:lnTo>
                  <a:pt x="89310" y="7640"/>
                </a:lnTo>
                <a:lnTo>
                  <a:pt x="89300" y="7640"/>
                </a:lnTo>
                <a:lnTo>
                  <a:pt x="89280" y="7640"/>
                </a:lnTo>
                <a:lnTo>
                  <a:pt x="89280" y="7650"/>
                </a:lnTo>
                <a:lnTo>
                  <a:pt x="89280" y="7660"/>
                </a:lnTo>
                <a:lnTo>
                  <a:pt x="89270" y="7660"/>
                </a:lnTo>
                <a:lnTo>
                  <a:pt x="89270" y="7670"/>
                </a:lnTo>
                <a:lnTo>
                  <a:pt x="89260" y="7670"/>
                </a:lnTo>
                <a:lnTo>
                  <a:pt x="89260" y="7700"/>
                </a:lnTo>
                <a:lnTo>
                  <a:pt x="89250" y="7700"/>
                </a:lnTo>
                <a:lnTo>
                  <a:pt x="89250" y="7710"/>
                </a:lnTo>
                <a:lnTo>
                  <a:pt x="89230" y="7710"/>
                </a:lnTo>
                <a:lnTo>
                  <a:pt x="89230" y="7720"/>
                </a:lnTo>
                <a:lnTo>
                  <a:pt x="89190" y="7720"/>
                </a:lnTo>
                <a:lnTo>
                  <a:pt x="89180" y="7720"/>
                </a:lnTo>
                <a:lnTo>
                  <a:pt x="89190" y="7740"/>
                </a:lnTo>
                <a:lnTo>
                  <a:pt x="89160" y="7740"/>
                </a:lnTo>
                <a:lnTo>
                  <a:pt x="89160" y="7750"/>
                </a:lnTo>
                <a:lnTo>
                  <a:pt x="89150" y="7750"/>
                </a:lnTo>
                <a:lnTo>
                  <a:pt x="89150" y="7770"/>
                </a:lnTo>
                <a:lnTo>
                  <a:pt x="89150" y="7780"/>
                </a:lnTo>
                <a:lnTo>
                  <a:pt x="89140" y="7780"/>
                </a:lnTo>
                <a:lnTo>
                  <a:pt x="89140" y="7790"/>
                </a:lnTo>
                <a:lnTo>
                  <a:pt x="89100" y="7790"/>
                </a:lnTo>
                <a:lnTo>
                  <a:pt x="89100" y="7760"/>
                </a:lnTo>
                <a:lnTo>
                  <a:pt x="89080" y="7760"/>
                </a:lnTo>
                <a:lnTo>
                  <a:pt x="89080" y="7780"/>
                </a:lnTo>
                <a:lnTo>
                  <a:pt x="89070" y="7780"/>
                </a:lnTo>
                <a:lnTo>
                  <a:pt x="89060" y="7800"/>
                </a:lnTo>
                <a:lnTo>
                  <a:pt x="89060" y="7810"/>
                </a:lnTo>
                <a:lnTo>
                  <a:pt x="89060" y="7820"/>
                </a:lnTo>
                <a:lnTo>
                  <a:pt x="89050" y="7820"/>
                </a:lnTo>
                <a:lnTo>
                  <a:pt x="89040" y="7830"/>
                </a:lnTo>
                <a:lnTo>
                  <a:pt x="89030" y="7830"/>
                </a:lnTo>
                <a:lnTo>
                  <a:pt x="89020" y="7830"/>
                </a:lnTo>
                <a:lnTo>
                  <a:pt x="89020" y="7840"/>
                </a:lnTo>
                <a:lnTo>
                  <a:pt x="89010" y="7840"/>
                </a:lnTo>
                <a:lnTo>
                  <a:pt x="89010" y="7860"/>
                </a:lnTo>
                <a:lnTo>
                  <a:pt x="89010" y="7870"/>
                </a:lnTo>
                <a:lnTo>
                  <a:pt x="89000" y="7870"/>
                </a:lnTo>
                <a:lnTo>
                  <a:pt x="89000" y="7880"/>
                </a:lnTo>
                <a:lnTo>
                  <a:pt x="88990" y="7880"/>
                </a:lnTo>
                <a:lnTo>
                  <a:pt x="88990" y="7890"/>
                </a:lnTo>
                <a:lnTo>
                  <a:pt x="88990" y="7900"/>
                </a:lnTo>
                <a:lnTo>
                  <a:pt x="88980" y="7900"/>
                </a:lnTo>
                <a:lnTo>
                  <a:pt x="88980" y="7910"/>
                </a:lnTo>
                <a:lnTo>
                  <a:pt x="88970" y="7910"/>
                </a:lnTo>
                <a:lnTo>
                  <a:pt x="88970" y="7920"/>
                </a:lnTo>
                <a:lnTo>
                  <a:pt x="88930" y="7920"/>
                </a:lnTo>
                <a:lnTo>
                  <a:pt x="88930" y="7850"/>
                </a:lnTo>
                <a:lnTo>
                  <a:pt x="88860" y="7850"/>
                </a:lnTo>
                <a:lnTo>
                  <a:pt x="88860" y="7870"/>
                </a:lnTo>
                <a:lnTo>
                  <a:pt x="88850" y="7870"/>
                </a:lnTo>
                <a:lnTo>
                  <a:pt x="88840" y="7870"/>
                </a:lnTo>
                <a:lnTo>
                  <a:pt x="88840" y="7880"/>
                </a:lnTo>
                <a:lnTo>
                  <a:pt x="88830" y="7880"/>
                </a:lnTo>
                <a:lnTo>
                  <a:pt x="88820" y="7880"/>
                </a:lnTo>
                <a:lnTo>
                  <a:pt x="88820" y="7900"/>
                </a:lnTo>
                <a:lnTo>
                  <a:pt x="88800" y="7900"/>
                </a:lnTo>
                <a:lnTo>
                  <a:pt x="88800" y="7910"/>
                </a:lnTo>
                <a:lnTo>
                  <a:pt x="88780" y="7910"/>
                </a:lnTo>
                <a:lnTo>
                  <a:pt x="88780" y="7920"/>
                </a:lnTo>
                <a:lnTo>
                  <a:pt x="88770" y="7920"/>
                </a:lnTo>
                <a:lnTo>
                  <a:pt x="88770" y="7930"/>
                </a:lnTo>
                <a:lnTo>
                  <a:pt x="88770" y="7940"/>
                </a:lnTo>
                <a:lnTo>
                  <a:pt x="88760" y="7930"/>
                </a:lnTo>
                <a:lnTo>
                  <a:pt x="88760" y="7950"/>
                </a:lnTo>
                <a:lnTo>
                  <a:pt x="88750" y="7950"/>
                </a:lnTo>
                <a:lnTo>
                  <a:pt x="88750" y="7970"/>
                </a:lnTo>
                <a:lnTo>
                  <a:pt x="88740" y="7980"/>
                </a:lnTo>
                <a:lnTo>
                  <a:pt x="88740" y="8000"/>
                </a:lnTo>
                <a:lnTo>
                  <a:pt x="88730" y="8000"/>
                </a:lnTo>
                <a:lnTo>
                  <a:pt x="88730" y="8010"/>
                </a:lnTo>
                <a:lnTo>
                  <a:pt x="88730" y="8020"/>
                </a:lnTo>
                <a:lnTo>
                  <a:pt x="88720" y="8020"/>
                </a:lnTo>
                <a:lnTo>
                  <a:pt x="88720" y="8030"/>
                </a:lnTo>
                <a:lnTo>
                  <a:pt x="88730" y="8030"/>
                </a:lnTo>
                <a:lnTo>
                  <a:pt x="88730" y="8040"/>
                </a:lnTo>
                <a:lnTo>
                  <a:pt x="88740" y="8040"/>
                </a:lnTo>
                <a:lnTo>
                  <a:pt x="88740" y="8070"/>
                </a:lnTo>
                <a:lnTo>
                  <a:pt x="88730" y="8070"/>
                </a:lnTo>
                <a:lnTo>
                  <a:pt x="88730" y="8080"/>
                </a:lnTo>
                <a:lnTo>
                  <a:pt x="88730" y="8090"/>
                </a:lnTo>
                <a:lnTo>
                  <a:pt x="88720" y="8090"/>
                </a:lnTo>
                <a:lnTo>
                  <a:pt x="88720" y="8110"/>
                </a:lnTo>
                <a:lnTo>
                  <a:pt x="88700" y="8110"/>
                </a:lnTo>
                <a:lnTo>
                  <a:pt x="88690" y="8110"/>
                </a:lnTo>
                <a:lnTo>
                  <a:pt x="88690" y="8120"/>
                </a:lnTo>
                <a:lnTo>
                  <a:pt x="88650" y="8120"/>
                </a:lnTo>
                <a:lnTo>
                  <a:pt x="88630" y="8120"/>
                </a:lnTo>
                <a:lnTo>
                  <a:pt x="88630" y="8110"/>
                </a:lnTo>
                <a:lnTo>
                  <a:pt x="88620" y="8110"/>
                </a:lnTo>
                <a:lnTo>
                  <a:pt x="88620" y="8100"/>
                </a:lnTo>
                <a:lnTo>
                  <a:pt x="88620" y="8090"/>
                </a:lnTo>
                <a:lnTo>
                  <a:pt x="88560" y="8090"/>
                </a:lnTo>
                <a:lnTo>
                  <a:pt x="88560" y="8110"/>
                </a:lnTo>
                <a:lnTo>
                  <a:pt x="88540" y="8110"/>
                </a:lnTo>
                <a:lnTo>
                  <a:pt x="88540" y="8120"/>
                </a:lnTo>
                <a:lnTo>
                  <a:pt x="88530" y="8120"/>
                </a:lnTo>
                <a:lnTo>
                  <a:pt x="88520" y="8130"/>
                </a:lnTo>
                <a:lnTo>
                  <a:pt x="88510" y="8130"/>
                </a:lnTo>
                <a:lnTo>
                  <a:pt x="88510" y="8150"/>
                </a:lnTo>
                <a:lnTo>
                  <a:pt x="88490" y="8150"/>
                </a:lnTo>
                <a:lnTo>
                  <a:pt x="88490" y="8170"/>
                </a:lnTo>
                <a:lnTo>
                  <a:pt x="88480" y="8170"/>
                </a:lnTo>
                <a:lnTo>
                  <a:pt x="88480" y="8230"/>
                </a:lnTo>
                <a:lnTo>
                  <a:pt x="88480" y="8240"/>
                </a:lnTo>
                <a:lnTo>
                  <a:pt x="88470" y="8240"/>
                </a:lnTo>
                <a:lnTo>
                  <a:pt x="88470" y="8260"/>
                </a:lnTo>
                <a:lnTo>
                  <a:pt x="88440" y="8250"/>
                </a:lnTo>
                <a:lnTo>
                  <a:pt x="88440" y="8270"/>
                </a:lnTo>
                <a:lnTo>
                  <a:pt x="88410" y="8270"/>
                </a:lnTo>
                <a:lnTo>
                  <a:pt x="88410" y="8280"/>
                </a:lnTo>
                <a:lnTo>
                  <a:pt x="88400" y="8280"/>
                </a:lnTo>
                <a:lnTo>
                  <a:pt x="88400" y="8290"/>
                </a:lnTo>
                <a:lnTo>
                  <a:pt x="88380" y="8290"/>
                </a:lnTo>
                <a:lnTo>
                  <a:pt x="88350" y="8290"/>
                </a:lnTo>
                <a:lnTo>
                  <a:pt x="88350" y="8310"/>
                </a:lnTo>
                <a:lnTo>
                  <a:pt x="88340" y="8310"/>
                </a:lnTo>
                <a:lnTo>
                  <a:pt x="88340" y="8320"/>
                </a:lnTo>
                <a:lnTo>
                  <a:pt x="88330" y="8320"/>
                </a:lnTo>
                <a:lnTo>
                  <a:pt x="88330" y="8400"/>
                </a:lnTo>
                <a:lnTo>
                  <a:pt x="88310" y="8400"/>
                </a:lnTo>
                <a:lnTo>
                  <a:pt x="88310" y="8410"/>
                </a:lnTo>
                <a:lnTo>
                  <a:pt x="88300" y="8410"/>
                </a:lnTo>
                <a:lnTo>
                  <a:pt x="88300" y="8430"/>
                </a:lnTo>
                <a:lnTo>
                  <a:pt x="88280" y="8430"/>
                </a:lnTo>
                <a:lnTo>
                  <a:pt x="88280" y="8450"/>
                </a:lnTo>
                <a:lnTo>
                  <a:pt x="88290" y="8450"/>
                </a:lnTo>
                <a:lnTo>
                  <a:pt x="88290" y="8480"/>
                </a:lnTo>
                <a:lnTo>
                  <a:pt x="88280" y="8480"/>
                </a:lnTo>
                <a:lnTo>
                  <a:pt x="88280" y="8510"/>
                </a:lnTo>
                <a:lnTo>
                  <a:pt x="88280" y="8530"/>
                </a:lnTo>
                <a:lnTo>
                  <a:pt x="88270" y="8530"/>
                </a:lnTo>
                <a:lnTo>
                  <a:pt x="88270" y="8540"/>
                </a:lnTo>
                <a:lnTo>
                  <a:pt x="88270" y="8550"/>
                </a:lnTo>
                <a:lnTo>
                  <a:pt x="88260" y="8540"/>
                </a:lnTo>
                <a:lnTo>
                  <a:pt x="88260" y="8630"/>
                </a:lnTo>
                <a:lnTo>
                  <a:pt x="88270" y="8640"/>
                </a:lnTo>
                <a:lnTo>
                  <a:pt x="88320" y="8640"/>
                </a:lnTo>
                <a:lnTo>
                  <a:pt x="88320" y="8650"/>
                </a:lnTo>
                <a:lnTo>
                  <a:pt x="88330" y="8660"/>
                </a:lnTo>
                <a:lnTo>
                  <a:pt x="88330" y="8670"/>
                </a:lnTo>
                <a:lnTo>
                  <a:pt x="88340" y="8670"/>
                </a:lnTo>
                <a:lnTo>
                  <a:pt x="88340" y="8680"/>
                </a:lnTo>
                <a:lnTo>
                  <a:pt x="88360" y="8680"/>
                </a:lnTo>
                <a:lnTo>
                  <a:pt x="88360" y="8690"/>
                </a:lnTo>
                <a:lnTo>
                  <a:pt x="88370" y="8690"/>
                </a:lnTo>
                <a:lnTo>
                  <a:pt x="88370" y="8720"/>
                </a:lnTo>
                <a:lnTo>
                  <a:pt x="88350" y="8720"/>
                </a:lnTo>
                <a:lnTo>
                  <a:pt x="88350" y="8730"/>
                </a:lnTo>
                <a:lnTo>
                  <a:pt x="88350" y="8750"/>
                </a:lnTo>
                <a:lnTo>
                  <a:pt x="88340" y="8750"/>
                </a:lnTo>
                <a:lnTo>
                  <a:pt x="88340" y="8760"/>
                </a:lnTo>
                <a:lnTo>
                  <a:pt x="88300" y="8760"/>
                </a:lnTo>
                <a:lnTo>
                  <a:pt x="88300" y="8750"/>
                </a:lnTo>
                <a:lnTo>
                  <a:pt x="88280" y="8750"/>
                </a:lnTo>
                <a:lnTo>
                  <a:pt x="88280" y="8760"/>
                </a:lnTo>
                <a:lnTo>
                  <a:pt x="88270" y="8760"/>
                </a:lnTo>
                <a:lnTo>
                  <a:pt x="88270" y="8770"/>
                </a:lnTo>
                <a:lnTo>
                  <a:pt x="88260" y="8770"/>
                </a:lnTo>
                <a:lnTo>
                  <a:pt x="88260" y="8780"/>
                </a:lnTo>
                <a:lnTo>
                  <a:pt x="88240" y="8790"/>
                </a:lnTo>
                <a:lnTo>
                  <a:pt x="88240" y="8800"/>
                </a:lnTo>
                <a:lnTo>
                  <a:pt x="88230" y="8800"/>
                </a:lnTo>
                <a:lnTo>
                  <a:pt x="88230" y="8820"/>
                </a:lnTo>
                <a:lnTo>
                  <a:pt x="88220" y="8830"/>
                </a:lnTo>
                <a:lnTo>
                  <a:pt x="88220" y="8840"/>
                </a:lnTo>
                <a:lnTo>
                  <a:pt x="88200" y="8840"/>
                </a:lnTo>
                <a:lnTo>
                  <a:pt x="88200" y="8830"/>
                </a:lnTo>
                <a:lnTo>
                  <a:pt x="88190" y="8830"/>
                </a:lnTo>
                <a:lnTo>
                  <a:pt x="88190" y="8820"/>
                </a:lnTo>
                <a:lnTo>
                  <a:pt x="88190" y="8810"/>
                </a:lnTo>
                <a:lnTo>
                  <a:pt x="88180" y="8810"/>
                </a:lnTo>
                <a:lnTo>
                  <a:pt x="88170" y="8810"/>
                </a:lnTo>
                <a:lnTo>
                  <a:pt x="88170" y="8800"/>
                </a:lnTo>
                <a:lnTo>
                  <a:pt x="88160" y="8800"/>
                </a:lnTo>
                <a:lnTo>
                  <a:pt x="88160" y="8790"/>
                </a:lnTo>
                <a:lnTo>
                  <a:pt x="88150" y="8790"/>
                </a:lnTo>
                <a:lnTo>
                  <a:pt x="88150" y="8760"/>
                </a:lnTo>
                <a:lnTo>
                  <a:pt x="88120" y="8760"/>
                </a:lnTo>
                <a:lnTo>
                  <a:pt x="88100" y="8760"/>
                </a:lnTo>
                <a:lnTo>
                  <a:pt x="88090" y="8760"/>
                </a:lnTo>
                <a:lnTo>
                  <a:pt x="88090" y="8770"/>
                </a:lnTo>
                <a:lnTo>
                  <a:pt x="88080" y="8770"/>
                </a:lnTo>
                <a:lnTo>
                  <a:pt x="88080" y="8780"/>
                </a:lnTo>
                <a:lnTo>
                  <a:pt x="88070" y="8790"/>
                </a:lnTo>
                <a:lnTo>
                  <a:pt x="88070" y="8800"/>
                </a:lnTo>
                <a:lnTo>
                  <a:pt x="88060" y="8800"/>
                </a:lnTo>
                <a:lnTo>
                  <a:pt x="88060" y="8810"/>
                </a:lnTo>
                <a:lnTo>
                  <a:pt x="88050" y="8810"/>
                </a:lnTo>
                <a:lnTo>
                  <a:pt x="88050" y="8820"/>
                </a:lnTo>
                <a:lnTo>
                  <a:pt x="88040" y="8830"/>
                </a:lnTo>
                <a:lnTo>
                  <a:pt x="88040" y="8840"/>
                </a:lnTo>
                <a:lnTo>
                  <a:pt x="88030" y="8840"/>
                </a:lnTo>
                <a:lnTo>
                  <a:pt x="88030" y="8860"/>
                </a:lnTo>
                <a:lnTo>
                  <a:pt x="88030" y="8870"/>
                </a:lnTo>
                <a:lnTo>
                  <a:pt x="88020" y="8870"/>
                </a:lnTo>
                <a:lnTo>
                  <a:pt x="88020" y="8880"/>
                </a:lnTo>
                <a:lnTo>
                  <a:pt x="88020" y="8890"/>
                </a:lnTo>
                <a:lnTo>
                  <a:pt x="88010" y="8890"/>
                </a:lnTo>
                <a:lnTo>
                  <a:pt x="88010" y="8910"/>
                </a:lnTo>
                <a:lnTo>
                  <a:pt x="88000" y="8910"/>
                </a:lnTo>
                <a:lnTo>
                  <a:pt x="88000" y="8930"/>
                </a:lnTo>
                <a:lnTo>
                  <a:pt x="87990" y="8930"/>
                </a:lnTo>
                <a:lnTo>
                  <a:pt x="87990" y="8950"/>
                </a:lnTo>
                <a:lnTo>
                  <a:pt x="87990" y="8960"/>
                </a:lnTo>
                <a:lnTo>
                  <a:pt x="87980" y="8960"/>
                </a:lnTo>
                <a:lnTo>
                  <a:pt x="87970" y="8960"/>
                </a:lnTo>
                <a:lnTo>
                  <a:pt x="87970" y="8970"/>
                </a:lnTo>
                <a:lnTo>
                  <a:pt x="87970" y="8990"/>
                </a:lnTo>
                <a:lnTo>
                  <a:pt x="87970" y="8980"/>
                </a:lnTo>
                <a:lnTo>
                  <a:pt x="87960" y="8990"/>
                </a:lnTo>
                <a:lnTo>
                  <a:pt x="87960" y="9000"/>
                </a:lnTo>
                <a:lnTo>
                  <a:pt x="87950" y="9000"/>
                </a:lnTo>
                <a:lnTo>
                  <a:pt x="87950" y="9010"/>
                </a:lnTo>
                <a:lnTo>
                  <a:pt x="87940" y="9010"/>
                </a:lnTo>
                <a:lnTo>
                  <a:pt x="87940" y="9030"/>
                </a:lnTo>
                <a:lnTo>
                  <a:pt x="87950" y="9030"/>
                </a:lnTo>
                <a:lnTo>
                  <a:pt x="87950" y="9050"/>
                </a:lnTo>
                <a:lnTo>
                  <a:pt x="87960" y="9050"/>
                </a:lnTo>
                <a:lnTo>
                  <a:pt x="87960" y="9080"/>
                </a:lnTo>
                <a:lnTo>
                  <a:pt x="87980" y="9080"/>
                </a:lnTo>
                <a:lnTo>
                  <a:pt x="87970" y="9090"/>
                </a:lnTo>
                <a:lnTo>
                  <a:pt x="88010" y="9090"/>
                </a:lnTo>
                <a:lnTo>
                  <a:pt x="88010" y="9100"/>
                </a:lnTo>
                <a:lnTo>
                  <a:pt x="88020" y="9110"/>
                </a:lnTo>
                <a:lnTo>
                  <a:pt x="88020" y="9120"/>
                </a:lnTo>
                <a:lnTo>
                  <a:pt x="88010" y="9120"/>
                </a:lnTo>
                <a:lnTo>
                  <a:pt x="88010" y="9160"/>
                </a:lnTo>
                <a:lnTo>
                  <a:pt x="88000" y="9160"/>
                </a:lnTo>
                <a:lnTo>
                  <a:pt x="88000" y="9170"/>
                </a:lnTo>
                <a:lnTo>
                  <a:pt x="87970" y="9170"/>
                </a:lnTo>
                <a:lnTo>
                  <a:pt x="87980" y="9190"/>
                </a:lnTo>
                <a:lnTo>
                  <a:pt x="87960" y="9180"/>
                </a:lnTo>
                <a:lnTo>
                  <a:pt x="87960" y="9200"/>
                </a:lnTo>
                <a:lnTo>
                  <a:pt x="87960" y="9210"/>
                </a:lnTo>
                <a:lnTo>
                  <a:pt x="87950" y="9210"/>
                </a:lnTo>
                <a:lnTo>
                  <a:pt x="87950" y="9220"/>
                </a:lnTo>
                <a:lnTo>
                  <a:pt x="87940" y="9220"/>
                </a:lnTo>
                <a:lnTo>
                  <a:pt x="87940" y="9250"/>
                </a:lnTo>
                <a:lnTo>
                  <a:pt x="87930" y="9250"/>
                </a:lnTo>
                <a:lnTo>
                  <a:pt x="87930" y="9270"/>
                </a:lnTo>
                <a:lnTo>
                  <a:pt x="87930" y="9280"/>
                </a:lnTo>
                <a:lnTo>
                  <a:pt x="87920" y="9280"/>
                </a:lnTo>
                <a:lnTo>
                  <a:pt x="87920" y="9300"/>
                </a:lnTo>
                <a:lnTo>
                  <a:pt x="87930" y="9300"/>
                </a:lnTo>
                <a:lnTo>
                  <a:pt x="87930" y="9340"/>
                </a:lnTo>
                <a:lnTo>
                  <a:pt x="87940" y="9340"/>
                </a:lnTo>
                <a:lnTo>
                  <a:pt x="87940" y="9360"/>
                </a:lnTo>
                <a:lnTo>
                  <a:pt x="87950" y="9360"/>
                </a:lnTo>
                <a:lnTo>
                  <a:pt x="87950" y="9380"/>
                </a:lnTo>
                <a:lnTo>
                  <a:pt x="87940" y="9380"/>
                </a:lnTo>
                <a:lnTo>
                  <a:pt x="87940" y="9400"/>
                </a:lnTo>
                <a:lnTo>
                  <a:pt x="87900" y="9400"/>
                </a:lnTo>
                <a:lnTo>
                  <a:pt x="87900" y="9420"/>
                </a:lnTo>
                <a:lnTo>
                  <a:pt x="87890" y="9420"/>
                </a:lnTo>
                <a:lnTo>
                  <a:pt x="87890" y="9440"/>
                </a:lnTo>
                <a:lnTo>
                  <a:pt x="87880" y="9440"/>
                </a:lnTo>
                <a:lnTo>
                  <a:pt x="87880" y="9460"/>
                </a:lnTo>
                <a:lnTo>
                  <a:pt x="87870" y="9460"/>
                </a:lnTo>
                <a:lnTo>
                  <a:pt x="87870" y="9540"/>
                </a:lnTo>
                <a:lnTo>
                  <a:pt x="87880" y="9580"/>
                </a:lnTo>
                <a:lnTo>
                  <a:pt x="87890" y="9580"/>
                </a:lnTo>
                <a:lnTo>
                  <a:pt x="87890" y="9610"/>
                </a:lnTo>
                <a:lnTo>
                  <a:pt x="87900" y="9610"/>
                </a:lnTo>
                <a:lnTo>
                  <a:pt x="87900" y="9620"/>
                </a:lnTo>
                <a:lnTo>
                  <a:pt x="87900" y="9640"/>
                </a:lnTo>
                <a:lnTo>
                  <a:pt x="87900" y="9650"/>
                </a:lnTo>
                <a:lnTo>
                  <a:pt x="87890" y="9650"/>
                </a:lnTo>
                <a:lnTo>
                  <a:pt x="87890" y="9660"/>
                </a:lnTo>
                <a:lnTo>
                  <a:pt x="87880" y="9660"/>
                </a:lnTo>
                <a:lnTo>
                  <a:pt x="87880" y="9680"/>
                </a:lnTo>
                <a:lnTo>
                  <a:pt x="87860" y="9680"/>
                </a:lnTo>
                <a:lnTo>
                  <a:pt x="87850" y="9680"/>
                </a:lnTo>
                <a:lnTo>
                  <a:pt x="87840" y="9680"/>
                </a:lnTo>
                <a:lnTo>
                  <a:pt x="87840" y="9650"/>
                </a:lnTo>
                <a:lnTo>
                  <a:pt x="87830" y="9650"/>
                </a:lnTo>
                <a:lnTo>
                  <a:pt x="87830" y="9640"/>
                </a:lnTo>
                <a:lnTo>
                  <a:pt x="87820" y="9640"/>
                </a:lnTo>
                <a:lnTo>
                  <a:pt x="87820" y="9650"/>
                </a:lnTo>
                <a:lnTo>
                  <a:pt x="87800" y="9650"/>
                </a:lnTo>
                <a:lnTo>
                  <a:pt x="87800" y="9660"/>
                </a:lnTo>
                <a:lnTo>
                  <a:pt x="87780" y="9660"/>
                </a:lnTo>
                <a:lnTo>
                  <a:pt x="87780" y="9680"/>
                </a:lnTo>
                <a:lnTo>
                  <a:pt x="87780" y="9690"/>
                </a:lnTo>
                <a:lnTo>
                  <a:pt x="87770" y="9690"/>
                </a:lnTo>
                <a:lnTo>
                  <a:pt x="87770" y="9780"/>
                </a:lnTo>
                <a:lnTo>
                  <a:pt x="87760" y="9780"/>
                </a:lnTo>
                <a:lnTo>
                  <a:pt x="87760" y="9790"/>
                </a:lnTo>
                <a:lnTo>
                  <a:pt x="87770" y="9800"/>
                </a:lnTo>
                <a:lnTo>
                  <a:pt x="87770" y="9920"/>
                </a:lnTo>
                <a:lnTo>
                  <a:pt x="87770" y="9930"/>
                </a:lnTo>
                <a:lnTo>
                  <a:pt x="87760" y="9930"/>
                </a:lnTo>
                <a:lnTo>
                  <a:pt x="87760" y="9970"/>
                </a:lnTo>
                <a:lnTo>
                  <a:pt x="87750" y="9970"/>
                </a:lnTo>
                <a:lnTo>
                  <a:pt x="87750" y="9980"/>
                </a:lnTo>
                <a:lnTo>
                  <a:pt x="87740" y="9980"/>
                </a:lnTo>
                <a:lnTo>
                  <a:pt x="87740" y="10010"/>
                </a:lnTo>
                <a:lnTo>
                  <a:pt x="87710" y="10010"/>
                </a:lnTo>
                <a:lnTo>
                  <a:pt x="87700" y="10010"/>
                </a:lnTo>
                <a:lnTo>
                  <a:pt x="87700" y="10020"/>
                </a:lnTo>
                <a:lnTo>
                  <a:pt x="87690" y="10020"/>
                </a:lnTo>
                <a:lnTo>
                  <a:pt x="87680" y="10020"/>
                </a:lnTo>
                <a:lnTo>
                  <a:pt x="87680" y="10030"/>
                </a:lnTo>
                <a:lnTo>
                  <a:pt x="87680" y="10040"/>
                </a:lnTo>
                <a:lnTo>
                  <a:pt x="87660" y="10040"/>
                </a:lnTo>
                <a:lnTo>
                  <a:pt x="87660" y="10050"/>
                </a:lnTo>
                <a:lnTo>
                  <a:pt x="87590" y="10050"/>
                </a:lnTo>
                <a:lnTo>
                  <a:pt x="87590" y="10060"/>
                </a:lnTo>
                <a:lnTo>
                  <a:pt x="87580" y="10060"/>
                </a:lnTo>
                <a:lnTo>
                  <a:pt x="87550" y="10060"/>
                </a:lnTo>
                <a:lnTo>
                  <a:pt x="87550" y="10080"/>
                </a:lnTo>
                <a:lnTo>
                  <a:pt x="87540" y="10080"/>
                </a:lnTo>
                <a:lnTo>
                  <a:pt x="87530" y="10080"/>
                </a:lnTo>
                <a:lnTo>
                  <a:pt x="87530" y="10090"/>
                </a:lnTo>
                <a:lnTo>
                  <a:pt x="87520" y="10090"/>
                </a:lnTo>
                <a:lnTo>
                  <a:pt x="87520" y="10100"/>
                </a:lnTo>
                <a:lnTo>
                  <a:pt x="87500" y="10100"/>
                </a:lnTo>
                <a:lnTo>
                  <a:pt x="87500" y="10110"/>
                </a:lnTo>
                <a:lnTo>
                  <a:pt x="87490" y="10110"/>
                </a:lnTo>
                <a:lnTo>
                  <a:pt x="87490" y="10130"/>
                </a:lnTo>
                <a:lnTo>
                  <a:pt x="87480" y="10130"/>
                </a:lnTo>
                <a:lnTo>
                  <a:pt x="87480" y="10110"/>
                </a:lnTo>
                <a:lnTo>
                  <a:pt x="87460" y="10110"/>
                </a:lnTo>
                <a:lnTo>
                  <a:pt x="87460" y="10100"/>
                </a:lnTo>
                <a:lnTo>
                  <a:pt x="87450" y="10100"/>
                </a:lnTo>
                <a:lnTo>
                  <a:pt x="87440" y="10100"/>
                </a:lnTo>
                <a:lnTo>
                  <a:pt x="87440" y="10110"/>
                </a:lnTo>
                <a:lnTo>
                  <a:pt x="87430" y="10110"/>
                </a:lnTo>
                <a:lnTo>
                  <a:pt x="87430" y="10100"/>
                </a:lnTo>
                <a:lnTo>
                  <a:pt x="87410" y="10100"/>
                </a:lnTo>
                <a:lnTo>
                  <a:pt x="87350" y="10100"/>
                </a:lnTo>
                <a:lnTo>
                  <a:pt x="87350" y="10090"/>
                </a:lnTo>
                <a:lnTo>
                  <a:pt x="87340" y="10090"/>
                </a:lnTo>
                <a:lnTo>
                  <a:pt x="87340" y="10100"/>
                </a:lnTo>
                <a:lnTo>
                  <a:pt x="87330" y="10100"/>
                </a:lnTo>
                <a:lnTo>
                  <a:pt x="87330" y="10110"/>
                </a:lnTo>
                <a:lnTo>
                  <a:pt x="87310" y="10110"/>
                </a:lnTo>
                <a:lnTo>
                  <a:pt x="87320" y="10130"/>
                </a:lnTo>
                <a:lnTo>
                  <a:pt x="87300" y="10130"/>
                </a:lnTo>
                <a:lnTo>
                  <a:pt x="87290" y="10130"/>
                </a:lnTo>
                <a:lnTo>
                  <a:pt x="87290" y="10180"/>
                </a:lnTo>
                <a:lnTo>
                  <a:pt x="87280" y="10180"/>
                </a:lnTo>
                <a:lnTo>
                  <a:pt x="87280" y="10190"/>
                </a:lnTo>
                <a:lnTo>
                  <a:pt x="87270" y="10190"/>
                </a:lnTo>
                <a:lnTo>
                  <a:pt x="87270" y="10220"/>
                </a:lnTo>
                <a:lnTo>
                  <a:pt x="87260" y="10220"/>
                </a:lnTo>
                <a:lnTo>
                  <a:pt x="87260" y="10230"/>
                </a:lnTo>
                <a:lnTo>
                  <a:pt x="87250" y="10230"/>
                </a:lnTo>
                <a:lnTo>
                  <a:pt x="87240" y="10230"/>
                </a:lnTo>
                <a:lnTo>
                  <a:pt x="87240" y="10240"/>
                </a:lnTo>
                <a:lnTo>
                  <a:pt x="87240" y="10250"/>
                </a:lnTo>
                <a:lnTo>
                  <a:pt x="87220" y="10250"/>
                </a:lnTo>
                <a:lnTo>
                  <a:pt x="87220" y="10260"/>
                </a:lnTo>
                <a:lnTo>
                  <a:pt x="87160" y="10260"/>
                </a:lnTo>
                <a:lnTo>
                  <a:pt x="87160" y="10270"/>
                </a:lnTo>
                <a:lnTo>
                  <a:pt x="87150" y="10280"/>
                </a:lnTo>
                <a:lnTo>
                  <a:pt x="87150" y="10290"/>
                </a:lnTo>
                <a:lnTo>
                  <a:pt x="87130" y="10290"/>
                </a:lnTo>
                <a:lnTo>
                  <a:pt x="87130" y="10300"/>
                </a:lnTo>
                <a:lnTo>
                  <a:pt x="87120" y="10300"/>
                </a:lnTo>
                <a:lnTo>
                  <a:pt x="87120" y="10310"/>
                </a:lnTo>
                <a:lnTo>
                  <a:pt x="87110" y="10310"/>
                </a:lnTo>
                <a:lnTo>
                  <a:pt x="87110" y="10330"/>
                </a:lnTo>
                <a:lnTo>
                  <a:pt x="87050" y="10330"/>
                </a:lnTo>
                <a:lnTo>
                  <a:pt x="87030" y="10330"/>
                </a:lnTo>
                <a:lnTo>
                  <a:pt x="87030" y="10340"/>
                </a:lnTo>
                <a:lnTo>
                  <a:pt x="86980" y="10340"/>
                </a:lnTo>
                <a:lnTo>
                  <a:pt x="86980" y="10350"/>
                </a:lnTo>
                <a:lnTo>
                  <a:pt x="86950" y="10350"/>
                </a:lnTo>
                <a:lnTo>
                  <a:pt x="86950" y="10380"/>
                </a:lnTo>
                <a:lnTo>
                  <a:pt x="86930" y="10380"/>
                </a:lnTo>
                <a:lnTo>
                  <a:pt x="86930" y="10390"/>
                </a:lnTo>
                <a:lnTo>
                  <a:pt x="86920" y="10400"/>
                </a:lnTo>
                <a:lnTo>
                  <a:pt x="86920" y="10410"/>
                </a:lnTo>
                <a:lnTo>
                  <a:pt x="86910" y="10410"/>
                </a:lnTo>
                <a:lnTo>
                  <a:pt x="86900" y="10410"/>
                </a:lnTo>
                <a:lnTo>
                  <a:pt x="86900" y="10420"/>
                </a:lnTo>
                <a:lnTo>
                  <a:pt x="86890" y="10420"/>
                </a:lnTo>
                <a:lnTo>
                  <a:pt x="86890" y="10450"/>
                </a:lnTo>
                <a:lnTo>
                  <a:pt x="86890" y="10460"/>
                </a:lnTo>
                <a:lnTo>
                  <a:pt x="86880" y="10460"/>
                </a:lnTo>
                <a:lnTo>
                  <a:pt x="86880" y="10500"/>
                </a:lnTo>
                <a:lnTo>
                  <a:pt x="86870" y="10500"/>
                </a:lnTo>
                <a:lnTo>
                  <a:pt x="86870" y="10510"/>
                </a:lnTo>
                <a:lnTo>
                  <a:pt x="86860" y="10510"/>
                </a:lnTo>
                <a:lnTo>
                  <a:pt x="86860" y="10530"/>
                </a:lnTo>
                <a:lnTo>
                  <a:pt x="86860" y="10540"/>
                </a:lnTo>
                <a:lnTo>
                  <a:pt x="86850" y="10540"/>
                </a:lnTo>
                <a:lnTo>
                  <a:pt x="86850" y="10550"/>
                </a:lnTo>
                <a:lnTo>
                  <a:pt x="86830" y="10550"/>
                </a:lnTo>
                <a:lnTo>
                  <a:pt x="86830" y="10560"/>
                </a:lnTo>
                <a:lnTo>
                  <a:pt x="86820" y="10570"/>
                </a:lnTo>
                <a:lnTo>
                  <a:pt x="86820" y="10580"/>
                </a:lnTo>
                <a:lnTo>
                  <a:pt x="86800" y="10580"/>
                </a:lnTo>
                <a:lnTo>
                  <a:pt x="86800" y="10620"/>
                </a:lnTo>
                <a:lnTo>
                  <a:pt x="86770" y="10620"/>
                </a:lnTo>
                <a:lnTo>
                  <a:pt x="86770" y="10630"/>
                </a:lnTo>
                <a:lnTo>
                  <a:pt x="86760" y="10630"/>
                </a:lnTo>
                <a:lnTo>
                  <a:pt x="86760" y="10650"/>
                </a:lnTo>
                <a:lnTo>
                  <a:pt x="86760" y="10660"/>
                </a:lnTo>
                <a:lnTo>
                  <a:pt x="86750" y="10660"/>
                </a:lnTo>
                <a:lnTo>
                  <a:pt x="86750" y="10670"/>
                </a:lnTo>
                <a:lnTo>
                  <a:pt x="86750" y="10680"/>
                </a:lnTo>
                <a:lnTo>
                  <a:pt x="86750" y="10700"/>
                </a:lnTo>
                <a:lnTo>
                  <a:pt x="86740" y="10700"/>
                </a:lnTo>
                <a:lnTo>
                  <a:pt x="86740" y="10710"/>
                </a:lnTo>
                <a:lnTo>
                  <a:pt x="86720" y="10710"/>
                </a:lnTo>
                <a:lnTo>
                  <a:pt x="86720" y="10720"/>
                </a:lnTo>
                <a:lnTo>
                  <a:pt x="86720" y="10730"/>
                </a:lnTo>
                <a:lnTo>
                  <a:pt x="86690" y="10730"/>
                </a:lnTo>
                <a:lnTo>
                  <a:pt x="86670" y="10720"/>
                </a:lnTo>
                <a:lnTo>
                  <a:pt x="86670" y="10740"/>
                </a:lnTo>
                <a:lnTo>
                  <a:pt x="86650" y="10740"/>
                </a:lnTo>
                <a:lnTo>
                  <a:pt x="86640" y="10760"/>
                </a:lnTo>
                <a:lnTo>
                  <a:pt x="86640" y="10770"/>
                </a:lnTo>
                <a:lnTo>
                  <a:pt x="86630" y="10770"/>
                </a:lnTo>
                <a:lnTo>
                  <a:pt x="86630" y="10780"/>
                </a:lnTo>
                <a:lnTo>
                  <a:pt x="86620" y="10780"/>
                </a:lnTo>
                <a:lnTo>
                  <a:pt x="86620" y="10790"/>
                </a:lnTo>
                <a:lnTo>
                  <a:pt x="86610" y="10790"/>
                </a:lnTo>
                <a:lnTo>
                  <a:pt x="86600" y="10790"/>
                </a:lnTo>
                <a:lnTo>
                  <a:pt x="86600" y="10800"/>
                </a:lnTo>
                <a:lnTo>
                  <a:pt x="86600" y="10810"/>
                </a:lnTo>
                <a:lnTo>
                  <a:pt x="86590" y="10810"/>
                </a:lnTo>
                <a:lnTo>
                  <a:pt x="86590" y="10820"/>
                </a:lnTo>
                <a:lnTo>
                  <a:pt x="86580" y="10820"/>
                </a:lnTo>
                <a:lnTo>
                  <a:pt x="86550" y="10820"/>
                </a:lnTo>
                <a:lnTo>
                  <a:pt x="86550" y="10830"/>
                </a:lnTo>
                <a:lnTo>
                  <a:pt x="86530" y="10830"/>
                </a:lnTo>
                <a:lnTo>
                  <a:pt x="86530" y="10840"/>
                </a:lnTo>
                <a:lnTo>
                  <a:pt x="86520" y="10840"/>
                </a:lnTo>
                <a:lnTo>
                  <a:pt x="86520" y="10850"/>
                </a:lnTo>
                <a:lnTo>
                  <a:pt x="86520" y="10860"/>
                </a:lnTo>
                <a:lnTo>
                  <a:pt x="86490" y="10860"/>
                </a:lnTo>
                <a:lnTo>
                  <a:pt x="86490" y="10850"/>
                </a:lnTo>
                <a:lnTo>
                  <a:pt x="86470" y="10850"/>
                </a:lnTo>
                <a:lnTo>
                  <a:pt x="86470" y="10830"/>
                </a:lnTo>
                <a:lnTo>
                  <a:pt x="86450" y="10830"/>
                </a:lnTo>
                <a:lnTo>
                  <a:pt x="86450" y="10850"/>
                </a:lnTo>
                <a:lnTo>
                  <a:pt x="86420" y="10850"/>
                </a:lnTo>
                <a:lnTo>
                  <a:pt x="86410" y="10850"/>
                </a:lnTo>
                <a:lnTo>
                  <a:pt x="86410" y="10860"/>
                </a:lnTo>
                <a:lnTo>
                  <a:pt x="86380" y="10860"/>
                </a:lnTo>
                <a:lnTo>
                  <a:pt x="86370" y="10860"/>
                </a:lnTo>
                <a:lnTo>
                  <a:pt x="86370" y="10870"/>
                </a:lnTo>
                <a:lnTo>
                  <a:pt x="86290" y="10870"/>
                </a:lnTo>
                <a:lnTo>
                  <a:pt x="86240" y="10870"/>
                </a:lnTo>
                <a:lnTo>
                  <a:pt x="86240" y="10880"/>
                </a:lnTo>
                <a:lnTo>
                  <a:pt x="86230" y="10890"/>
                </a:lnTo>
                <a:lnTo>
                  <a:pt x="86230" y="10900"/>
                </a:lnTo>
                <a:lnTo>
                  <a:pt x="86220" y="10900"/>
                </a:lnTo>
                <a:lnTo>
                  <a:pt x="86210" y="10900"/>
                </a:lnTo>
                <a:lnTo>
                  <a:pt x="86210" y="10910"/>
                </a:lnTo>
                <a:lnTo>
                  <a:pt x="86190" y="10910"/>
                </a:lnTo>
                <a:lnTo>
                  <a:pt x="86180" y="10910"/>
                </a:lnTo>
                <a:lnTo>
                  <a:pt x="86180" y="10920"/>
                </a:lnTo>
                <a:lnTo>
                  <a:pt x="86180" y="10930"/>
                </a:lnTo>
                <a:lnTo>
                  <a:pt x="86060" y="10930"/>
                </a:lnTo>
                <a:lnTo>
                  <a:pt x="86050" y="10930"/>
                </a:lnTo>
                <a:lnTo>
                  <a:pt x="86050" y="10940"/>
                </a:lnTo>
                <a:lnTo>
                  <a:pt x="86000" y="10940"/>
                </a:lnTo>
                <a:lnTo>
                  <a:pt x="86000" y="10950"/>
                </a:lnTo>
                <a:lnTo>
                  <a:pt x="85970" y="10950"/>
                </a:lnTo>
                <a:lnTo>
                  <a:pt x="85960" y="10950"/>
                </a:lnTo>
                <a:lnTo>
                  <a:pt x="85950" y="10950"/>
                </a:lnTo>
                <a:lnTo>
                  <a:pt x="85950" y="10970"/>
                </a:lnTo>
                <a:lnTo>
                  <a:pt x="85930" y="10970"/>
                </a:lnTo>
                <a:lnTo>
                  <a:pt x="85930" y="10980"/>
                </a:lnTo>
                <a:lnTo>
                  <a:pt x="85920" y="10980"/>
                </a:lnTo>
                <a:lnTo>
                  <a:pt x="85920" y="11000"/>
                </a:lnTo>
                <a:lnTo>
                  <a:pt x="85910" y="11000"/>
                </a:lnTo>
                <a:lnTo>
                  <a:pt x="85910" y="11010"/>
                </a:lnTo>
                <a:lnTo>
                  <a:pt x="85900" y="11020"/>
                </a:lnTo>
                <a:lnTo>
                  <a:pt x="85900" y="11030"/>
                </a:lnTo>
                <a:lnTo>
                  <a:pt x="85860" y="11030"/>
                </a:lnTo>
                <a:lnTo>
                  <a:pt x="85860" y="11040"/>
                </a:lnTo>
                <a:lnTo>
                  <a:pt x="85790" y="11040"/>
                </a:lnTo>
                <a:lnTo>
                  <a:pt x="85790" y="11060"/>
                </a:lnTo>
                <a:lnTo>
                  <a:pt x="85770" y="11060"/>
                </a:lnTo>
                <a:lnTo>
                  <a:pt x="85760" y="11060"/>
                </a:lnTo>
                <a:lnTo>
                  <a:pt x="85760" y="11070"/>
                </a:lnTo>
                <a:lnTo>
                  <a:pt x="85740" y="11070"/>
                </a:lnTo>
                <a:lnTo>
                  <a:pt x="85740" y="11080"/>
                </a:lnTo>
                <a:lnTo>
                  <a:pt x="85720" y="11080"/>
                </a:lnTo>
                <a:lnTo>
                  <a:pt x="85720" y="11100"/>
                </a:lnTo>
                <a:lnTo>
                  <a:pt x="85710" y="11100"/>
                </a:lnTo>
                <a:lnTo>
                  <a:pt x="85700" y="11100"/>
                </a:lnTo>
                <a:lnTo>
                  <a:pt x="85700" y="11110"/>
                </a:lnTo>
                <a:lnTo>
                  <a:pt x="85680" y="11110"/>
                </a:lnTo>
                <a:lnTo>
                  <a:pt x="85680" y="11140"/>
                </a:lnTo>
                <a:lnTo>
                  <a:pt x="85670" y="11140"/>
                </a:lnTo>
                <a:lnTo>
                  <a:pt x="85670" y="11170"/>
                </a:lnTo>
                <a:lnTo>
                  <a:pt x="85670" y="11180"/>
                </a:lnTo>
                <a:lnTo>
                  <a:pt x="85660" y="11180"/>
                </a:lnTo>
                <a:lnTo>
                  <a:pt x="85660" y="11190"/>
                </a:lnTo>
                <a:lnTo>
                  <a:pt x="85650" y="11190"/>
                </a:lnTo>
                <a:lnTo>
                  <a:pt x="85650" y="11230"/>
                </a:lnTo>
                <a:lnTo>
                  <a:pt x="85640" y="11230"/>
                </a:lnTo>
                <a:lnTo>
                  <a:pt x="85640" y="11240"/>
                </a:lnTo>
                <a:lnTo>
                  <a:pt x="85650" y="11240"/>
                </a:lnTo>
                <a:lnTo>
                  <a:pt x="85650" y="11270"/>
                </a:lnTo>
                <a:lnTo>
                  <a:pt x="85640" y="11270"/>
                </a:lnTo>
                <a:lnTo>
                  <a:pt x="85640" y="11290"/>
                </a:lnTo>
                <a:lnTo>
                  <a:pt x="85640" y="11310"/>
                </a:lnTo>
                <a:lnTo>
                  <a:pt x="85630" y="11310"/>
                </a:lnTo>
                <a:lnTo>
                  <a:pt x="85630" y="11320"/>
                </a:lnTo>
                <a:lnTo>
                  <a:pt x="85620" y="11320"/>
                </a:lnTo>
                <a:lnTo>
                  <a:pt x="85620" y="11340"/>
                </a:lnTo>
                <a:lnTo>
                  <a:pt x="85590" y="11340"/>
                </a:lnTo>
                <a:lnTo>
                  <a:pt x="85590" y="11350"/>
                </a:lnTo>
                <a:lnTo>
                  <a:pt x="85560" y="11350"/>
                </a:lnTo>
                <a:lnTo>
                  <a:pt x="85550" y="11350"/>
                </a:lnTo>
                <a:lnTo>
                  <a:pt x="85550" y="11360"/>
                </a:lnTo>
                <a:lnTo>
                  <a:pt x="85500" y="11370"/>
                </a:lnTo>
                <a:lnTo>
                  <a:pt x="85500" y="11380"/>
                </a:lnTo>
                <a:lnTo>
                  <a:pt x="85480" y="11380"/>
                </a:lnTo>
                <a:lnTo>
                  <a:pt x="85470" y="11380"/>
                </a:lnTo>
                <a:lnTo>
                  <a:pt x="85460" y="11390"/>
                </a:lnTo>
                <a:lnTo>
                  <a:pt x="85460" y="11400"/>
                </a:lnTo>
                <a:lnTo>
                  <a:pt x="85440" y="11400"/>
                </a:lnTo>
                <a:lnTo>
                  <a:pt x="85440" y="11410"/>
                </a:lnTo>
                <a:lnTo>
                  <a:pt x="85430" y="11420"/>
                </a:lnTo>
                <a:lnTo>
                  <a:pt x="85410" y="11420"/>
                </a:lnTo>
                <a:lnTo>
                  <a:pt x="85400" y="11420"/>
                </a:lnTo>
                <a:lnTo>
                  <a:pt x="85400" y="11430"/>
                </a:lnTo>
                <a:lnTo>
                  <a:pt x="85390" y="11430"/>
                </a:lnTo>
                <a:lnTo>
                  <a:pt x="85390" y="11420"/>
                </a:lnTo>
                <a:lnTo>
                  <a:pt x="85380" y="11420"/>
                </a:lnTo>
                <a:lnTo>
                  <a:pt x="85380" y="11410"/>
                </a:lnTo>
                <a:lnTo>
                  <a:pt x="85380" y="11400"/>
                </a:lnTo>
                <a:lnTo>
                  <a:pt x="85370" y="11400"/>
                </a:lnTo>
                <a:lnTo>
                  <a:pt x="85360" y="11400"/>
                </a:lnTo>
                <a:lnTo>
                  <a:pt x="85360" y="11390"/>
                </a:lnTo>
                <a:lnTo>
                  <a:pt x="85350" y="11390"/>
                </a:lnTo>
                <a:lnTo>
                  <a:pt x="85350" y="11400"/>
                </a:lnTo>
                <a:lnTo>
                  <a:pt x="85330" y="11400"/>
                </a:lnTo>
                <a:lnTo>
                  <a:pt x="85330" y="11420"/>
                </a:lnTo>
                <a:lnTo>
                  <a:pt x="85310" y="11420"/>
                </a:lnTo>
                <a:lnTo>
                  <a:pt x="85310" y="11430"/>
                </a:lnTo>
                <a:lnTo>
                  <a:pt x="85290" y="11430"/>
                </a:lnTo>
                <a:lnTo>
                  <a:pt x="85290" y="11460"/>
                </a:lnTo>
                <a:lnTo>
                  <a:pt x="85280" y="11460"/>
                </a:lnTo>
                <a:lnTo>
                  <a:pt x="85280" y="11490"/>
                </a:lnTo>
                <a:lnTo>
                  <a:pt x="85280" y="11500"/>
                </a:lnTo>
                <a:lnTo>
                  <a:pt x="85250" y="11500"/>
                </a:lnTo>
                <a:lnTo>
                  <a:pt x="85250" y="11510"/>
                </a:lnTo>
                <a:lnTo>
                  <a:pt x="85240" y="11510"/>
                </a:lnTo>
                <a:lnTo>
                  <a:pt x="85240" y="11540"/>
                </a:lnTo>
                <a:lnTo>
                  <a:pt x="85250" y="11540"/>
                </a:lnTo>
                <a:lnTo>
                  <a:pt x="85250" y="11590"/>
                </a:lnTo>
                <a:lnTo>
                  <a:pt x="85240" y="11590"/>
                </a:lnTo>
                <a:lnTo>
                  <a:pt x="85240" y="11620"/>
                </a:lnTo>
                <a:lnTo>
                  <a:pt x="85240" y="11640"/>
                </a:lnTo>
                <a:lnTo>
                  <a:pt x="85230" y="11640"/>
                </a:lnTo>
                <a:lnTo>
                  <a:pt x="85230" y="11650"/>
                </a:lnTo>
                <a:lnTo>
                  <a:pt x="85230" y="11660"/>
                </a:lnTo>
                <a:lnTo>
                  <a:pt x="85220" y="11660"/>
                </a:lnTo>
                <a:lnTo>
                  <a:pt x="85220" y="11670"/>
                </a:lnTo>
                <a:lnTo>
                  <a:pt x="85200" y="11670"/>
                </a:lnTo>
                <a:lnTo>
                  <a:pt x="85190" y="11670"/>
                </a:lnTo>
                <a:lnTo>
                  <a:pt x="85190" y="11680"/>
                </a:lnTo>
                <a:lnTo>
                  <a:pt x="85170" y="11680"/>
                </a:lnTo>
                <a:lnTo>
                  <a:pt x="85170" y="11670"/>
                </a:lnTo>
                <a:lnTo>
                  <a:pt x="85160" y="11670"/>
                </a:lnTo>
                <a:lnTo>
                  <a:pt x="85170" y="11650"/>
                </a:lnTo>
                <a:lnTo>
                  <a:pt x="85140" y="11660"/>
                </a:lnTo>
                <a:lnTo>
                  <a:pt x="85140" y="11640"/>
                </a:lnTo>
                <a:lnTo>
                  <a:pt x="85130" y="11640"/>
                </a:lnTo>
                <a:lnTo>
                  <a:pt x="85130" y="11630"/>
                </a:lnTo>
                <a:lnTo>
                  <a:pt x="85120" y="11630"/>
                </a:lnTo>
                <a:lnTo>
                  <a:pt x="85120" y="11620"/>
                </a:lnTo>
                <a:lnTo>
                  <a:pt x="85120" y="11610"/>
                </a:lnTo>
                <a:lnTo>
                  <a:pt x="85090" y="11610"/>
                </a:lnTo>
                <a:lnTo>
                  <a:pt x="85090" y="11620"/>
                </a:lnTo>
                <a:lnTo>
                  <a:pt x="85090" y="11630"/>
                </a:lnTo>
                <a:lnTo>
                  <a:pt x="85080" y="11630"/>
                </a:lnTo>
                <a:lnTo>
                  <a:pt x="85070" y="11630"/>
                </a:lnTo>
                <a:lnTo>
                  <a:pt x="85070" y="11640"/>
                </a:lnTo>
                <a:lnTo>
                  <a:pt x="85060" y="11640"/>
                </a:lnTo>
                <a:lnTo>
                  <a:pt x="85060" y="11650"/>
                </a:lnTo>
                <a:lnTo>
                  <a:pt x="85050" y="11660"/>
                </a:lnTo>
                <a:lnTo>
                  <a:pt x="85050" y="11670"/>
                </a:lnTo>
                <a:lnTo>
                  <a:pt x="85020" y="11670"/>
                </a:lnTo>
                <a:lnTo>
                  <a:pt x="85020" y="11680"/>
                </a:lnTo>
                <a:lnTo>
                  <a:pt x="85010" y="11680"/>
                </a:lnTo>
                <a:lnTo>
                  <a:pt x="85010" y="11700"/>
                </a:lnTo>
                <a:lnTo>
                  <a:pt x="85010" y="11710"/>
                </a:lnTo>
                <a:lnTo>
                  <a:pt x="85000" y="11710"/>
                </a:lnTo>
                <a:lnTo>
                  <a:pt x="85000" y="11730"/>
                </a:lnTo>
                <a:lnTo>
                  <a:pt x="85000" y="11750"/>
                </a:lnTo>
                <a:lnTo>
                  <a:pt x="84990" y="11750"/>
                </a:lnTo>
                <a:lnTo>
                  <a:pt x="84990" y="11760"/>
                </a:lnTo>
                <a:lnTo>
                  <a:pt x="84980" y="11760"/>
                </a:lnTo>
                <a:lnTo>
                  <a:pt x="84980" y="11780"/>
                </a:lnTo>
                <a:lnTo>
                  <a:pt x="84970" y="11780"/>
                </a:lnTo>
                <a:lnTo>
                  <a:pt x="84970" y="11790"/>
                </a:lnTo>
                <a:lnTo>
                  <a:pt x="84960" y="11790"/>
                </a:lnTo>
                <a:lnTo>
                  <a:pt x="84960" y="11800"/>
                </a:lnTo>
                <a:lnTo>
                  <a:pt x="84950" y="11800"/>
                </a:lnTo>
                <a:lnTo>
                  <a:pt x="84950" y="11830"/>
                </a:lnTo>
                <a:lnTo>
                  <a:pt x="84940" y="11830"/>
                </a:lnTo>
                <a:lnTo>
                  <a:pt x="84940" y="11850"/>
                </a:lnTo>
                <a:lnTo>
                  <a:pt x="84930" y="11850"/>
                </a:lnTo>
                <a:lnTo>
                  <a:pt x="84930" y="11870"/>
                </a:lnTo>
                <a:lnTo>
                  <a:pt x="84910" y="11870"/>
                </a:lnTo>
                <a:lnTo>
                  <a:pt x="84900" y="11880"/>
                </a:lnTo>
                <a:lnTo>
                  <a:pt x="84880" y="11880"/>
                </a:lnTo>
                <a:lnTo>
                  <a:pt x="84890" y="11890"/>
                </a:lnTo>
                <a:lnTo>
                  <a:pt x="84870" y="11890"/>
                </a:lnTo>
                <a:lnTo>
                  <a:pt x="84870" y="11910"/>
                </a:lnTo>
                <a:lnTo>
                  <a:pt x="84810" y="11910"/>
                </a:lnTo>
                <a:lnTo>
                  <a:pt x="84810" y="11920"/>
                </a:lnTo>
                <a:lnTo>
                  <a:pt x="84790" y="11920"/>
                </a:lnTo>
                <a:lnTo>
                  <a:pt x="84790" y="11930"/>
                </a:lnTo>
                <a:lnTo>
                  <a:pt x="84780" y="11930"/>
                </a:lnTo>
                <a:lnTo>
                  <a:pt x="84770" y="11930"/>
                </a:lnTo>
                <a:lnTo>
                  <a:pt x="84770" y="11950"/>
                </a:lnTo>
                <a:lnTo>
                  <a:pt x="84770" y="11960"/>
                </a:lnTo>
                <a:lnTo>
                  <a:pt x="84760" y="11960"/>
                </a:lnTo>
                <a:lnTo>
                  <a:pt x="84760" y="11970"/>
                </a:lnTo>
                <a:lnTo>
                  <a:pt x="84750" y="11970"/>
                </a:lnTo>
                <a:lnTo>
                  <a:pt x="84750" y="11990"/>
                </a:lnTo>
                <a:lnTo>
                  <a:pt x="84740" y="11990"/>
                </a:lnTo>
                <a:lnTo>
                  <a:pt x="84740" y="12000"/>
                </a:lnTo>
                <a:lnTo>
                  <a:pt x="84730" y="12000"/>
                </a:lnTo>
                <a:lnTo>
                  <a:pt x="84730" y="12010"/>
                </a:lnTo>
                <a:lnTo>
                  <a:pt x="84720" y="12010"/>
                </a:lnTo>
                <a:lnTo>
                  <a:pt x="84720" y="12030"/>
                </a:lnTo>
                <a:lnTo>
                  <a:pt x="84720" y="12040"/>
                </a:lnTo>
                <a:lnTo>
                  <a:pt x="84640" y="12040"/>
                </a:lnTo>
                <a:lnTo>
                  <a:pt x="84600" y="12040"/>
                </a:lnTo>
                <a:lnTo>
                  <a:pt x="84600" y="12050"/>
                </a:lnTo>
                <a:lnTo>
                  <a:pt x="84580" y="12060"/>
                </a:lnTo>
                <a:lnTo>
                  <a:pt x="84580" y="12070"/>
                </a:lnTo>
                <a:lnTo>
                  <a:pt x="84560" y="12070"/>
                </a:lnTo>
                <a:lnTo>
                  <a:pt x="84560" y="12080"/>
                </a:lnTo>
                <a:lnTo>
                  <a:pt x="84550" y="12080"/>
                </a:lnTo>
                <a:lnTo>
                  <a:pt x="84540" y="12080"/>
                </a:lnTo>
                <a:lnTo>
                  <a:pt x="84540" y="12090"/>
                </a:lnTo>
                <a:lnTo>
                  <a:pt x="84530" y="12090"/>
                </a:lnTo>
                <a:lnTo>
                  <a:pt x="84530" y="12100"/>
                </a:lnTo>
                <a:lnTo>
                  <a:pt x="84520" y="12110"/>
                </a:lnTo>
                <a:lnTo>
                  <a:pt x="84520" y="12120"/>
                </a:lnTo>
                <a:lnTo>
                  <a:pt x="84500" y="12120"/>
                </a:lnTo>
                <a:lnTo>
                  <a:pt x="84500" y="12130"/>
                </a:lnTo>
                <a:lnTo>
                  <a:pt x="84490" y="12130"/>
                </a:lnTo>
                <a:lnTo>
                  <a:pt x="84490" y="12140"/>
                </a:lnTo>
                <a:lnTo>
                  <a:pt x="84490" y="12150"/>
                </a:lnTo>
                <a:lnTo>
                  <a:pt x="84480" y="12150"/>
                </a:lnTo>
                <a:lnTo>
                  <a:pt x="84480" y="12160"/>
                </a:lnTo>
                <a:lnTo>
                  <a:pt x="84470" y="12160"/>
                </a:lnTo>
                <a:lnTo>
                  <a:pt x="84470" y="12170"/>
                </a:lnTo>
                <a:lnTo>
                  <a:pt x="84460" y="12170"/>
                </a:lnTo>
                <a:lnTo>
                  <a:pt x="84460" y="12190"/>
                </a:lnTo>
                <a:lnTo>
                  <a:pt x="84450" y="12190"/>
                </a:lnTo>
                <a:lnTo>
                  <a:pt x="84450" y="12200"/>
                </a:lnTo>
                <a:lnTo>
                  <a:pt x="84440" y="12200"/>
                </a:lnTo>
                <a:lnTo>
                  <a:pt x="84440" y="12210"/>
                </a:lnTo>
                <a:lnTo>
                  <a:pt x="84430" y="12210"/>
                </a:lnTo>
                <a:lnTo>
                  <a:pt x="84430" y="12220"/>
                </a:lnTo>
                <a:lnTo>
                  <a:pt x="84420" y="12230"/>
                </a:lnTo>
                <a:lnTo>
                  <a:pt x="84420" y="12270"/>
                </a:lnTo>
                <a:lnTo>
                  <a:pt x="84420" y="12280"/>
                </a:lnTo>
                <a:lnTo>
                  <a:pt x="84410" y="12280"/>
                </a:lnTo>
                <a:lnTo>
                  <a:pt x="84410" y="12290"/>
                </a:lnTo>
                <a:lnTo>
                  <a:pt x="84400" y="12290"/>
                </a:lnTo>
                <a:lnTo>
                  <a:pt x="84400" y="12310"/>
                </a:lnTo>
                <a:lnTo>
                  <a:pt x="84380" y="12310"/>
                </a:lnTo>
                <a:lnTo>
                  <a:pt x="84370" y="12310"/>
                </a:lnTo>
                <a:lnTo>
                  <a:pt x="84370" y="12320"/>
                </a:lnTo>
                <a:lnTo>
                  <a:pt x="84360" y="12320"/>
                </a:lnTo>
                <a:lnTo>
                  <a:pt x="84360" y="12330"/>
                </a:lnTo>
                <a:lnTo>
                  <a:pt x="84360" y="12350"/>
                </a:lnTo>
                <a:lnTo>
                  <a:pt x="84350" y="12350"/>
                </a:lnTo>
                <a:lnTo>
                  <a:pt x="84340" y="12350"/>
                </a:lnTo>
                <a:lnTo>
                  <a:pt x="84340" y="12360"/>
                </a:lnTo>
                <a:lnTo>
                  <a:pt x="84330" y="12360"/>
                </a:lnTo>
                <a:lnTo>
                  <a:pt x="84330" y="12380"/>
                </a:lnTo>
                <a:lnTo>
                  <a:pt x="84330" y="12390"/>
                </a:lnTo>
                <a:lnTo>
                  <a:pt x="84320" y="12390"/>
                </a:lnTo>
                <a:lnTo>
                  <a:pt x="84320" y="12410"/>
                </a:lnTo>
                <a:lnTo>
                  <a:pt x="84300" y="12410"/>
                </a:lnTo>
                <a:lnTo>
                  <a:pt x="84280" y="12410"/>
                </a:lnTo>
                <a:lnTo>
                  <a:pt x="84280" y="12420"/>
                </a:lnTo>
                <a:lnTo>
                  <a:pt x="84280" y="12430"/>
                </a:lnTo>
                <a:lnTo>
                  <a:pt x="84260" y="12430"/>
                </a:lnTo>
                <a:lnTo>
                  <a:pt x="84260" y="12450"/>
                </a:lnTo>
                <a:lnTo>
                  <a:pt x="84250" y="12450"/>
                </a:lnTo>
                <a:lnTo>
                  <a:pt x="84250" y="12470"/>
                </a:lnTo>
                <a:lnTo>
                  <a:pt x="84200" y="12470"/>
                </a:lnTo>
                <a:lnTo>
                  <a:pt x="84200" y="12510"/>
                </a:lnTo>
                <a:lnTo>
                  <a:pt x="84190" y="12510"/>
                </a:lnTo>
                <a:lnTo>
                  <a:pt x="84190" y="12530"/>
                </a:lnTo>
                <a:lnTo>
                  <a:pt x="84180" y="12530"/>
                </a:lnTo>
                <a:lnTo>
                  <a:pt x="84180" y="12550"/>
                </a:lnTo>
                <a:lnTo>
                  <a:pt x="84180" y="12560"/>
                </a:lnTo>
                <a:lnTo>
                  <a:pt x="84170" y="12560"/>
                </a:lnTo>
                <a:lnTo>
                  <a:pt x="84130" y="12560"/>
                </a:lnTo>
                <a:lnTo>
                  <a:pt x="84130" y="12570"/>
                </a:lnTo>
                <a:lnTo>
                  <a:pt x="84110" y="12570"/>
                </a:lnTo>
                <a:lnTo>
                  <a:pt x="84100" y="12600"/>
                </a:lnTo>
                <a:lnTo>
                  <a:pt x="84090" y="12600"/>
                </a:lnTo>
                <a:lnTo>
                  <a:pt x="84090" y="12610"/>
                </a:lnTo>
                <a:lnTo>
                  <a:pt x="84080" y="12610"/>
                </a:lnTo>
                <a:lnTo>
                  <a:pt x="84080" y="12620"/>
                </a:lnTo>
                <a:lnTo>
                  <a:pt x="84070" y="12630"/>
                </a:lnTo>
                <a:lnTo>
                  <a:pt x="84070" y="12640"/>
                </a:lnTo>
                <a:lnTo>
                  <a:pt x="84060" y="12640"/>
                </a:lnTo>
                <a:lnTo>
                  <a:pt x="84060" y="12650"/>
                </a:lnTo>
                <a:lnTo>
                  <a:pt x="84020" y="12650"/>
                </a:lnTo>
                <a:lnTo>
                  <a:pt x="84020" y="12670"/>
                </a:lnTo>
                <a:lnTo>
                  <a:pt x="84010" y="12670"/>
                </a:lnTo>
                <a:lnTo>
                  <a:pt x="84010" y="12680"/>
                </a:lnTo>
                <a:lnTo>
                  <a:pt x="84010" y="12690"/>
                </a:lnTo>
                <a:lnTo>
                  <a:pt x="84000" y="12690"/>
                </a:lnTo>
                <a:lnTo>
                  <a:pt x="84000" y="12720"/>
                </a:lnTo>
                <a:lnTo>
                  <a:pt x="84010" y="12720"/>
                </a:lnTo>
                <a:lnTo>
                  <a:pt x="84010" y="12780"/>
                </a:lnTo>
                <a:lnTo>
                  <a:pt x="84000" y="12780"/>
                </a:lnTo>
                <a:lnTo>
                  <a:pt x="84000" y="12790"/>
                </a:lnTo>
                <a:lnTo>
                  <a:pt x="84000" y="12800"/>
                </a:lnTo>
                <a:lnTo>
                  <a:pt x="83990" y="12800"/>
                </a:lnTo>
                <a:lnTo>
                  <a:pt x="83990" y="12810"/>
                </a:lnTo>
                <a:lnTo>
                  <a:pt x="83990" y="12820"/>
                </a:lnTo>
                <a:lnTo>
                  <a:pt x="83980" y="12820"/>
                </a:lnTo>
                <a:lnTo>
                  <a:pt x="83970" y="12820"/>
                </a:lnTo>
                <a:lnTo>
                  <a:pt x="83970" y="12830"/>
                </a:lnTo>
                <a:lnTo>
                  <a:pt x="83970" y="12850"/>
                </a:lnTo>
                <a:lnTo>
                  <a:pt x="83960" y="12860"/>
                </a:lnTo>
                <a:lnTo>
                  <a:pt x="83940" y="12860"/>
                </a:lnTo>
                <a:lnTo>
                  <a:pt x="83940" y="12880"/>
                </a:lnTo>
                <a:lnTo>
                  <a:pt x="83930" y="12880"/>
                </a:lnTo>
                <a:lnTo>
                  <a:pt x="83930" y="12890"/>
                </a:lnTo>
                <a:lnTo>
                  <a:pt x="83920" y="12890"/>
                </a:lnTo>
                <a:lnTo>
                  <a:pt x="83920" y="12900"/>
                </a:lnTo>
                <a:lnTo>
                  <a:pt x="83900" y="12900"/>
                </a:lnTo>
                <a:lnTo>
                  <a:pt x="83900" y="12910"/>
                </a:lnTo>
                <a:lnTo>
                  <a:pt x="83900" y="12920"/>
                </a:lnTo>
                <a:lnTo>
                  <a:pt x="83890" y="12920"/>
                </a:lnTo>
                <a:lnTo>
                  <a:pt x="83890" y="12930"/>
                </a:lnTo>
                <a:lnTo>
                  <a:pt x="83850" y="12930"/>
                </a:lnTo>
                <a:lnTo>
                  <a:pt x="83860" y="12940"/>
                </a:lnTo>
                <a:lnTo>
                  <a:pt x="83850" y="12940"/>
                </a:lnTo>
                <a:lnTo>
                  <a:pt x="83850" y="12950"/>
                </a:lnTo>
                <a:lnTo>
                  <a:pt x="83850" y="12960"/>
                </a:lnTo>
                <a:lnTo>
                  <a:pt x="83840" y="12950"/>
                </a:lnTo>
                <a:lnTo>
                  <a:pt x="83840" y="12970"/>
                </a:lnTo>
                <a:lnTo>
                  <a:pt x="83820" y="12970"/>
                </a:lnTo>
                <a:lnTo>
                  <a:pt x="83820" y="12980"/>
                </a:lnTo>
                <a:lnTo>
                  <a:pt x="83810" y="12990"/>
                </a:lnTo>
                <a:lnTo>
                  <a:pt x="83810" y="13000"/>
                </a:lnTo>
                <a:lnTo>
                  <a:pt x="83800" y="13000"/>
                </a:lnTo>
                <a:lnTo>
                  <a:pt x="83790" y="13000"/>
                </a:lnTo>
                <a:lnTo>
                  <a:pt x="83790" y="13010"/>
                </a:lnTo>
                <a:lnTo>
                  <a:pt x="83780" y="13010"/>
                </a:lnTo>
                <a:lnTo>
                  <a:pt x="83770" y="13010"/>
                </a:lnTo>
                <a:lnTo>
                  <a:pt x="83770" y="13020"/>
                </a:lnTo>
                <a:lnTo>
                  <a:pt x="83760" y="13020"/>
                </a:lnTo>
                <a:lnTo>
                  <a:pt x="83760" y="13030"/>
                </a:lnTo>
                <a:lnTo>
                  <a:pt x="83760" y="13040"/>
                </a:lnTo>
                <a:lnTo>
                  <a:pt x="83740" y="13040"/>
                </a:lnTo>
                <a:lnTo>
                  <a:pt x="83740" y="13050"/>
                </a:lnTo>
                <a:lnTo>
                  <a:pt x="83730" y="13050"/>
                </a:lnTo>
                <a:lnTo>
                  <a:pt x="83730" y="13060"/>
                </a:lnTo>
                <a:lnTo>
                  <a:pt x="83720" y="13060"/>
                </a:lnTo>
                <a:lnTo>
                  <a:pt x="83720" y="13070"/>
                </a:lnTo>
                <a:lnTo>
                  <a:pt x="83720" y="13080"/>
                </a:lnTo>
                <a:lnTo>
                  <a:pt x="83710" y="13080"/>
                </a:lnTo>
                <a:lnTo>
                  <a:pt x="83700" y="13080"/>
                </a:lnTo>
                <a:lnTo>
                  <a:pt x="83700" y="13090"/>
                </a:lnTo>
                <a:lnTo>
                  <a:pt x="83670" y="13090"/>
                </a:lnTo>
                <a:lnTo>
                  <a:pt x="83670" y="13100"/>
                </a:lnTo>
                <a:lnTo>
                  <a:pt x="83650" y="13100"/>
                </a:lnTo>
                <a:lnTo>
                  <a:pt x="83650" y="13110"/>
                </a:lnTo>
                <a:lnTo>
                  <a:pt x="83650" y="13120"/>
                </a:lnTo>
                <a:lnTo>
                  <a:pt x="83640" y="13120"/>
                </a:lnTo>
                <a:lnTo>
                  <a:pt x="83630" y="13120"/>
                </a:lnTo>
                <a:lnTo>
                  <a:pt x="83630" y="13130"/>
                </a:lnTo>
                <a:lnTo>
                  <a:pt x="83620" y="13130"/>
                </a:lnTo>
                <a:lnTo>
                  <a:pt x="83620" y="13140"/>
                </a:lnTo>
                <a:lnTo>
                  <a:pt x="83600" y="13150"/>
                </a:lnTo>
                <a:lnTo>
                  <a:pt x="83600" y="13160"/>
                </a:lnTo>
                <a:lnTo>
                  <a:pt x="83590" y="13160"/>
                </a:lnTo>
                <a:lnTo>
                  <a:pt x="83580" y="13170"/>
                </a:lnTo>
                <a:lnTo>
                  <a:pt x="83580" y="13180"/>
                </a:lnTo>
                <a:lnTo>
                  <a:pt x="83550" y="13180"/>
                </a:lnTo>
                <a:lnTo>
                  <a:pt x="83560" y="13190"/>
                </a:lnTo>
                <a:lnTo>
                  <a:pt x="83540" y="13200"/>
                </a:lnTo>
                <a:lnTo>
                  <a:pt x="83540" y="13210"/>
                </a:lnTo>
                <a:lnTo>
                  <a:pt x="83530" y="13210"/>
                </a:lnTo>
                <a:lnTo>
                  <a:pt x="83530" y="13220"/>
                </a:lnTo>
                <a:lnTo>
                  <a:pt x="83520" y="13220"/>
                </a:lnTo>
                <a:lnTo>
                  <a:pt x="83520" y="13240"/>
                </a:lnTo>
                <a:lnTo>
                  <a:pt x="83500" y="13240"/>
                </a:lnTo>
                <a:lnTo>
                  <a:pt x="83500" y="13260"/>
                </a:lnTo>
                <a:lnTo>
                  <a:pt x="83480" y="13260"/>
                </a:lnTo>
                <a:lnTo>
                  <a:pt x="83480" y="13270"/>
                </a:lnTo>
                <a:lnTo>
                  <a:pt x="83480" y="13280"/>
                </a:lnTo>
                <a:lnTo>
                  <a:pt x="83470" y="13280"/>
                </a:lnTo>
                <a:lnTo>
                  <a:pt x="83470" y="13290"/>
                </a:lnTo>
                <a:lnTo>
                  <a:pt x="83450" y="13290"/>
                </a:lnTo>
                <a:lnTo>
                  <a:pt x="83450" y="13300"/>
                </a:lnTo>
                <a:lnTo>
                  <a:pt x="83350" y="13300"/>
                </a:lnTo>
                <a:lnTo>
                  <a:pt x="83320" y="13300"/>
                </a:lnTo>
                <a:lnTo>
                  <a:pt x="83320" y="13310"/>
                </a:lnTo>
                <a:lnTo>
                  <a:pt x="83320" y="13320"/>
                </a:lnTo>
                <a:lnTo>
                  <a:pt x="83300" y="13320"/>
                </a:lnTo>
                <a:lnTo>
                  <a:pt x="83290" y="13360"/>
                </a:lnTo>
                <a:lnTo>
                  <a:pt x="83250" y="13350"/>
                </a:lnTo>
                <a:lnTo>
                  <a:pt x="83250" y="13340"/>
                </a:lnTo>
                <a:lnTo>
                  <a:pt x="83230" y="13340"/>
                </a:lnTo>
                <a:lnTo>
                  <a:pt x="83230" y="13350"/>
                </a:lnTo>
                <a:lnTo>
                  <a:pt x="83210" y="13360"/>
                </a:lnTo>
                <a:lnTo>
                  <a:pt x="83210" y="13370"/>
                </a:lnTo>
                <a:lnTo>
                  <a:pt x="83200" y="13370"/>
                </a:lnTo>
                <a:lnTo>
                  <a:pt x="83200" y="13380"/>
                </a:lnTo>
                <a:lnTo>
                  <a:pt x="83180" y="13380"/>
                </a:lnTo>
                <a:lnTo>
                  <a:pt x="83180" y="13400"/>
                </a:lnTo>
                <a:lnTo>
                  <a:pt x="83160" y="13390"/>
                </a:lnTo>
                <a:lnTo>
                  <a:pt x="83150" y="13390"/>
                </a:lnTo>
                <a:lnTo>
                  <a:pt x="83150" y="13410"/>
                </a:lnTo>
                <a:lnTo>
                  <a:pt x="83140" y="13410"/>
                </a:lnTo>
                <a:lnTo>
                  <a:pt x="83140" y="13420"/>
                </a:lnTo>
                <a:lnTo>
                  <a:pt x="83130" y="13420"/>
                </a:lnTo>
                <a:lnTo>
                  <a:pt x="83130" y="13450"/>
                </a:lnTo>
                <a:lnTo>
                  <a:pt x="83120" y="13450"/>
                </a:lnTo>
                <a:lnTo>
                  <a:pt x="83120" y="13460"/>
                </a:lnTo>
                <a:lnTo>
                  <a:pt x="83110" y="13460"/>
                </a:lnTo>
                <a:lnTo>
                  <a:pt x="83110" y="13470"/>
                </a:lnTo>
                <a:lnTo>
                  <a:pt x="83080" y="13470"/>
                </a:lnTo>
                <a:lnTo>
                  <a:pt x="83080" y="13510"/>
                </a:lnTo>
                <a:lnTo>
                  <a:pt x="83090" y="13510"/>
                </a:lnTo>
                <a:lnTo>
                  <a:pt x="83090" y="13540"/>
                </a:lnTo>
                <a:lnTo>
                  <a:pt x="83080" y="13540"/>
                </a:lnTo>
                <a:lnTo>
                  <a:pt x="83080" y="13550"/>
                </a:lnTo>
                <a:lnTo>
                  <a:pt x="83070" y="13550"/>
                </a:lnTo>
                <a:lnTo>
                  <a:pt x="83070" y="13580"/>
                </a:lnTo>
                <a:lnTo>
                  <a:pt x="83050" y="13580"/>
                </a:lnTo>
                <a:lnTo>
                  <a:pt x="83050" y="13620"/>
                </a:lnTo>
                <a:lnTo>
                  <a:pt x="83030" y="13620"/>
                </a:lnTo>
                <a:lnTo>
                  <a:pt x="83030" y="13640"/>
                </a:lnTo>
                <a:lnTo>
                  <a:pt x="83030" y="13650"/>
                </a:lnTo>
                <a:lnTo>
                  <a:pt x="83020" y="13650"/>
                </a:lnTo>
                <a:lnTo>
                  <a:pt x="83030" y="13660"/>
                </a:lnTo>
                <a:lnTo>
                  <a:pt x="82980" y="13660"/>
                </a:lnTo>
                <a:lnTo>
                  <a:pt x="82980" y="13670"/>
                </a:lnTo>
                <a:lnTo>
                  <a:pt x="82970" y="13670"/>
                </a:lnTo>
                <a:lnTo>
                  <a:pt x="82970" y="13690"/>
                </a:lnTo>
                <a:lnTo>
                  <a:pt x="82960" y="13690"/>
                </a:lnTo>
                <a:lnTo>
                  <a:pt x="82950" y="13690"/>
                </a:lnTo>
                <a:lnTo>
                  <a:pt x="82950" y="13700"/>
                </a:lnTo>
                <a:lnTo>
                  <a:pt x="82920" y="13700"/>
                </a:lnTo>
                <a:lnTo>
                  <a:pt x="82920" y="13710"/>
                </a:lnTo>
                <a:lnTo>
                  <a:pt x="82900" y="13710"/>
                </a:lnTo>
                <a:lnTo>
                  <a:pt x="82890" y="13710"/>
                </a:lnTo>
                <a:lnTo>
                  <a:pt x="82890" y="13720"/>
                </a:lnTo>
                <a:lnTo>
                  <a:pt x="82880" y="13730"/>
                </a:lnTo>
                <a:lnTo>
                  <a:pt x="82880" y="13740"/>
                </a:lnTo>
                <a:lnTo>
                  <a:pt x="82870" y="13740"/>
                </a:lnTo>
                <a:lnTo>
                  <a:pt x="82870" y="13750"/>
                </a:lnTo>
                <a:lnTo>
                  <a:pt x="82850" y="13750"/>
                </a:lnTo>
                <a:lnTo>
                  <a:pt x="82850" y="13740"/>
                </a:lnTo>
                <a:lnTo>
                  <a:pt x="82830" y="13740"/>
                </a:lnTo>
                <a:lnTo>
                  <a:pt x="82830" y="13730"/>
                </a:lnTo>
                <a:lnTo>
                  <a:pt x="82810" y="13730"/>
                </a:lnTo>
                <a:lnTo>
                  <a:pt x="82810" y="13720"/>
                </a:lnTo>
                <a:lnTo>
                  <a:pt x="82810" y="13710"/>
                </a:lnTo>
                <a:lnTo>
                  <a:pt x="82800" y="13710"/>
                </a:lnTo>
                <a:lnTo>
                  <a:pt x="82790" y="13710"/>
                </a:lnTo>
                <a:lnTo>
                  <a:pt x="82790" y="13700"/>
                </a:lnTo>
                <a:lnTo>
                  <a:pt x="82780" y="13700"/>
                </a:lnTo>
                <a:lnTo>
                  <a:pt x="82760" y="13700"/>
                </a:lnTo>
                <a:lnTo>
                  <a:pt x="82750" y="13700"/>
                </a:lnTo>
                <a:lnTo>
                  <a:pt x="82750" y="13710"/>
                </a:lnTo>
                <a:lnTo>
                  <a:pt x="82740" y="13710"/>
                </a:lnTo>
                <a:lnTo>
                  <a:pt x="82740" y="13720"/>
                </a:lnTo>
                <a:lnTo>
                  <a:pt x="82740" y="13730"/>
                </a:lnTo>
                <a:lnTo>
                  <a:pt x="82720" y="13730"/>
                </a:lnTo>
                <a:lnTo>
                  <a:pt x="82700" y="13730"/>
                </a:lnTo>
                <a:lnTo>
                  <a:pt x="82700" y="13740"/>
                </a:lnTo>
                <a:lnTo>
                  <a:pt x="82700" y="13750"/>
                </a:lnTo>
                <a:lnTo>
                  <a:pt x="82690" y="13760"/>
                </a:lnTo>
                <a:lnTo>
                  <a:pt x="82690" y="13770"/>
                </a:lnTo>
                <a:lnTo>
                  <a:pt x="82660" y="13770"/>
                </a:lnTo>
                <a:lnTo>
                  <a:pt x="82660" y="13750"/>
                </a:lnTo>
                <a:lnTo>
                  <a:pt x="82630" y="13750"/>
                </a:lnTo>
                <a:lnTo>
                  <a:pt x="82630" y="13740"/>
                </a:lnTo>
                <a:lnTo>
                  <a:pt x="82610" y="13740"/>
                </a:lnTo>
                <a:lnTo>
                  <a:pt x="82610" y="13750"/>
                </a:lnTo>
                <a:lnTo>
                  <a:pt x="82580" y="13750"/>
                </a:lnTo>
                <a:lnTo>
                  <a:pt x="82580" y="13770"/>
                </a:lnTo>
                <a:lnTo>
                  <a:pt x="82520" y="13770"/>
                </a:lnTo>
                <a:lnTo>
                  <a:pt x="82470" y="13770"/>
                </a:lnTo>
                <a:lnTo>
                  <a:pt x="82470" y="13780"/>
                </a:lnTo>
                <a:lnTo>
                  <a:pt x="82460" y="13780"/>
                </a:lnTo>
                <a:lnTo>
                  <a:pt x="82460" y="13790"/>
                </a:lnTo>
                <a:lnTo>
                  <a:pt x="82440" y="13790"/>
                </a:lnTo>
                <a:lnTo>
                  <a:pt x="82440" y="13810"/>
                </a:lnTo>
                <a:lnTo>
                  <a:pt x="82410" y="13810"/>
                </a:lnTo>
                <a:lnTo>
                  <a:pt x="82400" y="13810"/>
                </a:lnTo>
                <a:lnTo>
                  <a:pt x="82400" y="13820"/>
                </a:lnTo>
                <a:lnTo>
                  <a:pt x="82390" y="13820"/>
                </a:lnTo>
                <a:lnTo>
                  <a:pt x="82390" y="13830"/>
                </a:lnTo>
                <a:lnTo>
                  <a:pt x="82360" y="13830"/>
                </a:lnTo>
                <a:lnTo>
                  <a:pt x="82360" y="13850"/>
                </a:lnTo>
                <a:lnTo>
                  <a:pt x="82330" y="13850"/>
                </a:lnTo>
                <a:lnTo>
                  <a:pt x="82330" y="13860"/>
                </a:lnTo>
                <a:lnTo>
                  <a:pt x="82320" y="13860"/>
                </a:lnTo>
                <a:lnTo>
                  <a:pt x="82320" y="13870"/>
                </a:lnTo>
                <a:lnTo>
                  <a:pt x="82300" y="13870"/>
                </a:lnTo>
                <a:lnTo>
                  <a:pt x="82300" y="13890"/>
                </a:lnTo>
                <a:lnTo>
                  <a:pt x="82260" y="13890"/>
                </a:lnTo>
                <a:lnTo>
                  <a:pt x="82260" y="13900"/>
                </a:lnTo>
                <a:lnTo>
                  <a:pt x="82220" y="13900"/>
                </a:lnTo>
                <a:lnTo>
                  <a:pt x="82220" y="13910"/>
                </a:lnTo>
                <a:lnTo>
                  <a:pt x="82190" y="13910"/>
                </a:lnTo>
                <a:lnTo>
                  <a:pt x="82190" y="13930"/>
                </a:lnTo>
                <a:lnTo>
                  <a:pt x="82180" y="13930"/>
                </a:lnTo>
                <a:lnTo>
                  <a:pt x="82180" y="13910"/>
                </a:lnTo>
                <a:lnTo>
                  <a:pt x="82160" y="13910"/>
                </a:lnTo>
                <a:lnTo>
                  <a:pt x="82160" y="13930"/>
                </a:lnTo>
                <a:lnTo>
                  <a:pt x="82140" y="13920"/>
                </a:lnTo>
                <a:lnTo>
                  <a:pt x="82140" y="13940"/>
                </a:lnTo>
                <a:lnTo>
                  <a:pt x="82130" y="13940"/>
                </a:lnTo>
                <a:lnTo>
                  <a:pt x="82130" y="13950"/>
                </a:lnTo>
                <a:lnTo>
                  <a:pt x="82110" y="13950"/>
                </a:lnTo>
                <a:lnTo>
                  <a:pt x="82110" y="13960"/>
                </a:lnTo>
                <a:lnTo>
                  <a:pt x="82110" y="13970"/>
                </a:lnTo>
                <a:lnTo>
                  <a:pt x="82090" y="13970"/>
                </a:lnTo>
                <a:lnTo>
                  <a:pt x="82090" y="13960"/>
                </a:lnTo>
                <a:lnTo>
                  <a:pt x="82090" y="13950"/>
                </a:lnTo>
                <a:lnTo>
                  <a:pt x="82060" y="13950"/>
                </a:lnTo>
                <a:lnTo>
                  <a:pt x="82060" y="13960"/>
                </a:lnTo>
                <a:lnTo>
                  <a:pt x="82060" y="13970"/>
                </a:lnTo>
                <a:lnTo>
                  <a:pt x="82000" y="13970"/>
                </a:lnTo>
                <a:lnTo>
                  <a:pt x="81940" y="13970"/>
                </a:lnTo>
                <a:lnTo>
                  <a:pt x="81940" y="13980"/>
                </a:lnTo>
                <a:lnTo>
                  <a:pt x="81930" y="13980"/>
                </a:lnTo>
                <a:lnTo>
                  <a:pt x="81930" y="13990"/>
                </a:lnTo>
                <a:lnTo>
                  <a:pt x="81910" y="14000"/>
                </a:lnTo>
                <a:lnTo>
                  <a:pt x="81910" y="14010"/>
                </a:lnTo>
                <a:lnTo>
                  <a:pt x="81870" y="14000"/>
                </a:lnTo>
                <a:lnTo>
                  <a:pt x="81870" y="14020"/>
                </a:lnTo>
                <a:lnTo>
                  <a:pt x="81850" y="14020"/>
                </a:lnTo>
                <a:lnTo>
                  <a:pt x="81850" y="14030"/>
                </a:lnTo>
                <a:lnTo>
                  <a:pt x="81830" y="14030"/>
                </a:lnTo>
                <a:lnTo>
                  <a:pt x="81830" y="14020"/>
                </a:lnTo>
                <a:lnTo>
                  <a:pt x="81820" y="14020"/>
                </a:lnTo>
                <a:lnTo>
                  <a:pt x="81820" y="14030"/>
                </a:lnTo>
                <a:lnTo>
                  <a:pt x="81800" y="14030"/>
                </a:lnTo>
                <a:lnTo>
                  <a:pt x="81790" y="14030"/>
                </a:lnTo>
                <a:lnTo>
                  <a:pt x="81790" y="14050"/>
                </a:lnTo>
                <a:lnTo>
                  <a:pt x="81760" y="14040"/>
                </a:lnTo>
                <a:lnTo>
                  <a:pt x="81760" y="14060"/>
                </a:lnTo>
                <a:lnTo>
                  <a:pt x="81720" y="14060"/>
                </a:lnTo>
                <a:lnTo>
                  <a:pt x="81720" y="14070"/>
                </a:lnTo>
                <a:lnTo>
                  <a:pt x="81690" y="14070"/>
                </a:lnTo>
                <a:lnTo>
                  <a:pt x="81680" y="14090"/>
                </a:lnTo>
                <a:lnTo>
                  <a:pt x="81650" y="14090"/>
                </a:lnTo>
                <a:lnTo>
                  <a:pt x="81640" y="14090"/>
                </a:lnTo>
                <a:lnTo>
                  <a:pt x="81640" y="14100"/>
                </a:lnTo>
                <a:lnTo>
                  <a:pt x="81630" y="14100"/>
                </a:lnTo>
                <a:lnTo>
                  <a:pt x="81630" y="14110"/>
                </a:lnTo>
                <a:lnTo>
                  <a:pt x="81620" y="14110"/>
                </a:lnTo>
                <a:lnTo>
                  <a:pt x="81620" y="14130"/>
                </a:lnTo>
                <a:lnTo>
                  <a:pt x="81600" y="14130"/>
                </a:lnTo>
                <a:lnTo>
                  <a:pt x="81600" y="14140"/>
                </a:lnTo>
                <a:lnTo>
                  <a:pt x="81590" y="14140"/>
                </a:lnTo>
                <a:lnTo>
                  <a:pt x="81590" y="14150"/>
                </a:lnTo>
                <a:lnTo>
                  <a:pt x="81570" y="14150"/>
                </a:lnTo>
                <a:lnTo>
                  <a:pt x="81560" y="14150"/>
                </a:lnTo>
                <a:lnTo>
                  <a:pt x="81560" y="14170"/>
                </a:lnTo>
                <a:lnTo>
                  <a:pt x="81530" y="14170"/>
                </a:lnTo>
                <a:lnTo>
                  <a:pt x="81530" y="14180"/>
                </a:lnTo>
                <a:lnTo>
                  <a:pt x="81490" y="14180"/>
                </a:lnTo>
                <a:lnTo>
                  <a:pt x="81450" y="14180"/>
                </a:lnTo>
                <a:lnTo>
                  <a:pt x="81450" y="14190"/>
                </a:lnTo>
                <a:lnTo>
                  <a:pt x="81430" y="14190"/>
                </a:lnTo>
                <a:lnTo>
                  <a:pt x="81420" y="14190"/>
                </a:lnTo>
                <a:lnTo>
                  <a:pt x="81420" y="14200"/>
                </a:lnTo>
                <a:lnTo>
                  <a:pt x="81410" y="14200"/>
                </a:lnTo>
                <a:lnTo>
                  <a:pt x="81380" y="14200"/>
                </a:lnTo>
                <a:lnTo>
                  <a:pt x="81380" y="14210"/>
                </a:lnTo>
                <a:lnTo>
                  <a:pt x="81380" y="14220"/>
                </a:lnTo>
                <a:lnTo>
                  <a:pt x="81370" y="14220"/>
                </a:lnTo>
                <a:lnTo>
                  <a:pt x="81370" y="14230"/>
                </a:lnTo>
                <a:lnTo>
                  <a:pt x="81360" y="14230"/>
                </a:lnTo>
                <a:lnTo>
                  <a:pt x="81360" y="14240"/>
                </a:lnTo>
                <a:lnTo>
                  <a:pt x="81350" y="14240"/>
                </a:lnTo>
                <a:lnTo>
                  <a:pt x="81350" y="14260"/>
                </a:lnTo>
                <a:lnTo>
                  <a:pt x="81340" y="14260"/>
                </a:lnTo>
                <a:lnTo>
                  <a:pt x="81340" y="14240"/>
                </a:lnTo>
                <a:lnTo>
                  <a:pt x="81300" y="14240"/>
                </a:lnTo>
                <a:lnTo>
                  <a:pt x="81290" y="14260"/>
                </a:lnTo>
                <a:lnTo>
                  <a:pt x="81260" y="14260"/>
                </a:lnTo>
                <a:lnTo>
                  <a:pt x="81250" y="14260"/>
                </a:lnTo>
                <a:lnTo>
                  <a:pt x="81250" y="14270"/>
                </a:lnTo>
                <a:lnTo>
                  <a:pt x="81220" y="14270"/>
                </a:lnTo>
                <a:lnTo>
                  <a:pt x="81210" y="14270"/>
                </a:lnTo>
                <a:lnTo>
                  <a:pt x="81210" y="14280"/>
                </a:lnTo>
                <a:lnTo>
                  <a:pt x="81190" y="14280"/>
                </a:lnTo>
                <a:lnTo>
                  <a:pt x="81180" y="14280"/>
                </a:lnTo>
                <a:lnTo>
                  <a:pt x="81180" y="14290"/>
                </a:lnTo>
                <a:lnTo>
                  <a:pt x="81180" y="14300"/>
                </a:lnTo>
                <a:lnTo>
                  <a:pt x="81140" y="14300"/>
                </a:lnTo>
                <a:lnTo>
                  <a:pt x="81140" y="14310"/>
                </a:lnTo>
                <a:lnTo>
                  <a:pt x="81130" y="14310"/>
                </a:lnTo>
                <a:lnTo>
                  <a:pt x="81120" y="14310"/>
                </a:lnTo>
                <a:lnTo>
                  <a:pt x="81120" y="14320"/>
                </a:lnTo>
                <a:lnTo>
                  <a:pt x="81100" y="14320"/>
                </a:lnTo>
                <a:lnTo>
                  <a:pt x="81100" y="14340"/>
                </a:lnTo>
                <a:lnTo>
                  <a:pt x="81080" y="14340"/>
                </a:lnTo>
                <a:lnTo>
                  <a:pt x="81080" y="14350"/>
                </a:lnTo>
                <a:lnTo>
                  <a:pt x="81070" y="14350"/>
                </a:lnTo>
                <a:lnTo>
                  <a:pt x="81070" y="14380"/>
                </a:lnTo>
                <a:lnTo>
                  <a:pt x="81060" y="14380"/>
                </a:lnTo>
                <a:lnTo>
                  <a:pt x="81060" y="14390"/>
                </a:lnTo>
                <a:lnTo>
                  <a:pt x="81020" y="14390"/>
                </a:lnTo>
                <a:lnTo>
                  <a:pt x="81000" y="14390"/>
                </a:lnTo>
                <a:lnTo>
                  <a:pt x="81000" y="14400"/>
                </a:lnTo>
                <a:lnTo>
                  <a:pt x="80970" y="14400"/>
                </a:lnTo>
                <a:lnTo>
                  <a:pt x="80960" y="14400"/>
                </a:lnTo>
                <a:lnTo>
                  <a:pt x="80960" y="14420"/>
                </a:lnTo>
                <a:lnTo>
                  <a:pt x="80930" y="14420"/>
                </a:lnTo>
                <a:lnTo>
                  <a:pt x="80930" y="14430"/>
                </a:lnTo>
                <a:lnTo>
                  <a:pt x="80910" y="14430"/>
                </a:lnTo>
                <a:lnTo>
                  <a:pt x="80910" y="14440"/>
                </a:lnTo>
                <a:lnTo>
                  <a:pt x="80900" y="14440"/>
                </a:lnTo>
                <a:lnTo>
                  <a:pt x="80880" y="14440"/>
                </a:lnTo>
                <a:lnTo>
                  <a:pt x="80880" y="14450"/>
                </a:lnTo>
                <a:lnTo>
                  <a:pt x="80880" y="14460"/>
                </a:lnTo>
                <a:lnTo>
                  <a:pt x="80870" y="14460"/>
                </a:lnTo>
                <a:lnTo>
                  <a:pt x="80870" y="14470"/>
                </a:lnTo>
                <a:lnTo>
                  <a:pt x="80860" y="14470"/>
                </a:lnTo>
                <a:lnTo>
                  <a:pt x="80860" y="14480"/>
                </a:lnTo>
                <a:lnTo>
                  <a:pt x="80850" y="14480"/>
                </a:lnTo>
                <a:lnTo>
                  <a:pt x="80850" y="14520"/>
                </a:lnTo>
                <a:lnTo>
                  <a:pt x="80850" y="14540"/>
                </a:lnTo>
                <a:lnTo>
                  <a:pt x="80840" y="14540"/>
                </a:lnTo>
                <a:lnTo>
                  <a:pt x="80840" y="14550"/>
                </a:lnTo>
                <a:lnTo>
                  <a:pt x="80810" y="14550"/>
                </a:lnTo>
                <a:lnTo>
                  <a:pt x="80810" y="14560"/>
                </a:lnTo>
                <a:lnTo>
                  <a:pt x="80790" y="14560"/>
                </a:lnTo>
                <a:lnTo>
                  <a:pt x="80780" y="14570"/>
                </a:lnTo>
                <a:lnTo>
                  <a:pt x="80780" y="14580"/>
                </a:lnTo>
                <a:lnTo>
                  <a:pt x="80780" y="14590"/>
                </a:lnTo>
                <a:lnTo>
                  <a:pt x="80760" y="14590"/>
                </a:lnTo>
                <a:lnTo>
                  <a:pt x="80760" y="14600"/>
                </a:lnTo>
                <a:lnTo>
                  <a:pt x="80740" y="14600"/>
                </a:lnTo>
                <a:lnTo>
                  <a:pt x="80730" y="14600"/>
                </a:lnTo>
                <a:lnTo>
                  <a:pt x="80730" y="14610"/>
                </a:lnTo>
                <a:lnTo>
                  <a:pt x="80730" y="14620"/>
                </a:lnTo>
                <a:lnTo>
                  <a:pt x="80710" y="14620"/>
                </a:lnTo>
                <a:lnTo>
                  <a:pt x="80710" y="14630"/>
                </a:lnTo>
                <a:lnTo>
                  <a:pt x="80690" y="14630"/>
                </a:lnTo>
                <a:lnTo>
                  <a:pt x="80690" y="14640"/>
                </a:lnTo>
                <a:lnTo>
                  <a:pt x="80680" y="14640"/>
                </a:lnTo>
                <a:lnTo>
                  <a:pt x="80680" y="14650"/>
                </a:lnTo>
                <a:lnTo>
                  <a:pt x="80680" y="14660"/>
                </a:lnTo>
                <a:lnTo>
                  <a:pt x="80670" y="14650"/>
                </a:lnTo>
                <a:lnTo>
                  <a:pt x="80670" y="14670"/>
                </a:lnTo>
                <a:lnTo>
                  <a:pt x="80650" y="14670"/>
                </a:lnTo>
                <a:lnTo>
                  <a:pt x="80650" y="14680"/>
                </a:lnTo>
                <a:lnTo>
                  <a:pt x="80630" y="14680"/>
                </a:lnTo>
                <a:lnTo>
                  <a:pt x="80620" y="14680"/>
                </a:lnTo>
                <a:lnTo>
                  <a:pt x="80620" y="14690"/>
                </a:lnTo>
                <a:lnTo>
                  <a:pt x="80620" y="14700"/>
                </a:lnTo>
                <a:lnTo>
                  <a:pt x="80610" y="14700"/>
                </a:lnTo>
                <a:lnTo>
                  <a:pt x="80600" y="14700"/>
                </a:lnTo>
                <a:lnTo>
                  <a:pt x="80600" y="14710"/>
                </a:lnTo>
                <a:lnTo>
                  <a:pt x="80580" y="14710"/>
                </a:lnTo>
                <a:lnTo>
                  <a:pt x="80570" y="14710"/>
                </a:lnTo>
                <a:lnTo>
                  <a:pt x="80570" y="14720"/>
                </a:lnTo>
                <a:lnTo>
                  <a:pt x="80540" y="14720"/>
                </a:lnTo>
                <a:lnTo>
                  <a:pt x="80540" y="14740"/>
                </a:lnTo>
                <a:lnTo>
                  <a:pt x="80530" y="14730"/>
                </a:lnTo>
                <a:lnTo>
                  <a:pt x="80530" y="14750"/>
                </a:lnTo>
                <a:lnTo>
                  <a:pt x="80520" y="14750"/>
                </a:lnTo>
                <a:lnTo>
                  <a:pt x="80520" y="14760"/>
                </a:lnTo>
                <a:lnTo>
                  <a:pt x="80510" y="14760"/>
                </a:lnTo>
                <a:lnTo>
                  <a:pt x="80510" y="14770"/>
                </a:lnTo>
                <a:lnTo>
                  <a:pt x="80510" y="14780"/>
                </a:lnTo>
                <a:lnTo>
                  <a:pt x="80500" y="14780"/>
                </a:lnTo>
                <a:lnTo>
                  <a:pt x="80490" y="14780"/>
                </a:lnTo>
                <a:lnTo>
                  <a:pt x="80490" y="14790"/>
                </a:lnTo>
                <a:lnTo>
                  <a:pt x="80480" y="14790"/>
                </a:lnTo>
                <a:lnTo>
                  <a:pt x="80470" y="14790"/>
                </a:lnTo>
                <a:lnTo>
                  <a:pt x="80460" y="14790"/>
                </a:lnTo>
                <a:lnTo>
                  <a:pt x="80460" y="14800"/>
                </a:lnTo>
                <a:lnTo>
                  <a:pt x="80450" y="14800"/>
                </a:lnTo>
                <a:lnTo>
                  <a:pt x="80420" y="14800"/>
                </a:lnTo>
                <a:lnTo>
                  <a:pt x="80410" y="14800"/>
                </a:lnTo>
                <a:lnTo>
                  <a:pt x="80410" y="14810"/>
                </a:lnTo>
                <a:lnTo>
                  <a:pt x="80410" y="14820"/>
                </a:lnTo>
                <a:lnTo>
                  <a:pt x="80390" y="14820"/>
                </a:lnTo>
                <a:lnTo>
                  <a:pt x="80380" y="14820"/>
                </a:lnTo>
                <a:lnTo>
                  <a:pt x="80380" y="14830"/>
                </a:lnTo>
                <a:lnTo>
                  <a:pt x="80360" y="14830"/>
                </a:lnTo>
                <a:lnTo>
                  <a:pt x="80360" y="14840"/>
                </a:lnTo>
                <a:lnTo>
                  <a:pt x="80340" y="14840"/>
                </a:lnTo>
                <a:lnTo>
                  <a:pt x="80340" y="14850"/>
                </a:lnTo>
                <a:lnTo>
                  <a:pt x="80340" y="14860"/>
                </a:lnTo>
                <a:lnTo>
                  <a:pt x="80300" y="14860"/>
                </a:lnTo>
                <a:lnTo>
                  <a:pt x="80300" y="14870"/>
                </a:lnTo>
                <a:lnTo>
                  <a:pt x="80280" y="14870"/>
                </a:lnTo>
                <a:lnTo>
                  <a:pt x="80280" y="14880"/>
                </a:lnTo>
                <a:lnTo>
                  <a:pt x="80250" y="14880"/>
                </a:lnTo>
                <a:lnTo>
                  <a:pt x="80250" y="14900"/>
                </a:lnTo>
                <a:lnTo>
                  <a:pt x="80230" y="14900"/>
                </a:lnTo>
                <a:lnTo>
                  <a:pt x="80220" y="14900"/>
                </a:lnTo>
                <a:lnTo>
                  <a:pt x="80220" y="14910"/>
                </a:lnTo>
                <a:lnTo>
                  <a:pt x="80190" y="14910"/>
                </a:lnTo>
                <a:lnTo>
                  <a:pt x="80190" y="14920"/>
                </a:lnTo>
                <a:lnTo>
                  <a:pt x="80110" y="14920"/>
                </a:lnTo>
                <a:lnTo>
                  <a:pt x="80110" y="14910"/>
                </a:lnTo>
                <a:lnTo>
                  <a:pt x="80090" y="14910"/>
                </a:lnTo>
                <a:lnTo>
                  <a:pt x="80060" y="14910"/>
                </a:lnTo>
                <a:lnTo>
                  <a:pt x="80060" y="14920"/>
                </a:lnTo>
                <a:lnTo>
                  <a:pt x="80050" y="14920"/>
                </a:lnTo>
                <a:lnTo>
                  <a:pt x="80050" y="14940"/>
                </a:lnTo>
                <a:lnTo>
                  <a:pt x="80050" y="14960"/>
                </a:lnTo>
                <a:lnTo>
                  <a:pt x="80040" y="14960"/>
                </a:lnTo>
                <a:lnTo>
                  <a:pt x="80040" y="14970"/>
                </a:lnTo>
                <a:lnTo>
                  <a:pt x="80000" y="14970"/>
                </a:lnTo>
                <a:lnTo>
                  <a:pt x="80000" y="15000"/>
                </a:lnTo>
                <a:lnTo>
                  <a:pt x="79960" y="15000"/>
                </a:lnTo>
                <a:lnTo>
                  <a:pt x="79950" y="15000"/>
                </a:lnTo>
                <a:lnTo>
                  <a:pt x="79950" y="15010"/>
                </a:lnTo>
                <a:lnTo>
                  <a:pt x="79940" y="15020"/>
                </a:lnTo>
                <a:lnTo>
                  <a:pt x="79940" y="15030"/>
                </a:lnTo>
                <a:lnTo>
                  <a:pt x="79920" y="15030"/>
                </a:lnTo>
                <a:lnTo>
                  <a:pt x="79920" y="15040"/>
                </a:lnTo>
                <a:lnTo>
                  <a:pt x="79890" y="15040"/>
                </a:lnTo>
                <a:lnTo>
                  <a:pt x="79890" y="15050"/>
                </a:lnTo>
                <a:lnTo>
                  <a:pt x="79860" y="15050"/>
                </a:lnTo>
                <a:lnTo>
                  <a:pt x="79860" y="15040"/>
                </a:lnTo>
                <a:lnTo>
                  <a:pt x="79850" y="15040"/>
                </a:lnTo>
                <a:lnTo>
                  <a:pt x="79850" y="15050"/>
                </a:lnTo>
                <a:lnTo>
                  <a:pt x="79840" y="15050"/>
                </a:lnTo>
                <a:lnTo>
                  <a:pt x="79840" y="15070"/>
                </a:lnTo>
                <a:lnTo>
                  <a:pt x="79800" y="15070"/>
                </a:lnTo>
                <a:lnTo>
                  <a:pt x="79790" y="15070"/>
                </a:lnTo>
                <a:lnTo>
                  <a:pt x="79790" y="15080"/>
                </a:lnTo>
                <a:lnTo>
                  <a:pt x="79780" y="15080"/>
                </a:lnTo>
                <a:lnTo>
                  <a:pt x="79780" y="15090"/>
                </a:lnTo>
                <a:lnTo>
                  <a:pt x="79770" y="15090"/>
                </a:lnTo>
                <a:lnTo>
                  <a:pt x="79770" y="15110"/>
                </a:lnTo>
                <a:lnTo>
                  <a:pt x="79750" y="15110"/>
                </a:lnTo>
                <a:lnTo>
                  <a:pt x="79740" y="15110"/>
                </a:lnTo>
                <a:lnTo>
                  <a:pt x="79740" y="15120"/>
                </a:lnTo>
                <a:lnTo>
                  <a:pt x="79730" y="15120"/>
                </a:lnTo>
                <a:lnTo>
                  <a:pt x="79730" y="15130"/>
                </a:lnTo>
                <a:lnTo>
                  <a:pt x="79720" y="15130"/>
                </a:lnTo>
                <a:lnTo>
                  <a:pt x="79720" y="15120"/>
                </a:lnTo>
                <a:lnTo>
                  <a:pt x="79680" y="15120"/>
                </a:lnTo>
                <a:lnTo>
                  <a:pt x="79680" y="15130"/>
                </a:lnTo>
                <a:lnTo>
                  <a:pt x="79660" y="15130"/>
                </a:lnTo>
                <a:lnTo>
                  <a:pt x="79660" y="15150"/>
                </a:lnTo>
                <a:lnTo>
                  <a:pt x="79610" y="15150"/>
                </a:lnTo>
                <a:lnTo>
                  <a:pt x="79600" y="15150"/>
                </a:lnTo>
                <a:lnTo>
                  <a:pt x="79600" y="15160"/>
                </a:lnTo>
                <a:lnTo>
                  <a:pt x="79580" y="15160"/>
                </a:lnTo>
                <a:lnTo>
                  <a:pt x="79580" y="15170"/>
                </a:lnTo>
                <a:lnTo>
                  <a:pt x="79550" y="15170"/>
                </a:lnTo>
                <a:lnTo>
                  <a:pt x="79550" y="15190"/>
                </a:lnTo>
                <a:lnTo>
                  <a:pt x="79540" y="15190"/>
                </a:lnTo>
                <a:lnTo>
                  <a:pt x="79540" y="15200"/>
                </a:lnTo>
                <a:lnTo>
                  <a:pt x="79520" y="15200"/>
                </a:lnTo>
                <a:lnTo>
                  <a:pt x="79520" y="15210"/>
                </a:lnTo>
                <a:lnTo>
                  <a:pt x="79470" y="15210"/>
                </a:lnTo>
                <a:lnTo>
                  <a:pt x="79460" y="15210"/>
                </a:lnTo>
                <a:lnTo>
                  <a:pt x="79460" y="15220"/>
                </a:lnTo>
                <a:lnTo>
                  <a:pt x="79460" y="15230"/>
                </a:lnTo>
                <a:lnTo>
                  <a:pt x="79430" y="15230"/>
                </a:lnTo>
                <a:lnTo>
                  <a:pt x="79420" y="15230"/>
                </a:lnTo>
                <a:lnTo>
                  <a:pt x="79420" y="15240"/>
                </a:lnTo>
                <a:lnTo>
                  <a:pt x="79340" y="15240"/>
                </a:lnTo>
                <a:lnTo>
                  <a:pt x="79340" y="15250"/>
                </a:lnTo>
                <a:lnTo>
                  <a:pt x="79270" y="15250"/>
                </a:lnTo>
                <a:lnTo>
                  <a:pt x="79260" y="15250"/>
                </a:lnTo>
                <a:lnTo>
                  <a:pt x="79260" y="15270"/>
                </a:lnTo>
                <a:lnTo>
                  <a:pt x="79240" y="15270"/>
                </a:lnTo>
                <a:lnTo>
                  <a:pt x="79240" y="15280"/>
                </a:lnTo>
                <a:lnTo>
                  <a:pt x="79220" y="15280"/>
                </a:lnTo>
                <a:lnTo>
                  <a:pt x="79210" y="15280"/>
                </a:lnTo>
                <a:lnTo>
                  <a:pt x="79210" y="15290"/>
                </a:lnTo>
                <a:lnTo>
                  <a:pt x="79190" y="15290"/>
                </a:lnTo>
                <a:lnTo>
                  <a:pt x="79180" y="15290"/>
                </a:lnTo>
                <a:lnTo>
                  <a:pt x="79180" y="15300"/>
                </a:lnTo>
                <a:lnTo>
                  <a:pt x="79180" y="15310"/>
                </a:lnTo>
                <a:lnTo>
                  <a:pt x="79160" y="15300"/>
                </a:lnTo>
                <a:lnTo>
                  <a:pt x="79160" y="15320"/>
                </a:lnTo>
                <a:lnTo>
                  <a:pt x="79150" y="15320"/>
                </a:lnTo>
                <a:lnTo>
                  <a:pt x="79140" y="15320"/>
                </a:lnTo>
                <a:lnTo>
                  <a:pt x="79140" y="15330"/>
                </a:lnTo>
                <a:lnTo>
                  <a:pt x="79130" y="15330"/>
                </a:lnTo>
                <a:lnTo>
                  <a:pt x="79130" y="15350"/>
                </a:lnTo>
                <a:lnTo>
                  <a:pt x="79110" y="15340"/>
                </a:lnTo>
                <a:lnTo>
                  <a:pt x="79110" y="15360"/>
                </a:lnTo>
                <a:lnTo>
                  <a:pt x="79100" y="15360"/>
                </a:lnTo>
                <a:lnTo>
                  <a:pt x="79100" y="15370"/>
                </a:lnTo>
                <a:lnTo>
                  <a:pt x="79080" y="15370"/>
                </a:lnTo>
                <a:lnTo>
                  <a:pt x="79080" y="15390"/>
                </a:lnTo>
                <a:lnTo>
                  <a:pt x="79000" y="15390"/>
                </a:lnTo>
                <a:lnTo>
                  <a:pt x="79000" y="15400"/>
                </a:lnTo>
                <a:lnTo>
                  <a:pt x="78990" y="15400"/>
                </a:lnTo>
                <a:lnTo>
                  <a:pt x="78990" y="15410"/>
                </a:lnTo>
                <a:lnTo>
                  <a:pt x="78980" y="15410"/>
                </a:lnTo>
                <a:lnTo>
                  <a:pt x="78970" y="15410"/>
                </a:lnTo>
                <a:lnTo>
                  <a:pt x="78970" y="15420"/>
                </a:lnTo>
                <a:lnTo>
                  <a:pt x="78970" y="15430"/>
                </a:lnTo>
                <a:lnTo>
                  <a:pt x="78960" y="15430"/>
                </a:lnTo>
                <a:lnTo>
                  <a:pt x="78950" y="15430"/>
                </a:lnTo>
                <a:lnTo>
                  <a:pt x="78950" y="15440"/>
                </a:lnTo>
                <a:lnTo>
                  <a:pt x="78930" y="15440"/>
                </a:lnTo>
                <a:lnTo>
                  <a:pt x="78930" y="15450"/>
                </a:lnTo>
                <a:lnTo>
                  <a:pt x="78910" y="15450"/>
                </a:lnTo>
                <a:lnTo>
                  <a:pt x="78910" y="15470"/>
                </a:lnTo>
                <a:lnTo>
                  <a:pt x="78900" y="15470"/>
                </a:lnTo>
                <a:lnTo>
                  <a:pt x="78890" y="15470"/>
                </a:lnTo>
                <a:lnTo>
                  <a:pt x="78890" y="15480"/>
                </a:lnTo>
                <a:lnTo>
                  <a:pt x="78880" y="15510"/>
                </a:lnTo>
                <a:lnTo>
                  <a:pt x="78870" y="15510"/>
                </a:lnTo>
                <a:lnTo>
                  <a:pt x="78870" y="15520"/>
                </a:lnTo>
                <a:lnTo>
                  <a:pt x="78860" y="15520"/>
                </a:lnTo>
                <a:lnTo>
                  <a:pt x="78860" y="15530"/>
                </a:lnTo>
                <a:lnTo>
                  <a:pt x="78780" y="15530"/>
                </a:lnTo>
                <a:lnTo>
                  <a:pt x="78780" y="15550"/>
                </a:lnTo>
                <a:lnTo>
                  <a:pt x="78750" y="15540"/>
                </a:lnTo>
                <a:lnTo>
                  <a:pt x="78740" y="15560"/>
                </a:lnTo>
                <a:lnTo>
                  <a:pt x="78710" y="15560"/>
                </a:lnTo>
                <a:lnTo>
                  <a:pt x="78710" y="15570"/>
                </a:lnTo>
                <a:lnTo>
                  <a:pt x="78700" y="15570"/>
                </a:lnTo>
                <a:lnTo>
                  <a:pt x="78700" y="15580"/>
                </a:lnTo>
                <a:lnTo>
                  <a:pt x="78690" y="15580"/>
                </a:lnTo>
                <a:lnTo>
                  <a:pt x="78680" y="15580"/>
                </a:lnTo>
                <a:lnTo>
                  <a:pt x="78680" y="15590"/>
                </a:lnTo>
                <a:lnTo>
                  <a:pt x="78680" y="15600"/>
                </a:lnTo>
                <a:lnTo>
                  <a:pt x="78670" y="15600"/>
                </a:lnTo>
                <a:lnTo>
                  <a:pt x="78660" y="15600"/>
                </a:lnTo>
                <a:lnTo>
                  <a:pt x="78660" y="15610"/>
                </a:lnTo>
                <a:lnTo>
                  <a:pt x="78650" y="15610"/>
                </a:lnTo>
                <a:lnTo>
                  <a:pt x="78650" y="15620"/>
                </a:lnTo>
                <a:lnTo>
                  <a:pt x="78630" y="15620"/>
                </a:lnTo>
                <a:lnTo>
                  <a:pt x="78620" y="15620"/>
                </a:lnTo>
                <a:lnTo>
                  <a:pt x="78610" y="15630"/>
                </a:lnTo>
                <a:lnTo>
                  <a:pt x="78610" y="15640"/>
                </a:lnTo>
                <a:lnTo>
                  <a:pt x="78580" y="15640"/>
                </a:lnTo>
                <a:lnTo>
                  <a:pt x="78570" y="15640"/>
                </a:lnTo>
                <a:lnTo>
                  <a:pt x="78570" y="15650"/>
                </a:lnTo>
                <a:lnTo>
                  <a:pt x="78540" y="15650"/>
                </a:lnTo>
                <a:lnTo>
                  <a:pt x="78540" y="15680"/>
                </a:lnTo>
                <a:lnTo>
                  <a:pt x="78490" y="15680"/>
                </a:lnTo>
                <a:lnTo>
                  <a:pt x="78480" y="15690"/>
                </a:lnTo>
                <a:lnTo>
                  <a:pt x="78470" y="15690"/>
                </a:lnTo>
                <a:lnTo>
                  <a:pt x="78470" y="15720"/>
                </a:lnTo>
                <a:lnTo>
                  <a:pt x="78460" y="15720"/>
                </a:lnTo>
                <a:lnTo>
                  <a:pt x="78450" y="15720"/>
                </a:lnTo>
                <a:lnTo>
                  <a:pt x="78450" y="15730"/>
                </a:lnTo>
                <a:lnTo>
                  <a:pt x="78440" y="15730"/>
                </a:lnTo>
                <a:lnTo>
                  <a:pt x="78440" y="15740"/>
                </a:lnTo>
                <a:lnTo>
                  <a:pt x="78430" y="15740"/>
                </a:lnTo>
                <a:lnTo>
                  <a:pt x="78430" y="15760"/>
                </a:lnTo>
                <a:lnTo>
                  <a:pt x="78420" y="15760"/>
                </a:lnTo>
                <a:lnTo>
                  <a:pt x="78420" y="15770"/>
                </a:lnTo>
                <a:lnTo>
                  <a:pt x="78390" y="15770"/>
                </a:lnTo>
                <a:lnTo>
                  <a:pt x="78390" y="15780"/>
                </a:lnTo>
                <a:lnTo>
                  <a:pt x="78400" y="15780"/>
                </a:lnTo>
                <a:lnTo>
                  <a:pt x="78400" y="15810"/>
                </a:lnTo>
                <a:lnTo>
                  <a:pt x="78380" y="15810"/>
                </a:lnTo>
                <a:lnTo>
                  <a:pt x="78380" y="15820"/>
                </a:lnTo>
                <a:lnTo>
                  <a:pt x="78360" y="15820"/>
                </a:lnTo>
                <a:lnTo>
                  <a:pt x="78360" y="15840"/>
                </a:lnTo>
                <a:lnTo>
                  <a:pt x="78350" y="15840"/>
                </a:lnTo>
                <a:lnTo>
                  <a:pt x="78350" y="15850"/>
                </a:lnTo>
                <a:lnTo>
                  <a:pt x="78340" y="15850"/>
                </a:lnTo>
                <a:lnTo>
                  <a:pt x="78340" y="15860"/>
                </a:lnTo>
                <a:lnTo>
                  <a:pt x="78330" y="15860"/>
                </a:lnTo>
                <a:lnTo>
                  <a:pt x="78330" y="15880"/>
                </a:lnTo>
                <a:lnTo>
                  <a:pt x="78320" y="15880"/>
                </a:lnTo>
                <a:lnTo>
                  <a:pt x="78320" y="15890"/>
                </a:lnTo>
                <a:lnTo>
                  <a:pt x="78300" y="15890"/>
                </a:lnTo>
                <a:lnTo>
                  <a:pt x="78300" y="15900"/>
                </a:lnTo>
                <a:lnTo>
                  <a:pt x="78270" y="15900"/>
                </a:lnTo>
                <a:lnTo>
                  <a:pt x="78270" y="15920"/>
                </a:lnTo>
                <a:lnTo>
                  <a:pt x="78260" y="15920"/>
                </a:lnTo>
                <a:lnTo>
                  <a:pt x="78260" y="15930"/>
                </a:lnTo>
                <a:lnTo>
                  <a:pt x="78250" y="15930"/>
                </a:lnTo>
                <a:lnTo>
                  <a:pt x="78250" y="15940"/>
                </a:lnTo>
                <a:lnTo>
                  <a:pt x="78230" y="15940"/>
                </a:lnTo>
                <a:lnTo>
                  <a:pt x="78220" y="15940"/>
                </a:lnTo>
                <a:lnTo>
                  <a:pt x="78220" y="15950"/>
                </a:lnTo>
                <a:lnTo>
                  <a:pt x="78220" y="15960"/>
                </a:lnTo>
                <a:lnTo>
                  <a:pt x="78220" y="15950"/>
                </a:lnTo>
                <a:lnTo>
                  <a:pt x="78210" y="15970"/>
                </a:lnTo>
                <a:lnTo>
                  <a:pt x="78190" y="15970"/>
                </a:lnTo>
                <a:lnTo>
                  <a:pt x="78190" y="15980"/>
                </a:lnTo>
                <a:lnTo>
                  <a:pt x="78170" y="15980"/>
                </a:lnTo>
                <a:lnTo>
                  <a:pt x="78160" y="15980"/>
                </a:lnTo>
                <a:lnTo>
                  <a:pt x="78160" y="15990"/>
                </a:lnTo>
                <a:lnTo>
                  <a:pt x="78160" y="16000"/>
                </a:lnTo>
                <a:lnTo>
                  <a:pt x="78150" y="16000"/>
                </a:lnTo>
                <a:lnTo>
                  <a:pt x="78150" y="16020"/>
                </a:lnTo>
                <a:lnTo>
                  <a:pt x="78140" y="16020"/>
                </a:lnTo>
                <a:lnTo>
                  <a:pt x="78140" y="16030"/>
                </a:lnTo>
                <a:lnTo>
                  <a:pt x="78130" y="16040"/>
                </a:lnTo>
                <a:lnTo>
                  <a:pt x="78130" y="16050"/>
                </a:lnTo>
                <a:lnTo>
                  <a:pt x="78110" y="16050"/>
                </a:lnTo>
                <a:lnTo>
                  <a:pt x="78110" y="16060"/>
                </a:lnTo>
                <a:lnTo>
                  <a:pt x="78060" y="16060"/>
                </a:lnTo>
                <a:lnTo>
                  <a:pt x="78030" y="16060"/>
                </a:lnTo>
                <a:lnTo>
                  <a:pt x="78030" y="16070"/>
                </a:lnTo>
                <a:lnTo>
                  <a:pt x="78030" y="16080"/>
                </a:lnTo>
                <a:lnTo>
                  <a:pt x="78010" y="16080"/>
                </a:lnTo>
                <a:lnTo>
                  <a:pt x="78010" y="16090"/>
                </a:lnTo>
                <a:lnTo>
                  <a:pt x="78000" y="16090"/>
                </a:lnTo>
                <a:lnTo>
                  <a:pt x="78000" y="16100"/>
                </a:lnTo>
                <a:lnTo>
                  <a:pt x="77980" y="16100"/>
                </a:lnTo>
                <a:lnTo>
                  <a:pt x="77980" y="16110"/>
                </a:lnTo>
                <a:lnTo>
                  <a:pt x="77970" y="16120"/>
                </a:lnTo>
                <a:lnTo>
                  <a:pt x="77970" y="16130"/>
                </a:lnTo>
                <a:lnTo>
                  <a:pt x="77950" y="16130"/>
                </a:lnTo>
                <a:lnTo>
                  <a:pt x="77950" y="16140"/>
                </a:lnTo>
                <a:lnTo>
                  <a:pt x="77940" y="16140"/>
                </a:lnTo>
                <a:lnTo>
                  <a:pt x="77940" y="16160"/>
                </a:lnTo>
                <a:lnTo>
                  <a:pt x="77930" y="16160"/>
                </a:lnTo>
                <a:lnTo>
                  <a:pt x="77920" y="16160"/>
                </a:lnTo>
                <a:lnTo>
                  <a:pt x="77920" y="16170"/>
                </a:lnTo>
                <a:lnTo>
                  <a:pt x="77910" y="16170"/>
                </a:lnTo>
                <a:lnTo>
                  <a:pt x="77910" y="16180"/>
                </a:lnTo>
                <a:lnTo>
                  <a:pt x="77900" y="16180"/>
                </a:lnTo>
                <a:lnTo>
                  <a:pt x="77900" y="16190"/>
                </a:lnTo>
                <a:lnTo>
                  <a:pt x="77890" y="16200"/>
                </a:lnTo>
                <a:lnTo>
                  <a:pt x="77890" y="16220"/>
                </a:lnTo>
                <a:lnTo>
                  <a:pt x="77880" y="16220"/>
                </a:lnTo>
                <a:lnTo>
                  <a:pt x="77880" y="16250"/>
                </a:lnTo>
                <a:lnTo>
                  <a:pt x="77860" y="16250"/>
                </a:lnTo>
                <a:lnTo>
                  <a:pt x="77860" y="16260"/>
                </a:lnTo>
                <a:lnTo>
                  <a:pt x="77820" y="16260"/>
                </a:lnTo>
                <a:lnTo>
                  <a:pt x="77810" y="16260"/>
                </a:lnTo>
                <a:lnTo>
                  <a:pt x="77810" y="16270"/>
                </a:lnTo>
                <a:lnTo>
                  <a:pt x="77790" y="16270"/>
                </a:lnTo>
                <a:lnTo>
                  <a:pt x="77780" y="16280"/>
                </a:lnTo>
                <a:lnTo>
                  <a:pt x="77780" y="16290"/>
                </a:lnTo>
                <a:lnTo>
                  <a:pt x="77760" y="16290"/>
                </a:lnTo>
                <a:lnTo>
                  <a:pt x="77760" y="16300"/>
                </a:lnTo>
                <a:lnTo>
                  <a:pt x="77730" y="16300"/>
                </a:lnTo>
                <a:lnTo>
                  <a:pt x="77730" y="16310"/>
                </a:lnTo>
                <a:lnTo>
                  <a:pt x="77680" y="16310"/>
                </a:lnTo>
                <a:lnTo>
                  <a:pt x="77690" y="16300"/>
                </a:lnTo>
                <a:lnTo>
                  <a:pt x="77660" y="16300"/>
                </a:lnTo>
                <a:lnTo>
                  <a:pt x="77660" y="16310"/>
                </a:lnTo>
                <a:lnTo>
                  <a:pt x="77640" y="16320"/>
                </a:lnTo>
                <a:lnTo>
                  <a:pt x="77640" y="16330"/>
                </a:lnTo>
                <a:lnTo>
                  <a:pt x="77610" y="16320"/>
                </a:lnTo>
                <a:lnTo>
                  <a:pt x="77610" y="16340"/>
                </a:lnTo>
                <a:lnTo>
                  <a:pt x="77580" y="16340"/>
                </a:lnTo>
                <a:lnTo>
                  <a:pt x="77590" y="16370"/>
                </a:lnTo>
                <a:lnTo>
                  <a:pt x="77570" y="16370"/>
                </a:lnTo>
                <a:lnTo>
                  <a:pt x="77570" y="16380"/>
                </a:lnTo>
                <a:lnTo>
                  <a:pt x="77550" y="16380"/>
                </a:lnTo>
                <a:lnTo>
                  <a:pt x="77550" y="16390"/>
                </a:lnTo>
                <a:lnTo>
                  <a:pt x="77530" y="16390"/>
                </a:lnTo>
                <a:lnTo>
                  <a:pt x="77530" y="16410"/>
                </a:lnTo>
                <a:lnTo>
                  <a:pt x="77490" y="16410"/>
                </a:lnTo>
                <a:lnTo>
                  <a:pt x="77490" y="16430"/>
                </a:lnTo>
                <a:lnTo>
                  <a:pt x="77470" y="16430"/>
                </a:lnTo>
                <a:lnTo>
                  <a:pt x="77450" y="16430"/>
                </a:lnTo>
                <a:lnTo>
                  <a:pt x="77450" y="16440"/>
                </a:lnTo>
                <a:lnTo>
                  <a:pt x="77450" y="16450"/>
                </a:lnTo>
                <a:lnTo>
                  <a:pt x="77440" y="16450"/>
                </a:lnTo>
                <a:lnTo>
                  <a:pt x="77440" y="16460"/>
                </a:lnTo>
                <a:lnTo>
                  <a:pt x="77400" y="16460"/>
                </a:lnTo>
                <a:lnTo>
                  <a:pt x="77400" y="16470"/>
                </a:lnTo>
                <a:lnTo>
                  <a:pt x="77390" y="16470"/>
                </a:lnTo>
                <a:lnTo>
                  <a:pt x="77390" y="16490"/>
                </a:lnTo>
                <a:lnTo>
                  <a:pt x="77380" y="16490"/>
                </a:lnTo>
                <a:lnTo>
                  <a:pt x="77380" y="16500"/>
                </a:lnTo>
                <a:lnTo>
                  <a:pt x="77370" y="16500"/>
                </a:lnTo>
                <a:lnTo>
                  <a:pt x="77360" y="16500"/>
                </a:lnTo>
                <a:lnTo>
                  <a:pt x="77360" y="16510"/>
                </a:lnTo>
                <a:lnTo>
                  <a:pt x="77350" y="16510"/>
                </a:lnTo>
                <a:lnTo>
                  <a:pt x="77350" y="16530"/>
                </a:lnTo>
                <a:lnTo>
                  <a:pt x="77330" y="16530"/>
                </a:lnTo>
                <a:lnTo>
                  <a:pt x="77330" y="16540"/>
                </a:lnTo>
                <a:lnTo>
                  <a:pt x="77310" y="16540"/>
                </a:lnTo>
                <a:lnTo>
                  <a:pt x="77310" y="16550"/>
                </a:lnTo>
                <a:lnTo>
                  <a:pt x="77300" y="16550"/>
                </a:lnTo>
                <a:lnTo>
                  <a:pt x="77290" y="16550"/>
                </a:lnTo>
                <a:lnTo>
                  <a:pt x="77300" y="16560"/>
                </a:lnTo>
                <a:lnTo>
                  <a:pt x="77270" y="16570"/>
                </a:lnTo>
                <a:lnTo>
                  <a:pt x="77270" y="16580"/>
                </a:lnTo>
                <a:lnTo>
                  <a:pt x="77260" y="16580"/>
                </a:lnTo>
                <a:lnTo>
                  <a:pt x="77260" y="16590"/>
                </a:lnTo>
                <a:lnTo>
                  <a:pt x="77240" y="16590"/>
                </a:lnTo>
                <a:lnTo>
                  <a:pt x="77240" y="16610"/>
                </a:lnTo>
                <a:lnTo>
                  <a:pt x="77230" y="16610"/>
                </a:lnTo>
                <a:lnTo>
                  <a:pt x="77220" y="16610"/>
                </a:lnTo>
                <a:lnTo>
                  <a:pt x="77220" y="16620"/>
                </a:lnTo>
                <a:lnTo>
                  <a:pt x="77210" y="16620"/>
                </a:lnTo>
                <a:lnTo>
                  <a:pt x="77210" y="16630"/>
                </a:lnTo>
                <a:lnTo>
                  <a:pt x="77200" y="16630"/>
                </a:lnTo>
                <a:lnTo>
                  <a:pt x="77200" y="16650"/>
                </a:lnTo>
                <a:lnTo>
                  <a:pt x="77160" y="16650"/>
                </a:lnTo>
                <a:lnTo>
                  <a:pt x="77160" y="16670"/>
                </a:lnTo>
                <a:lnTo>
                  <a:pt x="77170" y="16670"/>
                </a:lnTo>
                <a:lnTo>
                  <a:pt x="77130" y="16670"/>
                </a:lnTo>
                <a:lnTo>
                  <a:pt x="77130" y="16690"/>
                </a:lnTo>
                <a:lnTo>
                  <a:pt x="77110" y="16690"/>
                </a:lnTo>
                <a:lnTo>
                  <a:pt x="77110" y="16700"/>
                </a:lnTo>
                <a:lnTo>
                  <a:pt x="77090" y="16700"/>
                </a:lnTo>
                <a:lnTo>
                  <a:pt x="77090" y="16720"/>
                </a:lnTo>
                <a:lnTo>
                  <a:pt x="77090" y="16730"/>
                </a:lnTo>
                <a:lnTo>
                  <a:pt x="77080" y="16730"/>
                </a:lnTo>
                <a:lnTo>
                  <a:pt x="77080" y="16750"/>
                </a:lnTo>
                <a:lnTo>
                  <a:pt x="77070" y="16750"/>
                </a:lnTo>
                <a:lnTo>
                  <a:pt x="77070" y="16770"/>
                </a:lnTo>
                <a:lnTo>
                  <a:pt x="77020" y="16770"/>
                </a:lnTo>
                <a:lnTo>
                  <a:pt x="77020" y="16780"/>
                </a:lnTo>
                <a:lnTo>
                  <a:pt x="77010" y="16780"/>
                </a:lnTo>
                <a:lnTo>
                  <a:pt x="77010" y="16790"/>
                </a:lnTo>
                <a:lnTo>
                  <a:pt x="77000" y="16790"/>
                </a:lnTo>
                <a:lnTo>
                  <a:pt x="77000" y="16810"/>
                </a:lnTo>
                <a:lnTo>
                  <a:pt x="77000" y="16820"/>
                </a:lnTo>
                <a:lnTo>
                  <a:pt x="76990" y="16820"/>
                </a:lnTo>
                <a:lnTo>
                  <a:pt x="76990" y="16830"/>
                </a:lnTo>
                <a:lnTo>
                  <a:pt x="76980" y="16830"/>
                </a:lnTo>
                <a:lnTo>
                  <a:pt x="76980" y="16850"/>
                </a:lnTo>
                <a:lnTo>
                  <a:pt x="76970" y="16850"/>
                </a:lnTo>
                <a:lnTo>
                  <a:pt x="76970" y="16870"/>
                </a:lnTo>
                <a:lnTo>
                  <a:pt x="76950" y="16870"/>
                </a:lnTo>
                <a:lnTo>
                  <a:pt x="76950" y="16890"/>
                </a:lnTo>
                <a:lnTo>
                  <a:pt x="76940" y="16890"/>
                </a:lnTo>
                <a:lnTo>
                  <a:pt x="76940" y="16910"/>
                </a:lnTo>
                <a:lnTo>
                  <a:pt x="76920" y="16910"/>
                </a:lnTo>
                <a:lnTo>
                  <a:pt x="76920" y="16940"/>
                </a:lnTo>
                <a:lnTo>
                  <a:pt x="76910" y="16940"/>
                </a:lnTo>
                <a:lnTo>
                  <a:pt x="76910" y="17000"/>
                </a:lnTo>
                <a:lnTo>
                  <a:pt x="76890" y="17000"/>
                </a:lnTo>
                <a:lnTo>
                  <a:pt x="76890" y="17030"/>
                </a:lnTo>
                <a:lnTo>
                  <a:pt x="76890" y="17040"/>
                </a:lnTo>
                <a:lnTo>
                  <a:pt x="76880" y="17040"/>
                </a:lnTo>
                <a:lnTo>
                  <a:pt x="76880" y="17060"/>
                </a:lnTo>
                <a:lnTo>
                  <a:pt x="76860" y="17060"/>
                </a:lnTo>
                <a:lnTo>
                  <a:pt x="76860" y="17040"/>
                </a:lnTo>
                <a:lnTo>
                  <a:pt x="76840" y="17040"/>
                </a:lnTo>
                <a:lnTo>
                  <a:pt x="76840" y="17060"/>
                </a:lnTo>
                <a:lnTo>
                  <a:pt x="76850" y="17060"/>
                </a:lnTo>
                <a:lnTo>
                  <a:pt x="76850" y="17070"/>
                </a:lnTo>
                <a:lnTo>
                  <a:pt x="76770" y="17070"/>
                </a:lnTo>
                <a:lnTo>
                  <a:pt x="76770" y="17080"/>
                </a:lnTo>
                <a:lnTo>
                  <a:pt x="76760" y="17080"/>
                </a:lnTo>
                <a:lnTo>
                  <a:pt x="76760" y="17090"/>
                </a:lnTo>
                <a:lnTo>
                  <a:pt x="76750" y="17100"/>
                </a:lnTo>
                <a:lnTo>
                  <a:pt x="76740" y="17100"/>
                </a:lnTo>
                <a:lnTo>
                  <a:pt x="76730" y="17100"/>
                </a:lnTo>
                <a:lnTo>
                  <a:pt x="76730" y="17110"/>
                </a:lnTo>
                <a:lnTo>
                  <a:pt x="76720" y="17110"/>
                </a:lnTo>
                <a:lnTo>
                  <a:pt x="76720" y="17120"/>
                </a:lnTo>
                <a:lnTo>
                  <a:pt x="76710" y="17120"/>
                </a:lnTo>
                <a:lnTo>
                  <a:pt x="76710" y="17140"/>
                </a:lnTo>
                <a:lnTo>
                  <a:pt x="76700" y="17140"/>
                </a:lnTo>
                <a:lnTo>
                  <a:pt x="76700" y="17180"/>
                </a:lnTo>
                <a:lnTo>
                  <a:pt x="76690" y="17180"/>
                </a:lnTo>
                <a:lnTo>
                  <a:pt x="76690" y="17190"/>
                </a:lnTo>
                <a:lnTo>
                  <a:pt x="76680" y="17190"/>
                </a:lnTo>
                <a:lnTo>
                  <a:pt x="76680" y="17200"/>
                </a:lnTo>
                <a:lnTo>
                  <a:pt x="76670" y="17200"/>
                </a:lnTo>
                <a:lnTo>
                  <a:pt x="76670" y="17210"/>
                </a:lnTo>
                <a:lnTo>
                  <a:pt x="76660" y="17220"/>
                </a:lnTo>
                <a:lnTo>
                  <a:pt x="76660" y="17240"/>
                </a:lnTo>
                <a:lnTo>
                  <a:pt x="76650" y="17240"/>
                </a:lnTo>
                <a:lnTo>
                  <a:pt x="76650" y="17250"/>
                </a:lnTo>
                <a:lnTo>
                  <a:pt x="76650" y="17260"/>
                </a:lnTo>
                <a:lnTo>
                  <a:pt x="76650" y="17270"/>
                </a:lnTo>
                <a:lnTo>
                  <a:pt x="76640" y="17270"/>
                </a:lnTo>
                <a:lnTo>
                  <a:pt x="76640" y="17280"/>
                </a:lnTo>
                <a:lnTo>
                  <a:pt x="76630" y="17280"/>
                </a:lnTo>
                <a:lnTo>
                  <a:pt x="76620" y="17300"/>
                </a:lnTo>
                <a:lnTo>
                  <a:pt x="76600" y="17300"/>
                </a:lnTo>
                <a:lnTo>
                  <a:pt x="76600" y="17310"/>
                </a:lnTo>
                <a:lnTo>
                  <a:pt x="76590" y="17310"/>
                </a:lnTo>
                <a:lnTo>
                  <a:pt x="76590" y="17320"/>
                </a:lnTo>
                <a:lnTo>
                  <a:pt x="76570" y="17320"/>
                </a:lnTo>
                <a:lnTo>
                  <a:pt x="76570" y="17350"/>
                </a:lnTo>
                <a:lnTo>
                  <a:pt x="76560" y="17350"/>
                </a:lnTo>
                <a:lnTo>
                  <a:pt x="76560" y="17360"/>
                </a:lnTo>
                <a:lnTo>
                  <a:pt x="76550" y="17360"/>
                </a:lnTo>
                <a:lnTo>
                  <a:pt x="76550" y="17370"/>
                </a:lnTo>
                <a:lnTo>
                  <a:pt x="76550" y="17380"/>
                </a:lnTo>
                <a:lnTo>
                  <a:pt x="76540" y="17380"/>
                </a:lnTo>
                <a:lnTo>
                  <a:pt x="76530" y="17380"/>
                </a:lnTo>
                <a:lnTo>
                  <a:pt x="76530" y="17390"/>
                </a:lnTo>
                <a:lnTo>
                  <a:pt x="76520" y="17390"/>
                </a:lnTo>
                <a:lnTo>
                  <a:pt x="76520" y="17410"/>
                </a:lnTo>
                <a:lnTo>
                  <a:pt x="76490" y="17400"/>
                </a:lnTo>
                <a:lnTo>
                  <a:pt x="76490" y="17420"/>
                </a:lnTo>
                <a:lnTo>
                  <a:pt x="76480" y="17420"/>
                </a:lnTo>
                <a:lnTo>
                  <a:pt x="76480" y="17430"/>
                </a:lnTo>
                <a:lnTo>
                  <a:pt x="76460" y="17430"/>
                </a:lnTo>
                <a:lnTo>
                  <a:pt x="76460" y="17450"/>
                </a:lnTo>
                <a:lnTo>
                  <a:pt x="76450" y="17460"/>
                </a:lnTo>
                <a:lnTo>
                  <a:pt x="76450" y="17480"/>
                </a:lnTo>
                <a:lnTo>
                  <a:pt x="76440" y="17480"/>
                </a:lnTo>
                <a:lnTo>
                  <a:pt x="76440" y="17510"/>
                </a:lnTo>
                <a:lnTo>
                  <a:pt x="76430" y="17510"/>
                </a:lnTo>
                <a:lnTo>
                  <a:pt x="76430" y="17530"/>
                </a:lnTo>
                <a:lnTo>
                  <a:pt x="76420" y="17530"/>
                </a:lnTo>
                <a:lnTo>
                  <a:pt x="76420" y="17550"/>
                </a:lnTo>
                <a:lnTo>
                  <a:pt x="76420" y="17560"/>
                </a:lnTo>
                <a:lnTo>
                  <a:pt x="76410" y="17560"/>
                </a:lnTo>
                <a:lnTo>
                  <a:pt x="76410" y="17570"/>
                </a:lnTo>
                <a:lnTo>
                  <a:pt x="76400" y="17570"/>
                </a:lnTo>
                <a:lnTo>
                  <a:pt x="76400" y="17580"/>
                </a:lnTo>
                <a:lnTo>
                  <a:pt x="76400" y="17590"/>
                </a:lnTo>
                <a:lnTo>
                  <a:pt x="76370" y="17590"/>
                </a:lnTo>
                <a:lnTo>
                  <a:pt x="76370" y="17600"/>
                </a:lnTo>
                <a:lnTo>
                  <a:pt x="76350" y="17600"/>
                </a:lnTo>
                <a:lnTo>
                  <a:pt x="76360" y="17620"/>
                </a:lnTo>
                <a:lnTo>
                  <a:pt x="76340" y="17610"/>
                </a:lnTo>
                <a:lnTo>
                  <a:pt x="76340" y="17640"/>
                </a:lnTo>
                <a:lnTo>
                  <a:pt x="76330" y="17640"/>
                </a:lnTo>
                <a:lnTo>
                  <a:pt x="76330" y="17650"/>
                </a:lnTo>
                <a:lnTo>
                  <a:pt x="76320" y="17650"/>
                </a:lnTo>
                <a:lnTo>
                  <a:pt x="76320" y="17660"/>
                </a:lnTo>
                <a:lnTo>
                  <a:pt x="76320" y="17670"/>
                </a:lnTo>
                <a:lnTo>
                  <a:pt x="76310" y="17670"/>
                </a:lnTo>
                <a:lnTo>
                  <a:pt x="76310" y="17690"/>
                </a:lnTo>
                <a:lnTo>
                  <a:pt x="76300" y="17690"/>
                </a:lnTo>
                <a:lnTo>
                  <a:pt x="76300" y="17700"/>
                </a:lnTo>
                <a:lnTo>
                  <a:pt x="76300" y="17710"/>
                </a:lnTo>
                <a:lnTo>
                  <a:pt x="76290" y="17710"/>
                </a:lnTo>
                <a:lnTo>
                  <a:pt x="76290" y="17720"/>
                </a:lnTo>
                <a:lnTo>
                  <a:pt x="76290" y="17730"/>
                </a:lnTo>
                <a:lnTo>
                  <a:pt x="76280" y="17730"/>
                </a:lnTo>
                <a:lnTo>
                  <a:pt x="76280" y="17750"/>
                </a:lnTo>
                <a:lnTo>
                  <a:pt x="76260" y="17750"/>
                </a:lnTo>
                <a:lnTo>
                  <a:pt x="76260" y="17760"/>
                </a:lnTo>
                <a:lnTo>
                  <a:pt x="76250" y="17760"/>
                </a:lnTo>
                <a:lnTo>
                  <a:pt x="76250" y="17770"/>
                </a:lnTo>
                <a:lnTo>
                  <a:pt x="76210" y="17770"/>
                </a:lnTo>
                <a:lnTo>
                  <a:pt x="76210" y="17800"/>
                </a:lnTo>
                <a:lnTo>
                  <a:pt x="76200" y="17800"/>
                </a:lnTo>
                <a:lnTo>
                  <a:pt x="76200" y="17830"/>
                </a:lnTo>
                <a:lnTo>
                  <a:pt x="76190" y="17830"/>
                </a:lnTo>
                <a:lnTo>
                  <a:pt x="76190" y="17840"/>
                </a:lnTo>
                <a:lnTo>
                  <a:pt x="76120" y="17840"/>
                </a:lnTo>
                <a:lnTo>
                  <a:pt x="76120" y="17850"/>
                </a:lnTo>
                <a:lnTo>
                  <a:pt x="76110" y="17850"/>
                </a:lnTo>
                <a:lnTo>
                  <a:pt x="76110" y="17840"/>
                </a:lnTo>
                <a:lnTo>
                  <a:pt x="76080" y="17840"/>
                </a:lnTo>
                <a:lnTo>
                  <a:pt x="76070" y="17850"/>
                </a:lnTo>
                <a:lnTo>
                  <a:pt x="76060" y="17850"/>
                </a:lnTo>
                <a:lnTo>
                  <a:pt x="76050" y="17850"/>
                </a:lnTo>
                <a:lnTo>
                  <a:pt x="76050" y="17860"/>
                </a:lnTo>
                <a:lnTo>
                  <a:pt x="76040" y="17870"/>
                </a:lnTo>
                <a:lnTo>
                  <a:pt x="76040" y="17880"/>
                </a:lnTo>
                <a:lnTo>
                  <a:pt x="76030" y="17880"/>
                </a:lnTo>
                <a:lnTo>
                  <a:pt x="76030" y="17890"/>
                </a:lnTo>
                <a:lnTo>
                  <a:pt x="76020" y="17890"/>
                </a:lnTo>
                <a:lnTo>
                  <a:pt x="76000" y="17890"/>
                </a:lnTo>
                <a:lnTo>
                  <a:pt x="76000" y="17900"/>
                </a:lnTo>
                <a:lnTo>
                  <a:pt x="76000" y="17910"/>
                </a:lnTo>
                <a:lnTo>
                  <a:pt x="75990" y="17910"/>
                </a:lnTo>
                <a:lnTo>
                  <a:pt x="75990" y="17920"/>
                </a:lnTo>
                <a:lnTo>
                  <a:pt x="75980" y="17920"/>
                </a:lnTo>
                <a:lnTo>
                  <a:pt x="75980" y="17930"/>
                </a:lnTo>
                <a:lnTo>
                  <a:pt x="75970" y="17930"/>
                </a:lnTo>
                <a:lnTo>
                  <a:pt x="75970" y="17940"/>
                </a:lnTo>
                <a:lnTo>
                  <a:pt x="75970" y="17950"/>
                </a:lnTo>
                <a:lnTo>
                  <a:pt x="75960" y="17950"/>
                </a:lnTo>
                <a:lnTo>
                  <a:pt x="75950" y="17950"/>
                </a:lnTo>
                <a:lnTo>
                  <a:pt x="75950" y="17960"/>
                </a:lnTo>
                <a:lnTo>
                  <a:pt x="75940" y="17960"/>
                </a:lnTo>
                <a:lnTo>
                  <a:pt x="75940" y="17990"/>
                </a:lnTo>
                <a:lnTo>
                  <a:pt x="75940" y="18000"/>
                </a:lnTo>
                <a:lnTo>
                  <a:pt x="75930" y="18000"/>
                </a:lnTo>
                <a:lnTo>
                  <a:pt x="75920" y="18000"/>
                </a:lnTo>
                <a:lnTo>
                  <a:pt x="75920" y="18010"/>
                </a:lnTo>
                <a:lnTo>
                  <a:pt x="75910" y="18010"/>
                </a:lnTo>
                <a:lnTo>
                  <a:pt x="75910" y="18030"/>
                </a:lnTo>
                <a:lnTo>
                  <a:pt x="75900" y="18030"/>
                </a:lnTo>
                <a:lnTo>
                  <a:pt x="75900" y="18040"/>
                </a:lnTo>
                <a:lnTo>
                  <a:pt x="75890" y="18040"/>
                </a:lnTo>
                <a:lnTo>
                  <a:pt x="75890" y="18050"/>
                </a:lnTo>
                <a:lnTo>
                  <a:pt x="75880" y="18050"/>
                </a:lnTo>
                <a:lnTo>
                  <a:pt x="75880" y="18060"/>
                </a:lnTo>
                <a:lnTo>
                  <a:pt x="75880" y="18070"/>
                </a:lnTo>
                <a:lnTo>
                  <a:pt x="75820" y="18070"/>
                </a:lnTo>
                <a:lnTo>
                  <a:pt x="75810" y="18070"/>
                </a:lnTo>
                <a:lnTo>
                  <a:pt x="75810" y="18080"/>
                </a:lnTo>
                <a:lnTo>
                  <a:pt x="75800" y="18080"/>
                </a:lnTo>
                <a:lnTo>
                  <a:pt x="75800" y="18090"/>
                </a:lnTo>
                <a:lnTo>
                  <a:pt x="75790" y="18090"/>
                </a:lnTo>
                <a:lnTo>
                  <a:pt x="75790" y="18100"/>
                </a:lnTo>
                <a:lnTo>
                  <a:pt x="75790" y="18110"/>
                </a:lnTo>
                <a:lnTo>
                  <a:pt x="75780" y="18110"/>
                </a:lnTo>
                <a:lnTo>
                  <a:pt x="75780" y="18120"/>
                </a:lnTo>
                <a:lnTo>
                  <a:pt x="75770" y="18120"/>
                </a:lnTo>
                <a:lnTo>
                  <a:pt x="75770" y="18130"/>
                </a:lnTo>
                <a:lnTo>
                  <a:pt x="75770" y="18140"/>
                </a:lnTo>
                <a:lnTo>
                  <a:pt x="75760" y="18140"/>
                </a:lnTo>
                <a:lnTo>
                  <a:pt x="75760" y="18150"/>
                </a:lnTo>
                <a:lnTo>
                  <a:pt x="75760" y="18170"/>
                </a:lnTo>
                <a:lnTo>
                  <a:pt x="75750" y="18170"/>
                </a:lnTo>
                <a:lnTo>
                  <a:pt x="75750" y="18180"/>
                </a:lnTo>
                <a:lnTo>
                  <a:pt x="75740" y="18180"/>
                </a:lnTo>
                <a:lnTo>
                  <a:pt x="75740" y="18210"/>
                </a:lnTo>
                <a:lnTo>
                  <a:pt x="75720" y="18210"/>
                </a:lnTo>
                <a:lnTo>
                  <a:pt x="75720" y="18230"/>
                </a:lnTo>
                <a:lnTo>
                  <a:pt x="75710" y="18220"/>
                </a:lnTo>
                <a:lnTo>
                  <a:pt x="75700" y="18230"/>
                </a:lnTo>
                <a:lnTo>
                  <a:pt x="75700" y="18240"/>
                </a:lnTo>
                <a:lnTo>
                  <a:pt x="75700" y="18250"/>
                </a:lnTo>
                <a:lnTo>
                  <a:pt x="75680" y="18250"/>
                </a:lnTo>
                <a:lnTo>
                  <a:pt x="75670" y="18250"/>
                </a:lnTo>
                <a:lnTo>
                  <a:pt x="75670" y="18260"/>
                </a:lnTo>
                <a:lnTo>
                  <a:pt x="75670" y="18330"/>
                </a:lnTo>
                <a:lnTo>
                  <a:pt x="75660" y="18330"/>
                </a:lnTo>
                <a:lnTo>
                  <a:pt x="75650" y="18330"/>
                </a:lnTo>
                <a:lnTo>
                  <a:pt x="75650" y="18340"/>
                </a:lnTo>
                <a:lnTo>
                  <a:pt x="75640" y="18340"/>
                </a:lnTo>
                <a:lnTo>
                  <a:pt x="75630" y="18340"/>
                </a:lnTo>
                <a:lnTo>
                  <a:pt x="75630" y="18350"/>
                </a:lnTo>
                <a:lnTo>
                  <a:pt x="75630" y="18360"/>
                </a:lnTo>
                <a:lnTo>
                  <a:pt x="75620" y="18360"/>
                </a:lnTo>
                <a:lnTo>
                  <a:pt x="75620" y="18370"/>
                </a:lnTo>
                <a:lnTo>
                  <a:pt x="75580" y="18370"/>
                </a:lnTo>
                <a:lnTo>
                  <a:pt x="75530" y="18370"/>
                </a:lnTo>
                <a:lnTo>
                  <a:pt x="75530" y="18380"/>
                </a:lnTo>
                <a:lnTo>
                  <a:pt x="75520" y="18380"/>
                </a:lnTo>
                <a:lnTo>
                  <a:pt x="75520" y="18410"/>
                </a:lnTo>
                <a:lnTo>
                  <a:pt x="75520" y="18440"/>
                </a:lnTo>
                <a:lnTo>
                  <a:pt x="75510" y="18440"/>
                </a:lnTo>
                <a:lnTo>
                  <a:pt x="75510" y="18450"/>
                </a:lnTo>
                <a:lnTo>
                  <a:pt x="75490" y="18450"/>
                </a:lnTo>
                <a:lnTo>
                  <a:pt x="75490" y="18480"/>
                </a:lnTo>
                <a:lnTo>
                  <a:pt x="75480" y="18480"/>
                </a:lnTo>
                <a:lnTo>
                  <a:pt x="75480" y="18490"/>
                </a:lnTo>
                <a:lnTo>
                  <a:pt x="75470" y="18490"/>
                </a:lnTo>
                <a:lnTo>
                  <a:pt x="75470" y="18500"/>
                </a:lnTo>
                <a:lnTo>
                  <a:pt x="75460" y="18500"/>
                </a:lnTo>
                <a:lnTo>
                  <a:pt x="75460" y="18520"/>
                </a:lnTo>
                <a:lnTo>
                  <a:pt x="75440" y="18510"/>
                </a:lnTo>
                <a:lnTo>
                  <a:pt x="75440" y="18540"/>
                </a:lnTo>
                <a:lnTo>
                  <a:pt x="75440" y="18550"/>
                </a:lnTo>
                <a:lnTo>
                  <a:pt x="75430" y="18560"/>
                </a:lnTo>
                <a:lnTo>
                  <a:pt x="75420" y="18560"/>
                </a:lnTo>
                <a:lnTo>
                  <a:pt x="75420" y="18570"/>
                </a:lnTo>
                <a:lnTo>
                  <a:pt x="75420" y="18580"/>
                </a:lnTo>
                <a:lnTo>
                  <a:pt x="75410" y="18580"/>
                </a:lnTo>
                <a:lnTo>
                  <a:pt x="75410" y="18590"/>
                </a:lnTo>
                <a:lnTo>
                  <a:pt x="75410" y="18600"/>
                </a:lnTo>
                <a:lnTo>
                  <a:pt x="75400" y="18600"/>
                </a:lnTo>
                <a:lnTo>
                  <a:pt x="75400" y="18610"/>
                </a:lnTo>
                <a:lnTo>
                  <a:pt x="75400" y="18620"/>
                </a:lnTo>
                <a:lnTo>
                  <a:pt x="75390" y="18620"/>
                </a:lnTo>
                <a:lnTo>
                  <a:pt x="75390" y="18630"/>
                </a:lnTo>
                <a:lnTo>
                  <a:pt x="75380" y="18640"/>
                </a:lnTo>
                <a:lnTo>
                  <a:pt x="75380" y="18660"/>
                </a:lnTo>
                <a:lnTo>
                  <a:pt x="75370" y="18660"/>
                </a:lnTo>
                <a:lnTo>
                  <a:pt x="75370" y="18670"/>
                </a:lnTo>
                <a:lnTo>
                  <a:pt x="75370" y="18680"/>
                </a:lnTo>
                <a:lnTo>
                  <a:pt x="75360" y="18680"/>
                </a:lnTo>
                <a:lnTo>
                  <a:pt x="75360" y="18690"/>
                </a:lnTo>
                <a:lnTo>
                  <a:pt x="75350" y="18690"/>
                </a:lnTo>
                <a:lnTo>
                  <a:pt x="75350" y="18710"/>
                </a:lnTo>
                <a:lnTo>
                  <a:pt x="75340" y="18710"/>
                </a:lnTo>
                <a:lnTo>
                  <a:pt x="75340" y="18730"/>
                </a:lnTo>
                <a:lnTo>
                  <a:pt x="75340" y="18740"/>
                </a:lnTo>
                <a:lnTo>
                  <a:pt x="75330" y="18740"/>
                </a:lnTo>
                <a:lnTo>
                  <a:pt x="75330" y="18780"/>
                </a:lnTo>
                <a:lnTo>
                  <a:pt x="75320" y="18780"/>
                </a:lnTo>
                <a:lnTo>
                  <a:pt x="75320" y="18810"/>
                </a:lnTo>
                <a:lnTo>
                  <a:pt x="75310" y="18810"/>
                </a:lnTo>
                <a:lnTo>
                  <a:pt x="75310" y="18820"/>
                </a:lnTo>
                <a:lnTo>
                  <a:pt x="75300" y="18820"/>
                </a:lnTo>
                <a:lnTo>
                  <a:pt x="75300" y="18810"/>
                </a:lnTo>
                <a:lnTo>
                  <a:pt x="75280" y="18810"/>
                </a:lnTo>
                <a:lnTo>
                  <a:pt x="75280" y="18830"/>
                </a:lnTo>
                <a:lnTo>
                  <a:pt x="75270" y="18830"/>
                </a:lnTo>
                <a:lnTo>
                  <a:pt x="75270" y="18850"/>
                </a:lnTo>
                <a:lnTo>
                  <a:pt x="75240" y="18850"/>
                </a:lnTo>
                <a:lnTo>
                  <a:pt x="75240" y="18860"/>
                </a:lnTo>
                <a:lnTo>
                  <a:pt x="75220" y="18860"/>
                </a:lnTo>
                <a:lnTo>
                  <a:pt x="75220" y="18870"/>
                </a:lnTo>
                <a:lnTo>
                  <a:pt x="75210" y="18870"/>
                </a:lnTo>
                <a:lnTo>
                  <a:pt x="75210" y="18890"/>
                </a:lnTo>
                <a:lnTo>
                  <a:pt x="75190" y="18890"/>
                </a:lnTo>
                <a:lnTo>
                  <a:pt x="75190" y="18900"/>
                </a:lnTo>
                <a:lnTo>
                  <a:pt x="75160" y="18900"/>
                </a:lnTo>
                <a:lnTo>
                  <a:pt x="75150" y="18910"/>
                </a:lnTo>
                <a:lnTo>
                  <a:pt x="75130" y="18910"/>
                </a:lnTo>
                <a:lnTo>
                  <a:pt x="75120" y="18910"/>
                </a:lnTo>
                <a:lnTo>
                  <a:pt x="75120" y="18930"/>
                </a:lnTo>
                <a:lnTo>
                  <a:pt x="75090" y="18930"/>
                </a:lnTo>
                <a:lnTo>
                  <a:pt x="75080" y="18930"/>
                </a:lnTo>
                <a:lnTo>
                  <a:pt x="75080" y="18940"/>
                </a:lnTo>
                <a:lnTo>
                  <a:pt x="75050" y="18940"/>
                </a:lnTo>
                <a:lnTo>
                  <a:pt x="75050" y="18950"/>
                </a:lnTo>
                <a:lnTo>
                  <a:pt x="75030" y="18950"/>
                </a:lnTo>
                <a:lnTo>
                  <a:pt x="75020" y="18950"/>
                </a:lnTo>
                <a:lnTo>
                  <a:pt x="75020" y="18960"/>
                </a:lnTo>
                <a:lnTo>
                  <a:pt x="75020" y="18970"/>
                </a:lnTo>
                <a:lnTo>
                  <a:pt x="75010" y="18970"/>
                </a:lnTo>
                <a:lnTo>
                  <a:pt x="75020" y="18980"/>
                </a:lnTo>
                <a:lnTo>
                  <a:pt x="74990" y="18980"/>
                </a:lnTo>
                <a:lnTo>
                  <a:pt x="74990" y="18970"/>
                </a:lnTo>
                <a:lnTo>
                  <a:pt x="74980" y="18970"/>
                </a:lnTo>
                <a:lnTo>
                  <a:pt x="74970" y="18970"/>
                </a:lnTo>
                <a:lnTo>
                  <a:pt x="74970" y="18980"/>
                </a:lnTo>
                <a:lnTo>
                  <a:pt x="74960" y="18980"/>
                </a:lnTo>
                <a:lnTo>
                  <a:pt x="74960" y="18990"/>
                </a:lnTo>
                <a:lnTo>
                  <a:pt x="74950" y="18990"/>
                </a:lnTo>
                <a:lnTo>
                  <a:pt x="74950" y="19010"/>
                </a:lnTo>
                <a:lnTo>
                  <a:pt x="74940" y="19010"/>
                </a:lnTo>
                <a:lnTo>
                  <a:pt x="74940" y="19050"/>
                </a:lnTo>
                <a:lnTo>
                  <a:pt x="74910" y="19050"/>
                </a:lnTo>
                <a:lnTo>
                  <a:pt x="74920" y="19080"/>
                </a:lnTo>
                <a:lnTo>
                  <a:pt x="74910" y="19090"/>
                </a:lnTo>
                <a:lnTo>
                  <a:pt x="74910" y="19190"/>
                </a:lnTo>
                <a:lnTo>
                  <a:pt x="74900" y="19190"/>
                </a:lnTo>
                <a:lnTo>
                  <a:pt x="74900" y="19280"/>
                </a:lnTo>
                <a:lnTo>
                  <a:pt x="74890" y="19300"/>
                </a:lnTo>
                <a:lnTo>
                  <a:pt x="74880" y="19300"/>
                </a:lnTo>
                <a:lnTo>
                  <a:pt x="74880" y="19330"/>
                </a:lnTo>
                <a:lnTo>
                  <a:pt x="74880" y="19340"/>
                </a:lnTo>
                <a:lnTo>
                  <a:pt x="74870" y="19340"/>
                </a:lnTo>
                <a:lnTo>
                  <a:pt x="74870" y="19350"/>
                </a:lnTo>
                <a:lnTo>
                  <a:pt x="74860" y="19350"/>
                </a:lnTo>
                <a:lnTo>
                  <a:pt x="74860" y="19390"/>
                </a:lnTo>
                <a:lnTo>
                  <a:pt x="74860" y="19410"/>
                </a:lnTo>
                <a:lnTo>
                  <a:pt x="74860" y="19420"/>
                </a:lnTo>
                <a:lnTo>
                  <a:pt x="74880" y="19420"/>
                </a:lnTo>
                <a:lnTo>
                  <a:pt x="74880" y="19500"/>
                </a:lnTo>
                <a:lnTo>
                  <a:pt x="74880" y="19510"/>
                </a:lnTo>
                <a:lnTo>
                  <a:pt x="74890" y="19510"/>
                </a:lnTo>
                <a:lnTo>
                  <a:pt x="74900" y="19520"/>
                </a:lnTo>
                <a:lnTo>
                  <a:pt x="74910" y="19520"/>
                </a:lnTo>
                <a:lnTo>
                  <a:pt x="74910" y="19540"/>
                </a:lnTo>
                <a:lnTo>
                  <a:pt x="74910" y="19530"/>
                </a:lnTo>
                <a:lnTo>
                  <a:pt x="74920" y="19550"/>
                </a:lnTo>
                <a:lnTo>
                  <a:pt x="74950" y="19550"/>
                </a:lnTo>
                <a:lnTo>
                  <a:pt x="74950" y="19560"/>
                </a:lnTo>
                <a:lnTo>
                  <a:pt x="74960" y="19560"/>
                </a:lnTo>
                <a:lnTo>
                  <a:pt x="74970" y="19560"/>
                </a:lnTo>
                <a:lnTo>
                  <a:pt x="74970" y="19570"/>
                </a:lnTo>
                <a:lnTo>
                  <a:pt x="74960" y="19580"/>
                </a:lnTo>
                <a:lnTo>
                  <a:pt x="74960" y="19640"/>
                </a:lnTo>
                <a:lnTo>
                  <a:pt x="74930" y="19640"/>
                </a:lnTo>
                <a:lnTo>
                  <a:pt x="74930" y="19630"/>
                </a:lnTo>
                <a:lnTo>
                  <a:pt x="74910" y="19630"/>
                </a:lnTo>
                <a:lnTo>
                  <a:pt x="74910" y="19620"/>
                </a:lnTo>
                <a:lnTo>
                  <a:pt x="74900" y="19620"/>
                </a:lnTo>
                <a:lnTo>
                  <a:pt x="74900" y="19610"/>
                </a:lnTo>
                <a:lnTo>
                  <a:pt x="74900" y="19600"/>
                </a:lnTo>
                <a:lnTo>
                  <a:pt x="74890" y="19600"/>
                </a:lnTo>
                <a:lnTo>
                  <a:pt x="74880" y="19600"/>
                </a:lnTo>
                <a:lnTo>
                  <a:pt x="74880" y="19620"/>
                </a:lnTo>
                <a:lnTo>
                  <a:pt x="74850" y="19620"/>
                </a:lnTo>
                <a:lnTo>
                  <a:pt x="74850" y="19630"/>
                </a:lnTo>
                <a:lnTo>
                  <a:pt x="74840" y="19630"/>
                </a:lnTo>
                <a:lnTo>
                  <a:pt x="74840" y="19650"/>
                </a:lnTo>
                <a:lnTo>
                  <a:pt x="74830" y="19660"/>
                </a:lnTo>
                <a:lnTo>
                  <a:pt x="74830" y="19680"/>
                </a:lnTo>
                <a:lnTo>
                  <a:pt x="74820" y="19680"/>
                </a:lnTo>
                <a:lnTo>
                  <a:pt x="74820" y="19720"/>
                </a:lnTo>
                <a:lnTo>
                  <a:pt x="74810" y="19720"/>
                </a:lnTo>
                <a:lnTo>
                  <a:pt x="74810" y="19770"/>
                </a:lnTo>
                <a:lnTo>
                  <a:pt x="74800" y="19760"/>
                </a:lnTo>
                <a:lnTo>
                  <a:pt x="74800" y="19770"/>
                </a:lnTo>
                <a:lnTo>
                  <a:pt x="74790" y="19780"/>
                </a:lnTo>
                <a:lnTo>
                  <a:pt x="74790" y="19790"/>
                </a:lnTo>
                <a:lnTo>
                  <a:pt x="74790" y="19800"/>
                </a:lnTo>
                <a:lnTo>
                  <a:pt x="74780" y="19800"/>
                </a:lnTo>
                <a:lnTo>
                  <a:pt x="74780" y="19810"/>
                </a:lnTo>
                <a:lnTo>
                  <a:pt x="74780" y="19830"/>
                </a:lnTo>
                <a:lnTo>
                  <a:pt x="74770" y="19830"/>
                </a:lnTo>
                <a:lnTo>
                  <a:pt x="74770" y="19840"/>
                </a:lnTo>
                <a:lnTo>
                  <a:pt x="74760" y="19840"/>
                </a:lnTo>
                <a:lnTo>
                  <a:pt x="74750" y="19840"/>
                </a:lnTo>
                <a:lnTo>
                  <a:pt x="74750" y="19870"/>
                </a:lnTo>
                <a:lnTo>
                  <a:pt x="74750" y="19880"/>
                </a:lnTo>
                <a:lnTo>
                  <a:pt x="74740" y="19880"/>
                </a:lnTo>
                <a:lnTo>
                  <a:pt x="74740" y="19920"/>
                </a:lnTo>
                <a:lnTo>
                  <a:pt x="74730" y="19920"/>
                </a:lnTo>
                <a:lnTo>
                  <a:pt x="74730" y="19970"/>
                </a:lnTo>
                <a:lnTo>
                  <a:pt x="74740" y="19970"/>
                </a:lnTo>
                <a:lnTo>
                  <a:pt x="74740" y="19990"/>
                </a:lnTo>
                <a:lnTo>
                  <a:pt x="74730" y="19990"/>
                </a:lnTo>
                <a:lnTo>
                  <a:pt x="74730" y="20000"/>
                </a:lnTo>
                <a:lnTo>
                  <a:pt x="74720" y="20000"/>
                </a:lnTo>
                <a:lnTo>
                  <a:pt x="74720" y="20040"/>
                </a:lnTo>
                <a:lnTo>
                  <a:pt x="74720" y="20050"/>
                </a:lnTo>
                <a:lnTo>
                  <a:pt x="74710" y="20050"/>
                </a:lnTo>
                <a:lnTo>
                  <a:pt x="74710" y="20080"/>
                </a:lnTo>
                <a:lnTo>
                  <a:pt x="74720" y="20080"/>
                </a:lnTo>
                <a:lnTo>
                  <a:pt x="74720" y="20160"/>
                </a:lnTo>
                <a:lnTo>
                  <a:pt x="74710" y="20160"/>
                </a:lnTo>
                <a:lnTo>
                  <a:pt x="74710" y="20170"/>
                </a:lnTo>
                <a:lnTo>
                  <a:pt x="74720" y="20170"/>
                </a:lnTo>
                <a:lnTo>
                  <a:pt x="74720" y="20200"/>
                </a:lnTo>
                <a:lnTo>
                  <a:pt x="74730" y="20200"/>
                </a:lnTo>
                <a:lnTo>
                  <a:pt x="74730" y="20210"/>
                </a:lnTo>
                <a:lnTo>
                  <a:pt x="74740" y="20210"/>
                </a:lnTo>
                <a:lnTo>
                  <a:pt x="74740" y="20240"/>
                </a:lnTo>
                <a:lnTo>
                  <a:pt x="74740" y="20280"/>
                </a:lnTo>
                <a:lnTo>
                  <a:pt x="74750" y="20280"/>
                </a:lnTo>
                <a:lnTo>
                  <a:pt x="74750" y="20290"/>
                </a:lnTo>
                <a:lnTo>
                  <a:pt x="74740" y="20290"/>
                </a:lnTo>
                <a:lnTo>
                  <a:pt x="74740" y="20320"/>
                </a:lnTo>
                <a:lnTo>
                  <a:pt x="74750" y="20320"/>
                </a:lnTo>
                <a:lnTo>
                  <a:pt x="74750" y="20370"/>
                </a:lnTo>
                <a:lnTo>
                  <a:pt x="74740" y="20370"/>
                </a:lnTo>
                <a:lnTo>
                  <a:pt x="74740" y="20390"/>
                </a:lnTo>
                <a:lnTo>
                  <a:pt x="74740" y="20400"/>
                </a:lnTo>
                <a:lnTo>
                  <a:pt x="74730" y="20400"/>
                </a:lnTo>
                <a:lnTo>
                  <a:pt x="74730" y="20420"/>
                </a:lnTo>
                <a:lnTo>
                  <a:pt x="74710" y="20420"/>
                </a:lnTo>
                <a:lnTo>
                  <a:pt x="74710" y="20440"/>
                </a:lnTo>
                <a:lnTo>
                  <a:pt x="74700" y="20440"/>
                </a:lnTo>
                <a:lnTo>
                  <a:pt x="74700" y="20450"/>
                </a:lnTo>
                <a:lnTo>
                  <a:pt x="74690" y="20450"/>
                </a:lnTo>
                <a:lnTo>
                  <a:pt x="74690" y="20480"/>
                </a:lnTo>
                <a:lnTo>
                  <a:pt x="74680" y="20480"/>
                </a:lnTo>
                <a:lnTo>
                  <a:pt x="74680" y="20530"/>
                </a:lnTo>
                <a:lnTo>
                  <a:pt x="74660" y="20530"/>
                </a:lnTo>
                <a:lnTo>
                  <a:pt x="74660" y="20560"/>
                </a:lnTo>
                <a:lnTo>
                  <a:pt x="74670" y="20550"/>
                </a:lnTo>
                <a:lnTo>
                  <a:pt x="74670" y="20580"/>
                </a:lnTo>
                <a:lnTo>
                  <a:pt x="74660" y="20580"/>
                </a:lnTo>
                <a:lnTo>
                  <a:pt x="74660" y="20600"/>
                </a:lnTo>
                <a:lnTo>
                  <a:pt x="74650" y="20600"/>
                </a:lnTo>
                <a:lnTo>
                  <a:pt x="74650" y="20650"/>
                </a:lnTo>
                <a:lnTo>
                  <a:pt x="74640" y="20650"/>
                </a:lnTo>
                <a:lnTo>
                  <a:pt x="74640" y="20660"/>
                </a:lnTo>
                <a:lnTo>
                  <a:pt x="74630" y="20660"/>
                </a:lnTo>
                <a:lnTo>
                  <a:pt x="74620" y="20660"/>
                </a:lnTo>
                <a:lnTo>
                  <a:pt x="74620" y="20680"/>
                </a:lnTo>
                <a:lnTo>
                  <a:pt x="74590" y="20680"/>
                </a:lnTo>
                <a:lnTo>
                  <a:pt x="74590" y="20690"/>
                </a:lnTo>
                <a:lnTo>
                  <a:pt x="74590" y="20700"/>
                </a:lnTo>
                <a:lnTo>
                  <a:pt x="74580" y="20700"/>
                </a:lnTo>
                <a:lnTo>
                  <a:pt x="74580" y="20720"/>
                </a:lnTo>
                <a:lnTo>
                  <a:pt x="74570" y="20720"/>
                </a:lnTo>
                <a:lnTo>
                  <a:pt x="74570" y="20730"/>
                </a:lnTo>
                <a:lnTo>
                  <a:pt x="74560" y="20730"/>
                </a:lnTo>
                <a:lnTo>
                  <a:pt x="74560" y="20740"/>
                </a:lnTo>
                <a:lnTo>
                  <a:pt x="74540" y="20740"/>
                </a:lnTo>
                <a:lnTo>
                  <a:pt x="74540" y="20780"/>
                </a:lnTo>
                <a:lnTo>
                  <a:pt x="74520" y="20780"/>
                </a:lnTo>
                <a:lnTo>
                  <a:pt x="74520" y="20800"/>
                </a:lnTo>
                <a:lnTo>
                  <a:pt x="74510" y="20800"/>
                </a:lnTo>
                <a:lnTo>
                  <a:pt x="74510" y="20810"/>
                </a:lnTo>
                <a:lnTo>
                  <a:pt x="74500" y="20810"/>
                </a:lnTo>
                <a:lnTo>
                  <a:pt x="74500" y="20820"/>
                </a:lnTo>
                <a:lnTo>
                  <a:pt x="74480" y="20820"/>
                </a:lnTo>
                <a:lnTo>
                  <a:pt x="74480" y="20840"/>
                </a:lnTo>
                <a:lnTo>
                  <a:pt x="74470" y="20840"/>
                </a:lnTo>
                <a:lnTo>
                  <a:pt x="74470" y="20850"/>
                </a:lnTo>
                <a:lnTo>
                  <a:pt x="74460" y="20850"/>
                </a:lnTo>
                <a:lnTo>
                  <a:pt x="74450" y="20850"/>
                </a:lnTo>
                <a:lnTo>
                  <a:pt x="74450" y="20860"/>
                </a:lnTo>
                <a:lnTo>
                  <a:pt x="74440" y="20860"/>
                </a:lnTo>
                <a:lnTo>
                  <a:pt x="74440" y="20870"/>
                </a:lnTo>
                <a:lnTo>
                  <a:pt x="74430" y="20880"/>
                </a:lnTo>
                <a:lnTo>
                  <a:pt x="74430" y="20900"/>
                </a:lnTo>
                <a:lnTo>
                  <a:pt x="74420" y="20900"/>
                </a:lnTo>
                <a:lnTo>
                  <a:pt x="74420" y="20910"/>
                </a:lnTo>
                <a:lnTo>
                  <a:pt x="74410" y="20910"/>
                </a:lnTo>
                <a:lnTo>
                  <a:pt x="74410" y="20930"/>
                </a:lnTo>
                <a:lnTo>
                  <a:pt x="74400" y="20930"/>
                </a:lnTo>
                <a:lnTo>
                  <a:pt x="74400" y="20940"/>
                </a:lnTo>
                <a:lnTo>
                  <a:pt x="74380" y="20940"/>
                </a:lnTo>
                <a:lnTo>
                  <a:pt x="74370" y="20940"/>
                </a:lnTo>
                <a:lnTo>
                  <a:pt x="74370" y="20950"/>
                </a:lnTo>
                <a:lnTo>
                  <a:pt x="74340" y="20950"/>
                </a:lnTo>
                <a:lnTo>
                  <a:pt x="74330" y="20950"/>
                </a:lnTo>
                <a:lnTo>
                  <a:pt x="74330" y="20970"/>
                </a:lnTo>
                <a:lnTo>
                  <a:pt x="74320" y="20970"/>
                </a:lnTo>
                <a:lnTo>
                  <a:pt x="74310" y="20970"/>
                </a:lnTo>
                <a:lnTo>
                  <a:pt x="74310" y="21000"/>
                </a:lnTo>
                <a:lnTo>
                  <a:pt x="74290" y="20990"/>
                </a:lnTo>
                <a:lnTo>
                  <a:pt x="74290" y="21000"/>
                </a:lnTo>
                <a:lnTo>
                  <a:pt x="74290" y="21010"/>
                </a:lnTo>
                <a:lnTo>
                  <a:pt x="74280" y="21010"/>
                </a:lnTo>
                <a:lnTo>
                  <a:pt x="74280" y="21020"/>
                </a:lnTo>
                <a:lnTo>
                  <a:pt x="74260" y="21020"/>
                </a:lnTo>
                <a:lnTo>
                  <a:pt x="74260" y="21030"/>
                </a:lnTo>
                <a:lnTo>
                  <a:pt x="74220" y="21030"/>
                </a:lnTo>
                <a:lnTo>
                  <a:pt x="74230" y="21050"/>
                </a:lnTo>
                <a:lnTo>
                  <a:pt x="74210" y="21050"/>
                </a:lnTo>
                <a:lnTo>
                  <a:pt x="74210" y="21040"/>
                </a:lnTo>
                <a:lnTo>
                  <a:pt x="74210" y="21030"/>
                </a:lnTo>
                <a:lnTo>
                  <a:pt x="74190" y="21030"/>
                </a:lnTo>
                <a:lnTo>
                  <a:pt x="74190" y="21020"/>
                </a:lnTo>
                <a:lnTo>
                  <a:pt x="74170" y="21020"/>
                </a:lnTo>
                <a:lnTo>
                  <a:pt x="74170" y="21010"/>
                </a:lnTo>
                <a:lnTo>
                  <a:pt x="74160" y="21010"/>
                </a:lnTo>
                <a:lnTo>
                  <a:pt x="74150" y="21010"/>
                </a:lnTo>
                <a:lnTo>
                  <a:pt x="74150" y="20990"/>
                </a:lnTo>
                <a:lnTo>
                  <a:pt x="74040" y="20990"/>
                </a:lnTo>
                <a:lnTo>
                  <a:pt x="74030" y="20990"/>
                </a:lnTo>
                <a:lnTo>
                  <a:pt x="74030" y="21010"/>
                </a:lnTo>
                <a:lnTo>
                  <a:pt x="73950" y="21010"/>
                </a:lnTo>
                <a:lnTo>
                  <a:pt x="73960" y="20990"/>
                </a:lnTo>
                <a:lnTo>
                  <a:pt x="73930" y="20990"/>
                </a:lnTo>
                <a:lnTo>
                  <a:pt x="73920" y="20990"/>
                </a:lnTo>
                <a:lnTo>
                  <a:pt x="73920" y="21010"/>
                </a:lnTo>
                <a:lnTo>
                  <a:pt x="73910" y="21010"/>
                </a:lnTo>
                <a:lnTo>
                  <a:pt x="73910" y="20990"/>
                </a:lnTo>
                <a:lnTo>
                  <a:pt x="73900" y="20990"/>
                </a:lnTo>
                <a:lnTo>
                  <a:pt x="73900" y="21010"/>
                </a:lnTo>
                <a:lnTo>
                  <a:pt x="73890" y="21010"/>
                </a:lnTo>
                <a:lnTo>
                  <a:pt x="73890" y="21020"/>
                </a:lnTo>
                <a:lnTo>
                  <a:pt x="73880" y="21020"/>
                </a:lnTo>
                <a:lnTo>
                  <a:pt x="73870" y="21020"/>
                </a:lnTo>
                <a:lnTo>
                  <a:pt x="73870" y="21030"/>
                </a:lnTo>
                <a:lnTo>
                  <a:pt x="73850" y="21030"/>
                </a:lnTo>
                <a:lnTo>
                  <a:pt x="73850" y="21050"/>
                </a:lnTo>
                <a:lnTo>
                  <a:pt x="73830" y="21050"/>
                </a:lnTo>
                <a:lnTo>
                  <a:pt x="73820" y="21060"/>
                </a:lnTo>
                <a:lnTo>
                  <a:pt x="73810" y="21060"/>
                </a:lnTo>
                <a:lnTo>
                  <a:pt x="73800" y="21060"/>
                </a:lnTo>
                <a:lnTo>
                  <a:pt x="73800" y="21070"/>
                </a:lnTo>
                <a:lnTo>
                  <a:pt x="73790" y="21070"/>
                </a:lnTo>
                <a:lnTo>
                  <a:pt x="73790" y="21100"/>
                </a:lnTo>
                <a:lnTo>
                  <a:pt x="73770" y="21100"/>
                </a:lnTo>
                <a:lnTo>
                  <a:pt x="73770" y="21110"/>
                </a:lnTo>
                <a:lnTo>
                  <a:pt x="73760" y="21110"/>
                </a:lnTo>
                <a:lnTo>
                  <a:pt x="73760" y="21130"/>
                </a:lnTo>
                <a:lnTo>
                  <a:pt x="73740" y="21130"/>
                </a:lnTo>
                <a:lnTo>
                  <a:pt x="73740" y="21140"/>
                </a:lnTo>
                <a:lnTo>
                  <a:pt x="73580" y="21140"/>
                </a:lnTo>
                <a:lnTo>
                  <a:pt x="73580" y="21130"/>
                </a:lnTo>
                <a:lnTo>
                  <a:pt x="73570" y="21130"/>
                </a:lnTo>
                <a:lnTo>
                  <a:pt x="73530" y="21130"/>
                </a:lnTo>
                <a:lnTo>
                  <a:pt x="73530" y="21110"/>
                </a:lnTo>
                <a:lnTo>
                  <a:pt x="73520" y="21110"/>
                </a:lnTo>
                <a:lnTo>
                  <a:pt x="73520" y="21100"/>
                </a:lnTo>
                <a:lnTo>
                  <a:pt x="73500" y="21100"/>
                </a:lnTo>
                <a:lnTo>
                  <a:pt x="73500" y="21090"/>
                </a:lnTo>
                <a:lnTo>
                  <a:pt x="73410" y="21090"/>
                </a:lnTo>
                <a:lnTo>
                  <a:pt x="73410" y="21100"/>
                </a:lnTo>
                <a:lnTo>
                  <a:pt x="73220" y="21100"/>
                </a:lnTo>
                <a:lnTo>
                  <a:pt x="73220" y="21110"/>
                </a:lnTo>
                <a:lnTo>
                  <a:pt x="73210" y="21110"/>
                </a:lnTo>
                <a:lnTo>
                  <a:pt x="73210" y="21100"/>
                </a:lnTo>
                <a:lnTo>
                  <a:pt x="73200" y="21100"/>
                </a:lnTo>
                <a:lnTo>
                  <a:pt x="73200" y="21110"/>
                </a:lnTo>
                <a:lnTo>
                  <a:pt x="73160" y="21110"/>
                </a:lnTo>
                <a:lnTo>
                  <a:pt x="73150" y="21110"/>
                </a:lnTo>
                <a:lnTo>
                  <a:pt x="73140" y="21110"/>
                </a:lnTo>
                <a:lnTo>
                  <a:pt x="73140" y="21130"/>
                </a:lnTo>
                <a:lnTo>
                  <a:pt x="73080" y="21130"/>
                </a:lnTo>
                <a:lnTo>
                  <a:pt x="73080" y="21140"/>
                </a:lnTo>
                <a:lnTo>
                  <a:pt x="73070" y="21140"/>
                </a:lnTo>
                <a:lnTo>
                  <a:pt x="73070" y="21130"/>
                </a:lnTo>
                <a:lnTo>
                  <a:pt x="73050" y="21130"/>
                </a:lnTo>
                <a:lnTo>
                  <a:pt x="73050" y="21140"/>
                </a:lnTo>
                <a:lnTo>
                  <a:pt x="73040" y="21140"/>
                </a:lnTo>
                <a:lnTo>
                  <a:pt x="73030" y="21140"/>
                </a:lnTo>
                <a:lnTo>
                  <a:pt x="73030" y="21150"/>
                </a:lnTo>
                <a:lnTo>
                  <a:pt x="72990" y="21150"/>
                </a:lnTo>
                <a:lnTo>
                  <a:pt x="72980" y="21150"/>
                </a:lnTo>
                <a:lnTo>
                  <a:pt x="72980" y="21170"/>
                </a:lnTo>
                <a:lnTo>
                  <a:pt x="72950" y="21170"/>
                </a:lnTo>
                <a:lnTo>
                  <a:pt x="72950" y="21180"/>
                </a:lnTo>
                <a:lnTo>
                  <a:pt x="72920" y="21180"/>
                </a:lnTo>
                <a:lnTo>
                  <a:pt x="72920" y="21190"/>
                </a:lnTo>
                <a:lnTo>
                  <a:pt x="72860" y="21190"/>
                </a:lnTo>
                <a:lnTo>
                  <a:pt x="72860" y="21210"/>
                </a:lnTo>
                <a:lnTo>
                  <a:pt x="72840" y="21210"/>
                </a:lnTo>
                <a:lnTo>
                  <a:pt x="72840" y="21200"/>
                </a:lnTo>
                <a:lnTo>
                  <a:pt x="72800" y="21190"/>
                </a:lnTo>
                <a:lnTo>
                  <a:pt x="72800" y="21210"/>
                </a:lnTo>
                <a:lnTo>
                  <a:pt x="72710" y="21200"/>
                </a:lnTo>
                <a:lnTo>
                  <a:pt x="72710" y="21220"/>
                </a:lnTo>
                <a:lnTo>
                  <a:pt x="72630" y="21220"/>
                </a:lnTo>
                <a:lnTo>
                  <a:pt x="72620" y="21220"/>
                </a:lnTo>
                <a:lnTo>
                  <a:pt x="72610" y="21220"/>
                </a:lnTo>
                <a:lnTo>
                  <a:pt x="72610" y="21230"/>
                </a:lnTo>
                <a:lnTo>
                  <a:pt x="72550" y="21230"/>
                </a:lnTo>
                <a:lnTo>
                  <a:pt x="72550" y="21250"/>
                </a:lnTo>
                <a:lnTo>
                  <a:pt x="72520" y="21250"/>
                </a:lnTo>
                <a:lnTo>
                  <a:pt x="72520" y="21260"/>
                </a:lnTo>
                <a:lnTo>
                  <a:pt x="72470" y="21260"/>
                </a:lnTo>
                <a:lnTo>
                  <a:pt x="72470" y="21270"/>
                </a:lnTo>
                <a:lnTo>
                  <a:pt x="72430" y="21270"/>
                </a:lnTo>
                <a:lnTo>
                  <a:pt x="72430" y="21290"/>
                </a:lnTo>
                <a:lnTo>
                  <a:pt x="72380" y="21290"/>
                </a:lnTo>
                <a:lnTo>
                  <a:pt x="72370" y="21290"/>
                </a:lnTo>
                <a:lnTo>
                  <a:pt x="72370" y="21300"/>
                </a:lnTo>
                <a:lnTo>
                  <a:pt x="72350" y="21300"/>
                </a:lnTo>
                <a:lnTo>
                  <a:pt x="72350" y="21310"/>
                </a:lnTo>
                <a:lnTo>
                  <a:pt x="72310" y="21310"/>
                </a:lnTo>
                <a:lnTo>
                  <a:pt x="72290" y="21310"/>
                </a:lnTo>
                <a:lnTo>
                  <a:pt x="72290" y="21320"/>
                </a:lnTo>
                <a:lnTo>
                  <a:pt x="72290" y="21330"/>
                </a:lnTo>
                <a:lnTo>
                  <a:pt x="72270" y="21330"/>
                </a:lnTo>
                <a:lnTo>
                  <a:pt x="72270" y="21320"/>
                </a:lnTo>
                <a:lnTo>
                  <a:pt x="72270" y="21310"/>
                </a:lnTo>
                <a:lnTo>
                  <a:pt x="72250" y="21310"/>
                </a:lnTo>
                <a:lnTo>
                  <a:pt x="72180" y="21310"/>
                </a:lnTo>
                <a:lnTo>
                  <a:pt x="72180" y="21300"/>
                </a:lnTo>
                <a:lnTo>
                  <a:pt x="72160" y="21300"/>
                </a:lnTo>
                <a:lnTo>
                  <a:pt x="72160" y="21310"/>
                </a:lnTo>
                <a:lnTo>
                  <a:pt x="72150" y="21310"/>
                </a:lnTo>
                <a:lnTo>
                  <a:pt x="72150" y="21300"/>
                </a:lnTo>
                <a:lnTo>
                  <a:pt x="72130" y="21300"/>
                </a:lnTo>
                <a:lnTo>
                  <a:pt x="72130" y="21270"/>
                </a:lnTo>
                <a:lnTo>
                  <a:pt x="72100" y="21270"/>
                </a:lnTo>
                <a:lnTo>
                  <a:pt x="72110" y="21250"/>
                </a:lnTo>
                <a:lnTo>
                  <a:pt x="72100" y="21250"/>
                </a:lnTo>
                <a:lnTo>
                  <a:pt x="72100" y="21240"/>
                </a:lnTo>
                <a:lnTo>
                  <a:pt x="72100" y="21230"/>
                </a:lnTo>
                <a:lnTo>
                  <a:pt x="72040" y="21230"/>
                </a:lnTo>
                <a:lnTo>
                  <a:pt x="72040" y="21240"/>
                </a:lnTo>
                <a:lnTo>
                  <a:pt x="72040" y="21250"/>
                </a:lnTo>
                <a:lnTo>
                  <a:pt x="72030" y="21250"/>
                </a:lnTo>
                <a:lnTo>
                  <a:pt x="72030" y="21270"/>
                </a:lnTo>
                <a:lnTo>
                  <a:pt x="72030" y="21280"/>
                </a:lnTo>
                <a:lnTo>
                  <a:pt x="72020" y="21290"/>
                </a:lnTo>
                <a:lnTo>
                  <a:pt x="72020" y="21310"/>
                </a:lnTo>
                <a:lnTo>
                  <a:pt x="71980" y="21310"/>
                </a:lnTo>
                <a:lnTo>
                  <a:pt x="71970" y="21300"/>
                </a:lnTo>
                <a:lnTo>
                  <a:pt x="71970" y="21260"/>
                </a:lnTo>
                <a:lnTo>
                  <a:pt x="71960" y="21230"/>
                </a:lnTo>
                <a:lnTo>
                  <a:pt x="71990" y="21230"/>
                </a:lnTo>
                <a:lnTo>
                  <a:pt x="71990" y="21200"/>
                </a:lnTo>
                <a:lnTo>
                  <a:pt x="71980" y="21190"/>
                </a:lnTo>
                <a:lnTo>
                  <a:pt x="71980" y="21150"/>
                </a:lnTo>
                <a:lnTo>
                  <a:pt x="71990" y="21150"/>
                </a:lnTo>
                <a:lnTo>
                  <a:pt x="71990" y="21140"/>
                </a:lnTo>
                <a:lnTo>
                  <a:pt x="71970" y="21140"/>
                </a:lnTo>
                <a:lnTo>
                  <a:pt x="71960" y="21130"/>
                </a:lnTo>
                <a:lnTo>
                  <a:pt x="71910" y="21130"/>
                </a:lnTo>
                <a:lnTo>
                  <a:pt x="71910" y="21120"/>
                </a:lnTo>
                <a:lnTo>
                  <a:pt x="71910" y="21110"/>
                </a:lnTo>
                <a:lnTo>
                  <a:pt x="71880" y="21110"/>
                </a:lnTo>
                <a:lnTo>
                  <a:pt x="71880" y="21100"/>
                </a:lnTo>
                <a:lnTo>
                  <a:pt x="71860" y="21100"/>
                </a:lnTo>
                <a:lnTo>
                  <a:pt x="71860" y="21090"/>
                </a:lnTo>
                <a:lnTo>
                  <a:pt x="71820" y="21090"/>
                </a:lnTo>
                <a:lnTo>
                  <a:pt x="71810" y="21080"/>
                </a:lnTo>
                <a:lnTo>
                  <a:pt x="71810" y="21060"/>
                </a:lnTo>
                <a:lnTo>
                  <a:pt x="71800" y="21060"/>
                </a:lnTo>
                <a:lnTo>
                  <a:pt x="71800" y="21020"/>
                </a:lnTo>
                <a:lnTo>
                  <a:pt x="71770" y="21020"/>
                </a:lnTo>
                <a:lnTo>
                  <a:pt x="71770" y="21010"/>
                </a:lnTo>
                <a:lnTo>
                  <a:pt x="71750" y="21010"/>
                </a:lnTo>
                <a:lnTo>
                  <a:pt x="71750" y="20990"/>
                </a:lnTo>
                <a:lnTo>
                  <a:pt x="71730" y="20990"/>
                </a:lnTo>
                <a:lnTo>
                  <a:pt x="71730" y="20980"/>
                </a:lnTo>
                <a:lnTo>
                  <a:pt x="71710" y="20980"/>
                </a:lnTo>
                <a:lnTo>
                  <a:pt x="71710" y="20990"/>
                </a:lnTo>
                <a:lnTo>
                  <a:pt x="71600" y="20990"/>
                </a:lnTo>
                <a:lnTo>
                  <a:pt x="71600" y="21010"/>
                </a:lnTo>
                <a:lnTo>
                  <a:pt x="71550" y="21010"/>
                </a:lnTo>
                <a:lnTo>
                  <a:pt x="71530" y="21010"/>
                </a:lnTo>
                <a:lnTo>
                  <a:pt x="71530" y="21020"/>
                </a:lnTo>
                <a:lnTo>
                  <a:pt x="71520" y="21020"/>
                </a:lnTo>
                <a:lnTo>
                  <a:pt x="71520" y="21010"/>
                </a:lnTo>
                <a:lnTo>
                  <a:pt x="71510" y="21010"/>
                </a:lnTo>
                <a:lnTo>
                  <a:pt x="71510" y="21020"/>
                </a:lnTo>
                <a:lnTo>
                  <a:pt x="71500" y="21020"/>
                </a:lnTo>
                <a:lnTo>
                  <a:pt x="71490" y="21020"/>
                </a:lnTo>
                <a:lnTo>
                  <a:pt x="71490" y="21030"/>
                </a:lnTo>
                <a:lnTo>
                  <a:pt x="71470" y="21030"/>
                </a:lnTo>
                <a:lnTo>
                  <a:pt x="71470" y="21050"/>
                </a:lnTo>
                <a:lnTo>
                  <a:pt x="71450" y="21050"/>
                </a:lnTo>
                <a:lnTo>
                  <a:pt x="71450" y="21060"/>
                </a:lnTo>
                <a:lnTo>
                  <a:pt x="71430" y="21060"/>
                </a:lnTo>
                <a:lnTo>
                  <a:pt x="71410" y="21060"/>
                </a:lnTo>
                <a:lnTo>
                  <a:pt x="71410" y="21070"/>
                </a:lnTo>
                <a:lnTo>
                  <a:pt x="71400" y="21070"/>
                </a:lnTo>
                <a:lnTo>
                  <a:pt x="71400" y="21090"/>
                </a:lnTo>
                <a:lnTo>
                  <a:pt x="71370" y="21090"/>
                </a:lnTo>
                <a:lnTo>
                  <a:pt x="71360" y="21090"/>
                </a:lnTo>
                <a:lnTo>
                  <a:pt x="71360" y="21100"/>
                </a:lnTo>
                <a:lnTo>
                  <a:pt x="71340" y="21100"/>
                </a:lnTo>
                <a:lnTo>
                  <a:pt x="71340" y="21110"/>
                </a:lnTo>
                <a:lnTo>
                  <a:pt x="71330" y="21120"/>
                </a:lnTo>
                <a:lnTo>
                  <a:pt x="71330" y="21130"/>
                </a:lnTo>
                <a:lnTo>
                  <a:pt x="71290" y="21130"/>
                </a:lnTo>
                <a:lnTo>
                  <a:pt x="71280" y="21130"/>
                </a:lnTo>
                <a:lnTo>
                  <a:pt x="71280" y="21140"/>
                </a:lnTo>
                <a:lnTo>
                  <a:pt x="71250" y="21140"/>
                </a:lnTo>
                <a:lnTo>
                  <a:pt x="71240" y="21140"/>
                </a:lnTo>
                <a:lnTo>
                  <a:pt x="71240" y="21150"/>
                </a:lnTo>
                <a:lnTo>
                  <a:pt x="71230" y="21150"/>
                </a:lnTo>
                <a:lnTo>
                  <a:pt x="71220" y="21150"/>
                </a:lnTo>
                <a:lnTo>
                  <a:pt x="71220" y="21160"/>
                </a:lnTo>
                <a:lnTo>
                  <a:pt x="71220" y="21170"/>
                </a:lnTo>
                <a:lnTo>
                  <a:pt x="71210" y="21170"/>
                </a:lnTo>
                <a:lnTo>
                  <a:pt x="71210" y="21180"/>
                </a:lnTo>
                <a:lnTo>
                  <a:pt x="71180" y="21180"/>
                </a:lnTo>
                <a:lnTo>
                  <a:pt x="71180" y="21160"/>
                </a:lnTo>
                <a:lnTo>
                  <a:pt x="71160" y="21170"/>
                </a:lnTo>
                <a:lnTo>
                  <a:pt x="71150" y="21150"/>
                </a:lnTo>
                <a:lnTo>
                  <a:pt x="71120" y="21150"/>
                </a:lnTo>
                <a:lnTo>
                  <a:pt x="71120" y="21140"/>
                </a:lnTo>
                <a:lnTo>
                  <a:pt x="71100" y="21140"/>
                </a:lnTo>
                <a:lnTo>
                  <a:pt x="71100" y="21150"/>
                </a:lnTo>
                <a:lnTo>
                  <a:pt x="71050" y="21150"/>
                </a:lnTo>
                <a:lnTo>
                  <a:pt x="71050" y="21170"/>
                </a:lnTo>
                <a:lnTo>
                  <a:pt x="71030" y="21170"/>
                </a:lnTo>
                <a:lnTo>
                  <a:pt x="71030" y="21180"/>
                </a:lnTo>
                <a:lnTo>
                  <a:pt x="70980" y="21180"/>
                </a:lnTo>
                <a:lnTo>
                  <a:pt x="70980" y="21160"/>
                </a:lnTo>
                <a:lnTo>
                  <a:pt x="70970" y="21170"/>
                </a:lnTo>
                <a:lnTo>
                  <a:pt x="70970" y="21160"/>
                </a:lnTo>
                <a:lnTo>
                  <a:pt x="70970" y="21150"/>
                </a:lnTo>
                <a:lnTo>
                  <a:pt x="70950" y="21150"/>
                </a:lnTo>
                <a:lnTo>
                  <a:pt x="70950" y="21140"/>
                </a:lnTo>
                <a:lnTo>
                  <a:pt x="70940" y="21140"/>
                </a:lnTo>
                <a:lnTo>
                  <a:pt x="70940" y="21130"/>
                </a:lnTo>
                <a:lnTo>
                  <a:pt x="70930" y="21130"/>
                </a:lnTo>
                <a:lnTo>
                  <a:pt x="70930" y="21110"/>
                </a:lnTo>
                <a:lnTo>
                  <a:pt x="70910" y="21110"/>
                </a:lnTo>
                <a:lnTo>
                  <a:pt x="70910" y="21100"/>
                </a:lnTo>
                <a:lnTo>
                  <a:pt x="70870" y="21100"/>
                </a:lnTo>
                <a:lnTo>
                  <a:pt x="70860" y="21100"/>
                </a:lnTo>
                <a:lnTo>
                  <a:pt x="70860" y="21110"/>
                </a:lnTo>
                <a:lnTo>
                  <a:pt x="70840" y="21110"/>
                </a:lnTo>
                <a:lnTo>
                  <a:pt x="70840" y="21100"/>
                </a:lnTo>
                <a:lnTo>
                  <a:pt x="70830" y="21100"/>
                </a:lnTo>
                <a:lnTo>
                  <a:pt x="70830" y="21110"/>
                </a:lnTo>
                <a:lnTo>
                  <a:pt x="70750" y="21110"/>
                </a:lnTo>
                <a:lnTo>
                  <a:pt x="70740" y="21110"/>
                </a:lnTo>
                <a:lnTo>
                  <a:pt x="70730" y="21110"/>
                </a:lnTo>
                <a:lnTo>
                  <a:pt x="70730" y="21130"/>
                </a:lnTo>
                <a:lnTo>
                  <a:pt x="70720" y="21130"/>
                </a:lnTo>
                <a:lnTo>
                  <a:pt x="70710" y="21130"/>
                </a:lnTo>
                <a:lnTo>
                  <a:pt x="70710" y="21140"/>
                </a:lnTo>
                <a:lnTo>
                  <a:pt x="70700" y="21140"/>
                </a:lnTo>
                <a:lnTo>
                  <a:pt x="70700" y="21150"/>
                </a:lnTo>
                <a:lnTo>
                  <a:pt x="70690" y="21150"/>
                </a:lnTo>
                <a:lnTo>
                  <a:pt x="70690" y="21170"/>
                </a:lnTo>
                <a:lnTo>
                  <a:pt x="70670" y="21160"/>
                </a:lnTo>
                <a:lnTo>
                  <a:pt x="70670" y="21180"/>
                </a:lnTo>
                <a:lnTo>
                  <a:pt x="70650" y="21180"/>
                </a:lnTo>
                <a:lnTo>
                  <a:pt x="70650" y="21190"/>
                </a:lnTo>
                <a:lnTo>
                  <a:pt x="70630" y="21190"/>
                </a:lnTo>
                <a:lnTo>
                  <a:pt x="70630" y="21210"/>
                </a:lnTo>
                <a:lnTo>
                  <a:pt x="70600" y="21200"/>
                </a:lnTo>
                <a:lnTo>
                  <a:pt x="70600" y="21220"/>
                </a:lnTo>
                <a:lnTo>
                  <a:pt x="70580" y="21220"/>
                </a:lnTo>
                <a:lnTo>
                  <a:pt x="70580" y="21230"/>
                </a:lnTo>
                <a:lnTo>
                  <a:pt x="70530" y="21230"/>
                </a:lnTo>
                <a:lnTo>
                  <a:pt x="70530" y="21220"/>
                </a:lnTo>
                <a:lnTo>
                  <a:pt x="70500" y="21220"/>
                </a:lnTo>
                <a:lnTo>
                  <a:pt x="70500" y="21230"/>
                </a:lnTo>
                <a:lnTo>
                  <a:pt x="70480" y="21230"/>
                </a:lnTo>
                <a:lnTo>
                  <a:pt x="70470" y="21230"/>
                </a:lnTo>
                <a:lnTo>
                  <a:pt x="70470" y="21250"/>
                </a:lnTo>
                <a:lnTo>
                  <a:pt x="70470" y="21260"/>
                </a:lnTo>
                <a:lnTo>
                  <a:pt x="70460" y="21260"/>
                </a:lnTo>
                <a:lnTo>
                  <a:pt x="70460" y="21300"/>
                </a:lnTo>
                <a:lnTo>
                  <a:pt x="70470" y="21300"/>
                </a:lnTo>
                <a:lnTo>
                  <a:pt x="70470" y="21310"/>
                </a:lnTo>
                <a:lnTo>
                  <a:pt x="70470" y="21330"/>
                </a:lnTo>
                <a:lnTo>
                  <a:pt x="70460" y="21330"/>
                </a:lnTo>
                <a:lnTo>
                  <a:pt x="70460" y="21340"/>
                </a:lnTo>
                <a:lnTo>
                  <a:pt x="70440" y="21340"/>
                </a:lnTo>
                <a:lnTo>
                  <a:pt x="70440" y="21350"/>
                </a:lnTo>
                <a:lnTo>
                  <a:pt x="70430" y="21350"/>
                </a:lnTo>
                <a:lnTo>
                  <a:pt x="70420" y="21350"/>
                </a:lnTo>
                <a:lnTo>
                  <a:pt x="70420" y="21370"/>
                </a:lnTo>
                <a:lnTo>
                  <a:pt x="70400" y="21370"/>
                </a:lnTo>
                <a:lnTo>
                  <a:pt x="70400" y="21380"/>
                </a:lnTo>
                <a:lnTo>
                  <a:pt x="70390" y="21380"/>
                </a:lnTo>
                <a:lnTo>
                  <a:pt x="70390" y="21390"/>
                </a:lnTo>
                <a:lnTo>
                  <a:pt x="70380" y="21390"/>
                </a:lnTo>
                <a:lnTo>
                  <a:pt x="70380" y="21400"/>
                </a:lnTo>
                <a:lnTo>
                  <a:pt x="70380" y="21410"/>
                </a:lnTo>
                <a:lnTo>
                  <a:pt x="70370" y="21410"/>
                </a:lnTo>
                <a:lnTo>
                  <a:pt x="70370" y="21420"/>
                </a:lnTo>
                <a:lnTo>
                  <a:pt x="70350" y="21420"/>
                </a:lnTo>
                <a:lnTo>
                  <a:pt x="70350" y="21430"/>
                </a:lnTo>
                <a:lnTo>
                  <a:pt x="70340" y="21430"/>
                </a:lnTo>
                <a:lnTo>
                  <a:pt x="70340" y="21450"/>
                </a:lnTo>
                <a:lnTo>
                  <a:pt x="70340" y="21460"/>
                </a:lnTo>
                <a:lnTo>
                  <a:pt x="70300" y="21460"/>
                </a:lnTo>
                <a:lnTo>
                  <a:pt x="70300" y="21470"/>
                </a:lnTo>
                <a:lnTo>
                  <a:pt x="70230" y="21470"/>
                </a:lnTo>
                <a:lnTo>
                  <a:pt x="70230" y="21480"/>
                </a:lnTo>
                <a:lnTo>
                  <a:pt x="70210" y="21480"/>
                </a:lnTo>
                <a:lnTo>
                  <a:pt x="70200" y="21480"/>
                </a:lnTo>
                <a:lnTo>
                  <a:pt x="70200" y="21490"/>
                </a:lnTo>
                <a:lnTo>
                  <a:pt x="70200" y="21500"/>
                </a:lnTo>
                <a:lnTo>
                  <a:pt x="70190" y="21500"/>
                </a:lnTo>
                <a:lnTo>
                  <a:pt x="70190" y="21510"/>
                </a:lnTo>
                <a:lnTo>
                  <a:pt x="70180" y="21510"/>
                </a:lnTo>
                <a:lnTo>
                  <a:pt x="70170" y="21510"/>
                </a:lnTo>
                <a:lnTo>
                  <a:pt x="70170" y="21520"/>
                </a:lnTo>
                <a:lnTo>
                  <a:pt x="70100" y="21520"/>
                </a:lnTo>
                <a:lnTo>
                  <a:pt x="70090" y="21520"/>
                </a:lnTo>
                <a:lnTo>
                  <a:pt x="70080" y="21520"/>
                </a:lnTo>
                <a:lnTo>
                  <a:pt x="70080" y="21530"/>
                </a:lnTo>
                <a:lnTo>
                  <a:pt x="70080" y="21540"/>
                </a:lnTo>
                <a:lnTo>
                  <a:pt x="70070" y="21540"/>
                </a:lnTo>
                <a:lnTo>
                  <a:pt x="70070" y="21550"/>
                </a:lnTo>
                <a:lnTo>
                  <a:pt x="70060" y="21550"/>
                </a:lnTo>
                <a:lnTo>
                  <a:pt x="70060" y="21580"/>
                </a:lnTo>
                <a:lnTo>
                  <a:pt x="70050" y="21580"/>
                </a:lnTo>
                <a:lnTo>
                  <a:pt x="70050" y="21590"/>
                </a:lnTo>
                <a:lnTo>
                  <a:pt x="70040" y="21590"/>
                </a:lnTo>
                <a:lnTo>
                  <a:pt x="70040" y="21600"/>
                </a:lnTo>
                <a:lnTo>
                  <a:pt x="70030" y="21610"/>
                </a:lnTo>
                <a:lnTo>
                  <a:pt x="70030" y="21620"/>
                </a:lnTo>
                <a:lnTo>
                  <a:pt x="70020" y="21610"/>
                </a:lnTo>
                <a:lnTo>
                  <a:pt x="70020" y="21650"/>
                </a:lnTo>
                <a:lnTo>
                  <a:pt x="70020" y="21660"/>
                </a:lnTo>
                <a:lnTo>
                  <a:pt x="70010" y="21660"/>
                </a:lnTo>
                <a:lnTo>
                  <a:pt x="70010" y="21670"/>
                </a:lnTo>
                <a:lnTo>
                  <a:pt x="70000" y="21670"/>
                </a:lnTo>
                <a:lnTo>
                  <a:pt x="70000" y="21680"/>
                </a:lnTo>
                <a:lnTo>
                  <a:pt x="69990" y="21680"/>
                </a:lnTo>
                <a:lnTo>
                  <a:pt x="69990" y="21690"/>
                </a:lnTo>
                <a:lnTo>
                  <a:pt x="69990" y="21700"/>
                </a:lnTo>
                <a:lnTo>
                  <a:pt x="69980" y="21700"/>
                </a:lnTo>
                <a:lnTo>
                  <a:pt x="69920" y="21700"/>
                </a:lnTo>
                <a:lnTo>
                  <a:pt x="69920" y="21720"/>
                </a:lnTo>
                <a:lnTo>
                  <a:pt x="69910" y="21720"/>
                </a:lnTo>
                <a:lnTo>
                  <a:pt x="69910" y="21730"/>
                </a:lnTo>
                <a:lnTo>
                  <a:pt x="69910" y="21750"/>
                </a:lnTo>
                <a:lnTo>
                  <a:pt x="69900" y="21750"/>
                </a:lnTo>
                <a:lnTo>
                  <a:pt x="69900" y="21760"/>
                </a:lnTo>
                <a:lnTo>
                  <a:pt x="69890" y="21760"/>
                </a:lnTo>
                <a:lnTo>
                  <a:pt x="69890" y="21780"/>
                </a:lnTo>
                <a:lnTo>
                  <a:pt x="69880" y="21780"/>
                </a:lnTo>
                <a:lnTo>
                  <a:pt x="69880" y="21790"/>
                </a:lnTo>
                <a:lnTo>
                  <a:pt x="69870" y="21790"/>
                </a:lnTo>
                <a:lnTo>
                  <a:pt x="69860" y="21800"/>
                </a:lnTo>
                <a:lnTo>
                  <a:pt x="69860" y="21820"/>
                </a:lnTo>
                <a:lnTo>
                  <a:pt x="69860" y="21830"/>
                </a:lnTo>
                <a:lnTo>
                  <a:pt x="69850" y="21830"/>
                </a:lnTo>
                <a:lnTo>
                  <a:pt x="69850" y="21840"/>
                </a:lnTo>
                <a:lnTo>
                  <a:pt x="69820" y="21840"/>
                </a:lnTo>
                <a:lnTo>
                  <a:pt x="69830" y="21860"/>
                </a:lnTo>
                <a:lnTo>
                  <a:pt x="69790" y="21850"/>
                </a:lnTo>
                <a:lnTo>
                  <a:pt x="69790" y="21870"/>
                </a:lnTo>
                <a:lnTo>
                  <a:pt x="69770" y="21870"/>
                </a:lnTo>
                <a:lnTo>
                  <a:pt x="69760" y="21870"/>
                </a:lnTo>
                <a:lnTo>
                  <a:pt x="69760" y="21880"/>
                </a:lnTo>
                <a:lnTo>
                  <a:pt x="69750" y="21880"/>
                </a:lnTo>
                <a:lnTo>
                  <a:pt x="69740" y="21880"/>
                </a:lnTo>
                <a:lnTo>
                  <a:pt x="69740" y="21890"/>
                </a:lnTo>
                <a:lnTo>
                  <a:pt x="69740" y="21900"/>
                </a:lnTo>
                <a:lnTo>
                  <a:pt x="69730" y="21900"/>
                </a:lnTo>
                <a:lnTo>
                  <a:pt x="69730" y="21930"/>
                </a:lnTo>
                <a:lnTo>
                  <a:pt x="69710" y="21930"/>
                </a:lnTo>
                <a:lnTo>
                  <a:pt x="69710" y="21950"/>
                </a:lnTo>
                <a:lnTo>
                  <a:pt x="69700" y="21950"/>
                </a:lnTo>
                <a:lnTo>
                  <a:pt x="69700" y="21960"/>
                </a:lnTo>
                <a:lnTo>
                  <a:pt x="69680" y="21960"/>
                </a:lnTo>
                <a:lnTo>
                  <a:pt x="69690" y="21970"/>
                </a:lnTo>
                <a:lnTo>
                  <a:pt x="69680" y="21970"/>
                </a:lnTo>
                <a:lnTo>
                  <a:pt x="69670" y="21970"/>
                </a:lnTo>
                <a:lnTo>
                  <a:pt x="69670" y="21990"/>
                </a:lnTo>
                <a:lnTo>
                  <a:pt x="69660" y="21990"/>
                </a:lnTo>
                <a:lnTo>
                  <a:pt x="69660" y="22000"/>
                </a:lnTo>
                <a:lnTo>
                  <a:pt x="69630" y="22000"/>
                </a:lnTo>
                <a:lnTo>
                  <a:pt x="69630" y="22020"/>
                </a:lnTo>
                <a:lnTo>
                  <a:pt x="69620" y="22030"/>
                </a:lnTo>
                <a:lnTo>
                  <a:pt x="69620" y="22040"/>
                </a:lnTo>
                <a:lnTo>
                  <a:pt x="69610" y="22040"/>
                </a:lnTo>
                <a:lnTo>
                  <a:pt x="69610" y="22050"/>
                </a:lnTo>
                <a:lnTo>
                  <a:pt x="69600" y="22060"/>
                </a:lnTo>
                <a:lnTo>
                  <a:pt x="69600" y="22070"/>
                </a:lnTo>
                <a:lnTo>
                  <a:pt x="69580" y="22070"/>
                </a:lnTo>
                <a:lnTo>
                  <a:pt x="69580" y="22080"/>
                </a:lnTo>
                <a:lnTo>
                  <a:pt x="69570" y="22080"/>
                </a:lnTo>
                <a:lnTo>
                  <a:pt x="69560" y="22090"/>
                </a:lnTo>
                <a:lnTo>
                  <a:pt x="69560" y="22120"/>
                </a:lnTo>
                <a:lnTo>
                  <a:pt x="69560" y="22130"/>
                </a:lnTo>
                <a:lnTo>
                  <a:pt x="69550" y="22130"/>
                </a:lnTo>
                <a:lnTo>
                  <a:pt x="69540" y="22130"/>
                </a:lnTo>
                <a:lnTo>
                  <a:pt x="69540" y="22160"/>
                </a:lnTo>
                <a:lnTo>
                  <a:pt x="69520" y="22160"/>
                </a:lnTo>
                <a:lnTo>
                  <a:pt x="69520" y="22170"/>
                </a:lnTo>
                <a:lnTo>
                  <a:pt x="69500" y="22170"/>
                </a:lnTo>
                <a:lnTo>
                  <a:pt x="69500" y="22190"/>
                </a:lnTo>
                <a:lnTo>
                  <a:pt x="69500" y="22200"/>
                </a:lnTo>
                <a:lnTo>
                  <a:pt x="69490" y="22200"/>
                </a:lnTo>
                <a:lnTo>
                  <a:pt x="69490" y="22210"/>
                </a:lnTo>
                <a:lnTo>
                  <a:pt x="69490" y="22230"/>
                </a:lnTo>
                <a:lnTo>
                  <a:pt x="69480" y="22230"/>
                </a:lnTo>
                <a:lnTo>
                  <a:pt x="69480" y="22240"/>
                </a:lnTo>
                <a:lnTo>
                  <a:pt x="69470" y="22240"/>
                </a:lnTo>
                <a:lnTo>
                  <a:pt x="69470" y="22250"/>
                </a:lnTo>
                <a:lnTo>
                  <a:pt x="69460" y="22250"/>
                </a:lnTo>
                <a:lnTo>
                  <a:pt x="69460" y="22270"/>
                </a:lnTo>
                <a:lnTo>
                  <a:pt x="69450" y="22270"/>
                </a:lnTo>
                <a:lnTo>
                  <a:pt x="69450" y="22280"/>
                </a:lnTo>
                <a:lnTo>
                  <a:pt x="69450" y="22290"/>
                </a:lnTo>
                <a:lnTo>
                  <a:pt x="69440" y="22290"/>
                </a:lnTo>
                <a:lnTo>
                  <a:pt x="69440" y="22320"/>
                </a:lnTo>
                <a:lnTo>
                  <a:pt x="69430" y="22320"/>
                </a:lnTo>
                <a:lnTo>
                  <a:pt x="69430" y="22330"/>
                </a:lnTo>
                <a:lnTo>
                  <a:pt x="69420" y="22330"/>
                </a:lnTo>
                <a:lnTo>
                  <a:pt x="69420" y="22340"/>
                </a:lnTo>
                <a:lnTo>
                  <a:pt x="69410" y="22350"/>
                </a:lnTo>
                <a:lnTo>
                  <a:pt x="69400" y="22350"/>
                </a:lnTo>
                <a:lnTo>
                  <a:pt x="69390" y="22350"/>
                </a:lnTo>
                <a:lnTo>
                  <a:pt x="69390" y="22360"/>
                </a:lnTo>
                <a:lnTo>
                  <a:pt x="69380" y="22360"/>
                </a:lnTo>
                <a:lnTo>
                  <a:pt x="69380" y="22370"/>
                </a:lnTo>
                <a:lnTo>
                  <a:pt x="69370" y="22370"/>
                </a:lnTo>
                <a:lnTo>
                  <a:pt x="69370" y="22390"/>
                </a:lnTo>
                <a:lnTo>
                  <a:pt x="69370" y="22400"/>
                </a:lnTo>
                <a:lnTo>
                  <a:pt x="69360" y="22400"/>
                </a:lnTo>
                <a:lnTo>
                  <a:pt x="69360" y="22410"/>
                </a:lnTo>
                <a:lnTo>
                  <a:pt x="69350" y="22410"/>
                </a:lnTo>
                <a:lnTo>
                  <a:pt x="69350" y="22450"/>
                </a:lnTo>
                <a:lnTo>
                  <a:pt x="69330" y="22450"/>
                </a:lnTo>
                <a:lnTo>
                  <a:pt x="69330" y="22460"/>
                </a:lnTo>
                <a:lnTo>
                  <a:pt x="69320" y="22460"/>
                </a:lnTo>
                <a:lnTo>
                  <a:pt x="69320" y="22470"/>
                </a:lnTo>
                <a:lnTo>
                  <a:pt x="69320" y="22480"/>
                </a:lnTo>
                <a:lnTo>
                  <a:pt x="69310" y="22480"/>
                </a:lnTo>
                <a:lnTo>
                  <a:pt x="69310" y="22500"/>
                </a:lnTo>
                <a:lnTo>
                  <a:pt x="69300" y="22500"/>
                </a:lnTo>
                <a:lnTo>
                  <a:pt x="69300" y="22510"/>
                </a:lnTo>
                <a:lnTo>
                  <a:pt x="69290" y="22520"/>
                </a:lnTo>
                <a:lnTo>
                  <a:pt x="69290" y="22560"/>
                </a:lnTo>
                <a:lnTo>
                  <a:pt x="69270" y="22560"/>
                </a:lnTo>
                <a:lnTo>
                  <a:pt x="69270" y="22570"/>
                </a:lnTo>
                <a:lnTo>
                  <a:pt x="69260" y="22570"/>
                </a:lnTo>
                <a:lnTo>
                  <a:pt x="69260" y="22600"/>
                </a:lnTo>
                <a:lnTo>
                  <a:pt x="69250" y="22600"/>
                </a:lnTo>
                <a:lnTo>
                  <a:pt x="69250" y="22620"/>
                </a:lnTo>
                <a:lnTo>
                  <a:pt x="69240" y="22620"/>
                </a:lnTo>
                <a:lnTo>
                  <a:pt x="69240" y="22640"/>
                </a:lnTo>
                <a:lnTo>
                  <a:pt x="69240" y="22660"/>
                </a:lnTo>
                <a:lnTo>
                  <a:pt x="69230" y="22660"/>
                </a:lnTo>
                <a:lnTo>
                  <a:pt x="69230" y="22680"/>
                </a:lnTo>
                <a:lnTo>
                  <a:pt x="69220" y="22680"/>
                </a:lnTo>
                <a:lnTo>
                  <a:pt x="69220" y="22690"/>
                </a:lnTo>
                <a:lnTo>
                  <a:pt x="69210" y="22690"/>
                </a:lnTo>
                <a:lnTo>
                  <a:pt x="69210" y="22710"/>
                </a:lnTo>
                <a:lnTo>
                  <a:pt x="69200" y="22720"/>
                </a:lnTo>
                <a:lnTo>
                  <a:pt x="69200" y="22730"/>
                </a:lnTo>
                <a:lnTo>
                  <a:pt x="69200" y="22740"/>
                </a:lnTo>
                <a:lnTo>
                  <a:pt x="69190" y="22740"/>
                </a:lnTo>
                <a:lnTo>
                  <a:pt x="69190" y="22770"/>
                </a:lnTo>
                <a:lnTo>
                  <a:pt x="69180" y="22770"/>
                </a:lnTo>
                <a:lnTo>
                  <a:pt x="69180" y="22800"/>
                </a:lnTo>
                <a:lnTo>
                  <a:pt x="69180" y="22840"/>
                </a:lnTo>
                <a:lnTo>
                  <a:pt x="69180" y="22850"/>
                </a:lnTo>
                <a:lnTo>
                  <a:pt x="69170" y="22850"/>
                </a:lnTo>
                <a:lnTo>
                  <a:pt x="69160" y="22860"/>
                </a:lnTo>
                <a:lnTo>
                  <a:pt x="69160" y="22900"/>
                </a:lnTo>
                <a:lnTo>
                  <a:pt x="69140" y="22900"/>
                </a:lnTo>
                <a:lnTo>
                  <a:pt x="69140" y="22920"/>
                </a:lnTo>
                <a:lnTo>
                  <a:pt x="69140" y="22930"/>
                </a:lnTo>
                <a:lnTo>
                  <a:pt x="69130" y="22930"/>
                </a:lnTo>
                <a:lnTo>
                  <a:pt x="69130" y="22940"/>
                </a:lnTo>
                <a:lnTo>
                  <a:pt x="69130" y="22950"/>
                </a:lnTo>
                <a:lnTo>
                  <a:pt x="69130" y="22960"/>
                </a:lnTo>
                <a:lnTo>
                  <a:pt x="69120" y="22970"/>
                </a:lnTo>
                <a:lnTo>
                  <a:pt x="69110" y="22970"/>
                </a:lnTo>
                <a:lnTo>
                  <a:pt x="69110" y="22980"/>
                </a:lnTo>
                <a:lnTo>
                  <a:pt x="69110" y="22990"/>
                </a:lnTo>
                <a:lnTo>
                  <a:pt x="69100" y="22990"/>
                </a:lnTo>
                <a:lnTo>
                  <a:pt x="69100" y="23080"/>
                </a:lnTo>
                <a:lnTo>
                  <a:pt x="69100" y="23090"/>
                </a:lnTo>
                <a:lnTo>
                  <a:pt x="69090" y="23090"/>
                </a:lnTo>
                <a:lnTo>
                  <a:pt x="69090" y="23100"/>
                </a:lnTo>
                <a:lnTo>
                  <a:pt x="69080" y="23100"/>
                </a:lnTo>
                <a:lnTo>
                  <a:pt x="69080" y="23110"/>
                </a:lnTo>
                <a:lnTo>
                  <a:pt x="69070" y="23110"/>
                </a:lnTo>
                <a:lnTo>
                  <a:pt x="69070" y="23150"/>
                </a:lnTo>
                <a:lnTo>
                  <a:pt x="69060" y="23150"/>
                </a:lnTo>
                <a:lnTo>
                  <a:pt x="69060" y="23170"/>
                </a:lnTo>
                <a:lnTo>
                  <a:pt x="69060" y="23180"/>
                </a:lnTo>
                <a:lnTo>
                  <a:pt x="69050" y="23180"/>
                </a:lnTo>
                <a:lnTo>
                  <a:pt x="69050" y="23190"/>
                </a:lnTo>
                <a:lnTo>
                  <a:pt x="69040" y="23190"/>
                </a:lnTo>
                <a:lnTo>
                  <a:pt x="69040" y="23230"/>
                </a:lnTo>
                <a:lnTo>
                  <a:pt x="69040" y="23250"/>
                </a:lnTo>
                <a:lnTo>
                  <a:pt x="69030" y="23250"/>
                </a:lnTo>
                <a:lnTo>
                  <a:pt x="69030" y="23260"/>
                </a:lnTo>
                <a:lnTo>
                  <a:pt x="69000" y="23260"/>
                </a:lnTo>
                <a:lnTo>
                  <a:pt x="68990" y="23260"/>
                </a:lnTo>
                <a:lnTo>
                  <a:pt x="68990" y="23270"/>
                </a:lnTo>
                <a:lnTo>
                  <a:pt x="68950" y="23270"/>
                </a:lnTo>
                <a:lnTo>
                  <a:pt x="68950" y="23290"/>
                </a:lnTo>
                <a:lnTo>
                  <a:pt x="68930" y="23290"/>
                </a:lnTo>
                <a:lnTo>
                  <a:pt x="68930" y="23300"/>
                </a:lnTo>
                <a:lnTo>
                  <a:pt x="68920" y="23300"/>
                </a:lnTo>
                <a:lnTo>
                  <a:pt x="68920" y="23310"/>
                </a:lnTo>
                <a:lnTo>
                  <a:pt x="68870" y="23310"/>
                </a:lnTo>
                <a:lnTo>
                  <a:pt x="68860" y="23310"/>
                </a:lnTo>
                <a:lnTo>
                  <a:pt x="68860" y="23330"/>
                </a:lnTo>
                <a:lnTo>
                  <a:pt x="68840" y="23330"/>
                </a:lnTo>
                <a:lnTo>
                  <a:pt x="68840" y="23340"/>
                </a:lnTo>
                <a:lnTo>
                  <a:pt x="68830" y="23340"/>
                </a:lnTo>
                <a:lnTo>
                  <a:pt x="68830" y="23350"/>
                </a:lnTo>
                <a:lnTo>
                  <a:pt x="68820" y="23350"/>
                </a:lnTo>
                <a:lnTo>
                  <a:pt x="68820" y="23370"/>
                </a:lnTo>
                <a:lnTo>
                  <a:pt x="68810" y="23370"/>
                </a:lnTo>
                <a:lnTo>
                  <a:pt x="68810" y="23380"/>
                </a:lnTo>
                <a:lnTo>
                  <a:pt x="68790" y="23380"/>
                </a:lnTo>
                <a:lnTo>
                  <a:pt x="68790" y="23390"/>
                </a:lnTo>
                <a:lnTo>
                  <a:pt x="68780" y="23390"/>
                </a:lnTo>
                <a:lnTo>
                  <a:pt x="68770" y="23390"/>
                </a:lnTo>
                <a:lnTo>
                  <a:pt x="68770" y="23400"/>
                </a:lnTo>
                <a:lnTo>
                  <a:pt x="68760" y="23410"/>
                </a:lnTo>
                <a:lnTo>
                  <a:pt x="68760" y="23420"/>
                </a:lnTo>
                <a:lnTo>
                  <a:pt x="68740" y="23420"/>
                </a:lnTo>
                <a:lnTo>
                  <a:pt x="68740" y="23440"/>
                </a:lnTo>
                <a:lnTo>
                  <a:pt x="68730" y="23440"/>
                </a:lnTo>
                <a:lnTo>
                  <a:pt x="68730" y="23470"/>
                </a:lnTo>
                <a:lnTo>
                  <a:pt x="68710" y="23470"/>
                </a:lnTo>
                <a:lnTo>
                  <a:pt x="68710" y="23480"/>
                </a:lnTo>
                <a:lnTo>
                  <a:pt x="68700" y="23480"/>
                </a:lnTo>
                <a:lnTo>
                  <a:pt x="68690" y="23480"/>
                </a:lnTo>
                <a:lnTo>
                  <a:pt x="68690" y="23510"/>
                </a:lnTo>
                <a:lnTo>
                  <a:pt x="68680" y="23510"/>
                </a:lnTo>
                <a:lnTo>
                  <a:pt x="68680" y="23540"/>
                </a:lnTo>
                <a:lnTo>
                  <a:pt x="68670" y="23540"/>
                </a:lnTo>
                <a:lnTo>
                  <a:pt x="68670" y="23550"/>
                </a:lnTo>
                <a:lnTo>
                  <a:pt x="68670" y="23560"/>
                </a:lnTo>
                <a:lnTo>
                  <a:pt x="68660" y="23570"/>
                </a:lnTo>
                <a:lnTo>
                  <a:pt x="68660" y="23580"/>
                </a:lnTo>
                <a:lnTo>
                  <a:pt x="68650" y="23580"/>
                </a:lnTo>
                <a:lnTo>
                  <a:pt x="68650" y="23590"/>
                </a:lnTo>
                <a:lnTo>
                  <a:pt x="68640" y="23590"/>
                </a:lnTo>
                <a:lnTo>
                  <a:pt x="68640" y="23600"/>
                </a:lnTo>
                <a:lnTo>
                  <a:pt x="68630" y="23600"/>
                </a:lnTo>
                <a:lnTo>
                  <a:pt x="68630" y="23620"/>
                </a:lnTo>
                <a:lnTo>
                  <a:pt x="68620" y="23630"/>
                </a:lnTo>
                <a:lnTo>
                  <a:pt x="68610" y="23630"/>
                </a:lnTo>
                <a:lnTo>
                  <a:pt x="68610" y="23650"/>
                </a:lnTo>
                <a:lnTo>
                  <a:pt x="68610" y="23660"/>
                </a:lnTo>
                <a:lnTo>
                  <a:pt x="68600" y="23660"/>
                </a:lnTo>
                <a:lnTo>
                  <a:pt x="68600" y="23690"/>
                </a:lnTo>
                <a:lnTo>
                  <a:pt x="68600" y="23700"/>
                </a:lnTo>
                <a:lnTo>
                  <a:pt x="68590" y="23700"/>
                </a:lnTo>
                <a:lnTo>
                  <a:pt x="68590" y="23710"/>
                </a:lnTo>
                <a:lnTo>
                  <a:pt x="68580" y="23710"/>
                </a:lnTo>
                <a:lnTo>
                  <a:pt x="68580" y="23740"/>
                </a:lnTo>
                <a:lnTo>
                  <a:pt x="68580" y="23750"/>
                </a:lnTo>
                <a:lnTo>
                  <a:pt x="68570" y="23750"/>
                </a:lnTo>
                <a:lnTo>
                  <a:pt x="68570" y="23810"/>
                </a:lnTo>
                <a:lnTo>
                  <a:pt x="68570" y="23840"/>
                </a:lnTo>
                <a:lnTo>
                  <a:pt x="68560" y="23840"/>
                </a:lnTo>
                <a:lnTo>
                  <a:pt x="68560" y="23890"/>
                </a:lnTo>
                <a:lnTo>
                  <a:pt x="68550" y="23890"/>
                </a:lnTo>
                <a:lnTo>
                  <a:pt x="68550" y="23900"/>
                </a:lnTo>
                <a:lnTo>
                  <a:pt x="68550" y="23910"/>
                </a:lnTo>
                <a:lnTo>
                  <a:pt x="68540" y="23910"/>
                </a:lnTo>
                <a:lnTo>
                  <a:pt x="68540" y="23920"/>
                </a:lnTo>
                <a:lnTo>
                  <a:pt x="68530" y="23920"/>
                </a:lnTo>
                <a:lnTo>
                  <a:pt x="68530" y="23930"/>
                </a:lnTo>
                <a:lnTo>
                  <a:pt x="68520" y="23930"/>
                </a:lnTo>
                <a:lnTo>
                  <a:pt x="68520" y="23990"/>
                </a:lnTo>
                <a:lnTo>
                  <a:pt x="68510" y="23990"/>
                </a:lnTo>
                <a:lnTo>
                  <a:pt x="68510" y="24010"/>
                </a:lnTo>
                <a:lnTo>
                  <a:pt x="68500" y="24010"/>
                </a:lnTo>
                <a:lnTo>
                  <a:pt x="68500" y="24020"/>
                </a:lnTo>
                <a:lnTo>
                  <a:pt x="68500" y="24030"/>
                </a:lnTo>
                <a:lnTo>
                  <a:pt x="68480" y="24030"/>
                </a:lnTo>
                <a:lnTo>
                  <a:pt x="68470" y="24030"/>
                </a:lnTo>
                <a:lnTo>
                  <a:pt x="68470" y="24040"/>
                </a:lnTo>
                <a:lnTo>
                  <a:pt x="68460" y="24040"/>
                </a:lnTo>
                <a:lnTo>
                  <a:pt x="68460" y="24060"/>
                </a:lnTo>
                <a:lnTo>
                  <a:pt x="68450" y="24050"/>
                </a:lnTo>
                <a:lnTo>
                  <a:pt x="68450" y="24060"/>
                </a:lnTo>
                <a:lnTo>
                  <a:pt x="68450" y="24070"/>
                </a:lnTo>
                <a:lnTo>
                  <a:pt x="68440" y="24070"/>
                </a:lnTo>
                <a:lnTo>
                  <a:pt x="68440" y="24080"/>
                </a:lnTo>
                <a:lnTo>
                  <a:pt x="68430" y="24080"/>
                </a:lnTo>
                <a:lnTo>
                  <a:pt x="68430" y="24090"/>
                </a:lnTo>
                <a:lnTo>
                  <a:pt x="68430" y="24100"/>
                </a:lnTo>
                <a:lnTo>
                  <a:pt x="68430" y="24110"/>
                </a:lnTo>
                <a:lnTo>
                  <a:pt x="68420" y="24110"/>
                </a:lnTo>
                <a:lnTo>
                  <a:pt x="68420" y="24120"/>
                </a:lnTo>
                <a:lnTo>
                  <a:pt x="68410" y="24120"/>
                </a:lnTo>
                <a:lnTo>
                  <a:pt x="68410" y="24130"/>
                </a:lnTo>
                <a:lnTo>
                  <a:pt x="68410" y="24140"/>
                </a:lnTo>
                <a:lnTo>
                  <a:pt x="68410" y="24150"/>
                </a:lnTo>
                <a:lnTo>
                  <a:pt x="68400" y="24150"/>
                </a:lnTo>
                <a:lnTo>
                  <a:pt x="68400" y="24160"/>
                </a:lnTo>
                <a:lnTo>
                  <a:pt x="68390" y="24160"/>
                </a:lnTo>
                <a:lnTo>
                  <a:pt x="68390" y="24170"/>
                </a:lnTo>
                <a:lnTo>
                  <a:pt x="68380" y="24170"/>
                </a:lnTo>
                <a:lnTo>
                  <a:pt x="68380" y="24190"/>
                </a:lnTo>
                <a:lnTo>
                  <a:pt x="68370" y="24190"/>
                </a:lnTo>
                <a:lnTo>
                  <a:pt x="68370" y="24200"/>
                </a:lnTo>
                <a:lnTo>
                  <a:pt x="68360" y="24200"/>
                </a:lnTo>
                <a:lnTo>
                  <a:pt x="68360" y="24210"/>
                </a:lnTo>
                <a:lnTo>
                  <a:pt x="68350" y="24220"/>
                </a:lnTo>
                <a:lnTo>
                  <a:pt x="68340" y="24230"/>
                </a:lnTo>
                <a:lnTo>
                  <a:pt x="68330" y="24230"/>
                </a:lnTo>
                <a:lnTo>
                  <a:pt x="68330" y="24240"/>
                </a:lnTo>
                <a:lnTo>
                  <a:pt x="68320" y="24240"/>
                </a:lnTo>
                <a:lnTo>
                  <a:pt x="68310" y="24240"/>
                </a:lnTo>
                <a:lnTo>
                  <a:pt x="68310" y="24250"/>
                </a:lnTo>
                <a:lnTo>
                  <a:pt x="68290" y="24250"/>
                </a:lnTo>
                <a:lnTo>
                  <a:pt x="68280" y="24250"/>
                </a:lnTo>
                <a:lnTo>
                  <a:pt x="68280" y="24270"/>
                </a:lnTo>
                <a:lnTo>
                  <a:pt x="68260" y="24260"/>
                </a:lnTo>
                <a:lnTo>
                  <a:pt x="68260" y="24270"/>
                </a:lnTo>
                <a:lnTo>
                  <a:pt x="68260" y="24280"/>
                </a:lnTo>
                <a:lnTo>
                  <a:pt x="68240" y="24280"/>
                </a:lnTo>
                <a:lnTo>
                  <a:pt x="68240" y="24290"/>
                </a:lnTo>
                <a:lnTo>
                  <a:pt x="68190" y="24290"/>
                </a:lnTo>
                <a:lnTo>
                  <a:pt x="68180" y="24290"/>
                </a:lnTo>
                <a:lnTo>
                  <a:pt x="68180" y="24310"/>
                </a:lnTo>
                <a:lnTo>
                  <a:pt x="68170" y="24310"/>
                </a:lnTo>
                <a:lnTo>
                  <a:pt x="68170" y="24320"/>
                </a:lnTo>
                <a:lnTo>
                  <a:pt x="68160" y="24320"/>
                </a:lnTo>
                <a:lnTo>
                  <a:pt x="68160" y="24330"/>
                </a:lnTo>
                <a:lnTo>
                  <a:pt x="68150" y="24330"/>
                </a:lnTo>
                <a:lnTo>
                  <a:pt x="68150" y="24350"/>
                </a:lnTo>
                <a:lnTo>
                  <a:pt x="68150" y="24360"/>
                </a:lnTo>
                <a:lnTo>
                  <a:pt x="68140" y="24360"/>
                </a:lnTo>
                <a:lnTo>
                  <a:pt x="68140" y="24370"/>
                </a:lnTo>
                <a:lnTo>
                  <a:pt x="68140" y="24380"/>
                </a:lnTo>
                <a:lnTo>
                  <a:pt x="68130" y="24380"/>
                </a:lnTo>
                <a:lnTo>
                  <a:pt x="68130" y="24410"/>
                </a:lnTo>
                <a:lnTo>
                  <a:pt x="68120" y="24410"/>
                </a:lnTo>
                <a:lnTo>
                  <a:pt x="68120" y="24450"/>
                </a:lnTo>
                <a:lnTo>
                  <a:pt x="68110" y="24450"/>
                </a:lnTo>
                <a:lnTo>
                  <a:pt x="68110" y="24470"/>
                </a:lnTo>
                <a:lnTo>
                  <a:pt x="68100" y="24480"/>
                </a:lnTo>
                <a:lnTo>
                  <a:pt x="68100" y="24490"/>
                </a:lnTo>
                <a:lnTo>
                  <a:pt x="68090" y="24490"/>
                </a:lnTo>
                <a:lnTo>
                  <a:pt x="68090" y="24600"/>
                </a:lnTo>
                <a:lnTo>
                  <a:pt x="68070" y="24600"/>
                </a:lnTo>
                <a:lnTo>
                  <a:pt x="68070" y="24610"/>
                </a:lnTo>
                <a:lnTo>
                  <a:pt x="68060" y="24610"/>
                </a:lnTo>
                <a:lnTo>
                  <a:pt x="68060" y="24650"/>
                </a:lnTo>
                <a:lnTo>
                  <a:pt x="68060" y="24660"/>
                </a:lnTo>
                <a:lnTo>
                  <a:pt x="68050" y="24660"/>
                </a:lnTo>
                <a:lnTo>
                  <a:pt x="68050" y="24680"/>
                </a:lnTo>
                <a:lnTo>
                  <a:pt x="68050" y="24690"/>
                </a:lnTo>
                <a:lnTo>
                  <a:pt x="68040" y="24690"/>
                </a:lnTo>
                <a:lnTo>
                  <a:pt x="68040" y="24720"/>
                </a:lnTo>
                <a:lnTo>
                  <a:pt x="68040" y="24730"/>
                </a:lnTo>
                <a:lnTo>
                  <a:pt x="68030" y="24730"/>
                </a:lnTo>
                <a:lnTo>
                  <a:pt x="68030" y="24770"/>
                </a:lnTo>
                <a:lnTo>
                  <a:pt x="68040" y="24770"/>
                </a:lnTo>
                <a:lnTo>
                  <a:pt x="68040" y="24780"/>
                </a:lnTo>
                <a:lnTo>
                  <a:pt x="68050" y="24780"/>
                </a:lnTo>
                <a:lnTo>
                  <a:pt x="68050" y="24800"/>
                </a:lnTo>
                <a:lnTo>
                  <a:pt x="68060" y="24800"/>
                </a:lnTo>
                <a:lnTo>
                  <a:pt x="68060" y="24810"/>
                </a:lnTo>
                <a:lnTo>
                  <a:pt x="68070" y="24810"/>
                </a:lnTo>
                <a:lnTo>
                  <a:pt x="68070" y="24830"/>
                </a:lnTo>
                <a:lnTo>
                  <a:pt x="68060" y="24830"/>
                </a:lnTo>
                <a:lnTo>
                  <a:pt x="68060" y="24920"/>
                </a:lnTo>
                <a:lnTo>
                  <a:pt x="68060" y="24950"/>
                </a:lnTo>
                <a:lnTo>
                  <a:pt x="68050" y="24950"/>
                </a:lnTo>
                <a:lnTo>
                  <a:pt x="68050" y="25000"/>
                </a:lnTo>
                <a:lnTo>
                  <a:pt x="68050" y="25020"/>
                </a:lnTo>
                <a:lnTo>
                  <a:pt x="68040" y="25020"/>
                </a:lnTo>
                <a:lnTo>
                  <a:pt x="68040" y="25070"/>
                </a:lnTo>
                <a:lnTo>
                  <a:pt x="68030" y="25070"/>
                </a:lnTo>
                <a:lnTo>
                  <a:pt x="68030" y="25090"/>
                </a:lnTo>
                <a:lnTo>
                  <a:pt x="68030" y="25100"/>
                </a:lnTo>
                <a:lnTo>
                  <a:pt x="68020" y="25100"/>
                </a:lnTo>
                <a:lnTo>
                  <a:pt x="68020" y="25110"/>
                </a:lnTo>
                <a:lnTo>
                  <a:pt x="68010" y="25110"/>
                </a:lnTo>
                <a:lnTo>
                  <a:pt x="68010" y="25190"/>
                </a:lnTo>
                <a:lnTo>
                  <a:pt x="68020" y="25190"/>
                </a:lnTo>
                <a:lnTo>
                  <a:pt x="68020" y="25230"/>
                </a:lnTo>
                <a:lnTo>
                  <a:pt x="68030" y="25230"/>
                </a:lnTo>
                <a:lnTo>
                  <a:pt x="68030" y="25250"/>
                </a:lnTo>
                <a:lnTo>
                  <a:pt x="68020" y="25250"/>
                </a:lnTo>
                <a:lnTo>
                  <a:pt x="68020" y="25390"/>
                </a:lnTo>
                <a:lnTo>
                  <a:pt x="68030" y="25390"/>
                </a:lnTo>
                <a:lnTo>
                  <a:pt x="68030" y="25420"/>
                </a:lnTo>
                <a:lnTo>
                  <a:pt x="68020" y="25420"/>
                </a:lnTo>
                <a:lnTo>
                  <a:pt x="68020" y="25430"/>
                </a:lnTo>
                <a:lnTo>
                  <a:pt x="68020" y="25440"/>
                </a:lnTo>
                <a:lnTo>
                  <a:pt x="68010" y="25440"/>
                </a:lnTo>
                <a:lnTo>
                  <a:pt x="68010" y="25470"/>
                </a:lnTo>
                <a:lnTo>
                  <a:pt x="68010" y="25480"/>
                </a:lnTo>
                <a:lnTo>
                  <a:pt x="68020" y="25480"/>
                </a:lnTo>
                <a:lnTo>
                  <a:pt x="68020" y="25550"/>
                </a:lnTo>
                <a:lnTo>
                  <a:pt x="68010" y="25550"/>
                </a:lnTo>
                <a:lnTo>
                  <a:pt x="68010" y="25620"/>
                </a:lnTo>
                <a:lnTo>
                  <a:pt x="68020" y="25620"/>
                </a:lnTo>
                <a:lnTo>
                  <a:pt x="68020" y="25660"/>
                </a:lnTo>
                <a:lnTo>
                  <a:pt x="68030" y="25660"/>
                </a:lnTo>
                <a:lnTo>
                  <a:pt x="68030" y="25680"/>
                </a:lnTo>
                <a:lnTo>
                  <a:pt x="68040" y="25680"/>
                </a:lnTo>
                <a:lnTo>
                  <a:pt x="68040" y="25700"/>
                </a:lnTo>
                <a:lnTo>
                  <a:pt x="68040" y="25710"/>
                </a:lnTo>
                <a:lnTo>
                  <a:pt x="68030" y="25710"/>
                </a:lnTo>
                <a:lnTo>
                  <a:pt x="68030" y="25770"/>
                </a:lnTo>
                <a:lnTo>
                  <a:pt x="68040" y="25770"/>
                </a:lnTo>
                <a:lnTo>
                  <a:pt x="68040" y="25810"/>
                </a:lnTo>
                <a:lnTo>
                  <a:pt x="68050" y="25820"/>
                </a:lnTo>
                <a:lnTo>
                  <a:pt x="68050" y="25830"/>
                </a:lnTo>
                <a:lnTo>
                  <a:pt x="68040" y="25830"/>
                </a:lnTo>
                <a:lnTo>
                  <a:pt x="68040" y="25890"/>
                </a:lnTo>
                <a:lnTo>
                  <a:pt x="68050" y="25890"/>
                </a:lnTo>
                <a:lnTo>
                  <a:pt x="68050" y="25970"/>
                </a:lnTo>
                <a:lnTo>
                  <a:pt x="68060" y="25970"/>
                </a:lnTo>
                <a:lnTo>
                  <a:pt x="68060" y="26000"/>
                </a:lnTo>
                <a:lnTo>
                  <a:pt x="68050" y="26000"/>
                </a:lnTo>
                <a:lnTo>
                  <a:pt x="68050" y="26010"/>
                </a:lnTo>
                <a:lnTo>
                  <a:pt x="68040" y="26010"/>
                </a:lnTo>
                <a:lnTo>
                  <a:pt x="68040" y="26070"/>
                </a:lnTo>
                <a:lnTo>
                  <a:pt x="68050" y="26060"/>
                </a:lnTo>
                <a:lnTo>
                  <a:pt x="68050" y="26090"/>
                </a:lnTo>
                <a:lnTo>
                  <a:pt x="68060" y="26090"/>
                </a:lnTo>
                <a:lnTo>
                  <a:pt x="68060" y="26110"/>
                </a:lnTo>
                <a:lnTo>
                  <a:pt x="68060" y="26100"/>
                </a:lnTo>
                <a:lnTo>
                  <a:pt x="68050" y="26110"/>
                </a:lnTo>
                <a:lnTo>
                  <a:pt x="68050" y="26120"/>
                </a:lnTo>
                <a:lnTo>
                  <a:pt x="68050" y="26130"/>
                </a:lnTo>
                <a:lnTo>
                  <a:pt x="68040" y="26130"/>
                </a:lnTo>
                <a:lnTo>
                  <a:pt x="68040" y="26150"/>
                </a:lnTo>
                <a:lnTo>
                  <a:pt x="68040" y="26160"/>
                </a:lnTo>
                <a:lnTo>
                  <a:pt x="68030" y="26160"/>
                </a:lnTo>
                <a:lnTo>
                  <a:pt x="68030" y="26170"/>
                </a:lnTo>
                <a:lnTo>
                  <a:pt x="68010" y="26170"/>
                </a:lnTo>
                <a:lnTo>
                  <a:pt x="68010" y="26180"/>
                </a:lnTo>
                <a:lnTo>
                  <a:pt x="68010" y="26200"/>
                </a:lnTo>
                <a:lnTo>
                  <a:pt x="68000" y="26200"/>
                </a:lnTo>
                <a:lnTo>
                  <a:pt x="68000" y="26220"/>
                </a:lnTo>
                <a:lnTo>
                  <a:pt x="68000" y="26240"/>
                </a:lnTo>
                <a:lnTo>
                  <a:pt x="67990" y="26240"/>
                </a:lnTo>
                <a:lnTo>
                  <a:pt x="67990" y="26260"/>
                </a:lnTo>
                <a:lnTo>
                  <a:pt x="67990" y="26280"/>
                </a:lnTo>
                <a:lnTo>
                  <a:pt x="67980" y="26270"/>
                </a:lnTo>
                <a:lnTo>
                  <a:pt x="67980" y="26280"/>
                </a:lnTo>
                <a:lnTo>
                  <a:pt x="67980" y="26290"/>
                </a:lnTo>
                <a:lnTo>
                  <a:pt x="67960" y="26290"/>
                </a:lnTo>
                <a:lnTo>
                  <a:pt x="67960" y="26300"/>
                </a:lnTo>
                <a:lnTo>
                  <a:pt x="67950" y="26300"/>
                </a:lnTo>
                <a:lnTo>
                  <a:pt x="67940" y="26300"/>
                </a:lnTo>
                <a:lnTo>
                  <a:pt x="67940" y="26320"/>
                </a:lnTo>
                <a:lnTo>
                  <a:pt x="67930" y="26320"/>
                </a:lnTo>
                <a:lnTo>
                  <a:pt x="67930" y="26330"/>
                </a:lnTo>
                <a:lnTo>
                  <a:pt x="67920" y="26330"/>
                </a:lnTo>
                <a:lnTo>
                  <a:pt x="67920" y="26360"/>
                </a:lnTo>
                <a:lnTo>
                  <a:pt x="67920" y="26370"/>
                </a:lnTo>
                <a:lnTo>
                  <a:pt x="67910" y="26370"/>
                </a:lnTo>
                <a:lnTo>
                  <a:pt x="67910" y="26450"/>
                </a:lnTo>
                <a:lnTo>
                  <a:pt x="67910" y="26480"/>
                </a:lnTo>
                <a:lnTo>
                  <a:pt x="67900" y="26480"/>
                </a:lnTo>
                <a:lnTo>
                  <a:pt x="67900" y="26520"/>
                </a:lnTo>
                <a:lnTo>
                  <a:pt x="67900" y="26530"/>
                </a:lnTo>
                <a:lnTo>
                  <a:pt x="67890" y="26530"/>
                </a:lnTo>
                <a:lnTo>
                  <a:pt x="67890" y="26540"/>
                </a:lnTo>
                <a:lnTo>
                  <a:pt x="67890" y="26560"/>
                </a:lnTo>
                <a:lnTo>
                  <a:pt x="67880" y="26560"/>
                </a:lnTo>
                <a:lnTo>
                  <a:pt x="67880" y="26590"/>
                </a:lnTo>
                <a:lnTo>
                  <a:pt x="67910" y="26590"/>
                </a:lnTo>
                <a:lnTo>
                  <a:pt x="67910" y="26620"/>
                </a:lnTo>
                <a:lnTo>
                  <a:pt x="67920" y="26620"/>
                </a:lnTo>
                <a:lnTo>
                  <a:pt x="67920" y="26660"/>
                </a:lnTo>
                <a:lnTo>
                  <a:pt x="67940" y="26660"/>
                </a:lnTo>
                <a:lnTo>
                  <a:pt x="67940" y="26700"/>
                </a:lnTo>
                <a:lnTo>
                  <a:pt x="67960" y="26700"/>
                </a:lnTo>
                <a:lnTo>
                  <a:pt x="67960" y="26710"/>
                </a:lnTo>
                <a:lnTo>
                  <a:pt x="67960" y="26730"/>
                </a:lnTo>
                <a:lnTo>
                  <a:pt x="67950" y="26730"/>
                </a:lnTo>
                <a:lnTo>
                  <a:pt x="67940" y="26730"/>
                </a:lnTo>
                <a:lnTo>
                  <a:pt x="67940" y="26740"/>
                </a:lnTo>
                <a:lnTo>
                  <a:pt x="67930" y="26740"/>
                </a:lnTo>
                <a:lnTo>
                  <a:pt x="67930" y="26790"/>
                </a:lnTo>
                <a:lnTo>
                  <a:pt x="67920" y="26790"/>
                </a:lnTo>
                <a:lnTo>
                  <a:pt x="67920" y="26810"/>
                </a:lnTo>
                <a:lnTo>
                  <a:pt x="67920" y="26820"/>
                </a:lnTo>
                <a:lnTo>
                  <a:pt x="67910" y="26820"/>
                </a:lnTo>
                <a:lnTo>
                  <a:pt x="67910" y="26880"/>
                </a:lnTo>
                <a:lnTo>
                  <a:pt x="67910" y="26890"/>
                </a:lnTo>
                <a:lnTo>
                  <a:pt x="67910" y="26900"/>
                </a:lnTo>
                <a:lnTo>
                  <a:pt x="67900" y="26900"/>
                </a:lnTo>
                <a:lnTo>
                  <a:pt x="67900" y="26940"/>
                </a:lnTo>
                <a:lnTo>
                  <a:pt x="67910" y="26940"/>
                </a:lnTo>
                <a:lnTo>
                  <a:pt x="67910" y="26980"/>
                </a:lnTo>
                <a:lnTo>
                  <a:pt x="67920" y="26980"/>
                </a:lnTo>
                <a:lnTo>
                  <a:pt x="67920" y="27000"/>
                </a:lnTo>
                <a:lnTo>
                  <a:pt x="67930" y="27000"/>
                </a:lnTo>
                <a:lnTo>
                  <a:pt x="67930" y="27090"/>
                </a:lnTo>
                <a:lnTo>
                  <a:pt x="67920" y="27080"/>
                </a:lnTo>
                <a:lnTo>
                  <a:pt x="67920" y="27160"/>
                </a:lnTo>
                <a:lnTo>
                  <a:pt x="67930" y="27160"/>
                </a:lnTo>
                <a:lnTo>
                  <a:pt x="67930" y="27200"/>
                </a:lnTo>
                <a:lnTo>
                  <a:pt x="67940" y="27200"/>
                </a:lnTo>
                <a:lnTo>
                  <a:pt x="67940" y="27300"/>
                </a:lnTo>
                <a:lnTo>
                  <a:pt x="67960" y="27290"/>
                </a:lnTo>
                <a:lnTo>
                  <a:pt x="67960" y="27310"/>
                </a:lnTo>
                <a:lnTo>
                  <a:pt x="67970" y="27310"/>
                </a:lnTo>
                <a:lnTo>
                  <a:pt x="67960" y="27350"/>
                </a:lnTo>
                <a:lnTo>
                  <a:pt x="67980" y="27350"/>
                </a:lnTo>
                <a:lnTo>
                  <a:pt x="67980" y="27360"/>
                </a:lnTo>
                <a:lnTo>
                  <a:pt x="67990" y="27360"/>
                </a:lnTo>
                <a:lnTo>
                  <a:pt x="67990" y="27380"/>
                </a:lnTo>
                <a:lnTo>
                  <a:pt x="67990" y="27400"/>
                </a:lnTo>
                <a:lnTo>
                  <a:pt x="68000" y="27400"/>
                </a:lnTo>
                <a:lnTo>
                  <a:pt x="68000" y="27410"/>
                </a:lnTo>
                <a:lnTo>
                  <a:pt x="67990" y="27410"/>
                </a:lnTo>
                <a:lnTo>
                  <a:pt x="67990" y="27440"/>
                </a:lnTo>
                <a:lnTo>
                  <a:pt x="67980" y="27440"/>
                </a:lnTo>
                <a:lnTo>
                  <a:pt x="67980" y="27470"/>
                </a:lnTo>
                <a:lnTo>
                  <a:pt x="67990" y="27470"/>
                </a:lnTo>
                <a:lnTo>
                  <a:pt x="67990" y="27480"/>
                </a:lnTo>
                <a:lnTo>
                  <a:pt x="68000" y="27480"/>
                </a:lnTo>
                <a:lnTo>
                  <a:pt x="68000" y="27490"/>
                </a:lnTo>
                <a:lnTo>
                  <a:pt x="68010" y="27490"/>
                </a:lnTo>
                <a:lnTo>
                  <a:pt x="68010" y="27500"/>
                </a:lnTo>
                <a:lnTo>
                  <a:pt x="68010" y="27510"/>
                </a:lnTo>
                <a:lnTo>
                  <a:pt x="68020" y="27510"/>
                </a:lnTo>
                <a:lnTo>
                  <a:pt x="68020" y="27520"/>
                </a:lnTo>
                <a:lnTo>
                  <a:pt x="68030" y="27520"/>
                </a:lnTo>
                <a:lnTo>
                  <a:pt x="68030" y="27530"/>
                </a:lnTo>
                <a:lnTo>
                  <a:pt x="68030" y="27560"/>
                </a:lnTo>
                <a:lnTo>
                  <a:pt x="68040" y="27560"/>
                </a:lnTo>
                <a:lnTo>
                  <a:pt x="68040" y="27600"/>
                </a:lnTo>
                <a:lnTo>
                  <a:pt x="68050" y="27600"/>
                </a:lnTo>
                <a:lnTo>
                  <a:pt x="68050" y="27640"/>
                </a:lnTo>
                <a:lnTo>
                  <a:pt x="68060" y="27640"/>
                </a:lnTo>
                <a:lnTo>
                  <a:pt x="68060" y="27680"/>
                </a:lnTo>
                <a:lnTo>
                  <a:pt x="68070" y="27680"/>
                </a:lnTo>
                <a:lnTo>
                  <a:pt x="68070" y="27720"/>
                </a:lnTo>
                <a:lnTo>
                  <a:pt x="68080" y="27720"/>
                </a:lnTo>
                <a:lnTo>
                  <a:pt x="68090" y="27750"/>
                </a:lnTo>
                <a:lnTo>
                  <a:pt x="68100" y="27740"/>
                </a:lnTo>
                <a:lnTo>
                  <a:pt x="68100" y="27770"/>
                </a:lnTo>
                <a:lnTo>
                  <a:pt x="68110" y="27770"/>
                </a:lnTo>
                <a:lnTo>
                  <a:pt x="68110" y="27800"/>
                </a:lnTo>
                <a:lnTo>
                  <a:pt x="68120" y="27800"/>
                </a:lnTo>
                <a:lnTo>
                  <a:pt x="68120" y="27810"/>
                </a:lnTo>
                <a:lnTo>
                  <a:pt x="68130" y="27810"/>
                </a:lnTo>
                <a:lnTo>
                  <a:pt x="68130" y="27840"/>
                </a:lnTo>
                <a:lnTo>
                  <a:pt x="68140" y="27840"/>
                </a:lnTo>
                <a:lnTo>
                  <a:pt x="68140" y="27860"/>
                </a:lnTo>
                <a:lnTo>
                  <a:pt x="68140" y="27900"/>
                </a:lnTo>
                <a:lnTo>
                  <a:pt x="68150" y="27900"/>
                </a:lnTo>
                <a:lnTo>
                  <a:pt x="68150" y="27910"/>
                </a:lnTo>
                <a:lnTo>
                  <a:pt x="68150" y="27920"/>
                </a:lnTo>
                <a:lnTo>
                  <a:pt x="68160" y="27920"/>
                </a:lnTo>
                <a:lnTo>
                  <a:pt x="68160" y="27930"/>
                </a:lnTo>
                <a:lnTo>
                  <a:pt x="68180" y="27930"/>
                </a:lnTo>
                <a:lnTo>
                  <a:pt x="68180" y="27940"/>
                </a:lnTo>
                <a:lnTo>
                  <a:pt x="68190" y="27940"/>
                </a:lnTo>
                <a:lnTo>
                  <a:pt x="68190" y="27960"/>
                </a:lnTo>
                <a:lnTo>
                  <a:pt x="68200" y="27960"/>
                </a:lnTo>
                <a:lnTo>
                  <a:pt x="68200" y="27980"/>
                </a:lnTo>
                <a:lnTo>
                  <a:pt x="68210" y="27980"/>
                </a:lnTo>
                <a:lnTo>
                  <a:pt x="68210" y="28010"/>
                </a:lnTo>
                <a:lnTo>
                  <a:pt x="68230" y="28010"/>
                </a:lnTo>
                <a:lnTo>
                  <a:pt x="68230" y="28020"/>
                </a:lnTo>
                <a:lnTo>
                  <a:pt x="68240" y="28020"/>
                </a:lnTo>
                <a:lnTo>
                  <a:pt x="68240" y="28030"/>
                </a:lnTo>
                <a:lnTo>
                  <a:pt x="68240" y="28050"/>
                </a:lnTo>
                <a:lnTo>
                  <a:pt x="68250" y="28050"/>
                </a:lnTo>
                <a:lnTo>
                  <a:pt x="68250" y="28090"/>
                </a:lnTo>
                <a:lnTo>
                  <a:pt x="68260" y="28090"/>
                </a:lnTo>
                <a:lnTo>
                  <a:pt x="68260" y="28160"/>
                </a:lnTo>
                <a:lnTo>
                  <a:pt x="68270" y="28150"/>
                </a:lnTo>
                <a:lnTo>
                  <a:pt x="68270" y="28180"/>
                </a:lnTo>
                <a:lnTo>
                  <a:pt x="68280" y="28180"/>
                </a:lnTo>
                <a:lnTo>
                  <a:pt x="68280" y="28220"/>
                </a:lnTo>
                <a:lnTo>
                  <a:pt x="68290" y="28220"/>
                </a:lnTo>
                <a:lnTo>
                  <a:pt x="68290" y="28230"/>
                </a:lnTo>
                <a:lnTo>
                  <a:pt x="68310" y="28230"/>
                </a:lnTo>
                <a:lnTo>
                  <a:pt x="68340" y="28230"/>
                </a:lnTo>
                <a:lnTo>
                  <a:pt x="68340" y="28240"/>
                </a:lnTo>
                <a:lnTo>
                  <a:pt x="68340" y="28260"/>
                </a:lnTo>
                <a:lnTo>
                  <a:pt x="68360" y="28260"/>
                </a:lnTo>
                <a:lnTo>
                  <a:pt x="68360" y="28270"/>
                </a:lnTo>
                <a:lnTo>
                  <a:pt x="68340" y="28270"/>
                </a:lnTo>
                <a:lnTo>
                  <a:pt x="68340" y="28290"/>
                </a:lnTo>
                <a:lnTo>
                  <a:pt x="68340" y="28300"/>
                </a:lnTo>
                <a:lnTo>
                  <a:pt x="68320" y="28300"/>
                </a:lnTo>
                <a:lnTo>
                  <a:pt x="68320" y="28310"/>
                </a:lnTo>
                <a:lnTo>
                  <a:pt x="68310" y="28310"/>
                </a:lnTo>
                <a:lnTo>
                  <a:pt x="68310" y="28330"/>
                </a:lnTo>
                <a:lnTo>
                  <a:pt x="68290" y="28330"/>
                </a:lnTo>
                <a:lnTo>
                  <a:pt x="68290" y="28360"/>
                </a:lnTo>
                <a:lnTo>
                  <a:pt x="68290" y="28370"/>
                </a:lnTo>
                <a:lnTo>
                  <a:pt x="68280" y="28370"/>
                </a:lnTo>
                <a:lnTo>
                  <a:pt x="68280" y="28410"/>
                </a:lnTo>
                <a:lnTo>
                  <a:pt x="68280" y="28430"/>
                </a:lnTo>
                <a:lnTo>
                  <a:pt x="68270" y="28430"/>
                </a:lnTo>
                <a:lnTo>
                  <a:pt x="68270" y="28480"/>
                </a:lnTo>
                <a:lnTo>
                  <a:pt x="68270" y="28490"/>
                </a:lnTo>
                <a:lnTo>
                  <a:pt x="68260" y="28490"/>
                </a:lnTo>
                <a:lnTo>
                  <a:pt x="68260" y="28550"/>
                </a:lnTo>
                <a:lnTo>
                  <a:pt x="68270" y="28550"/>
                </a:lnTo>
                <a:lnTo>
                  <a:pt x="68270" y="28620"/>
                </a:lnTo>
                <a:lnTo>
                  <a:pt x="68280" y="28620"/>
                </a:lnTo>
                <a:lnTo>
                  <a:pt x="68280" y="28670"/>
                </a:lnTo>
                <a:lnTo>
                  <a:pt x="68290" y="28670"/>
                </a:lnTo>
                <a:lnTo>
                  <a:pt x="68290" y="28710"/>
                </a:lnTo>
                <a:lnTo>
                  <a:pt x="68300" y="28710"/>
                </a:lnTo>
                <a:lnTo>
                  <a:pt x="68300" y="28740"/>
                </a:lnTo>
                <a:lnTo>
                  <a:pt x="68310" y="28740"/>
                </a:lnTo>
                <a:lnTo>
                  <a:pt x="68310" y="28750"/>
                </a:lnTo>
                <a:lnTo>
                  <a:pt x="68320" y="28750"/>
                </a:lnTo>
                <a:lnTo>
                  <a:pt x="68320" y="28780"/>
                </a:lnTo>
                <a:lnTo>
                  <a:pt x="68330" y="28780"/>
                </a:lnTo>
                <a:lnTo>
                  <a:pt x="68330" y="28790"/>
                </a:lnTo>
                <a:lnTo>
                  <a:pt x="68340" y="28790"/>
                </a:lnTo>
                <a:lnTo>
                  <a:pt x="68340" y="28800"/>
                </a:lnTo>
                <a:lnTo>
                  <a:pt x="68340" y="28820"/>
                </a:lnTo>
                <a:lnTo>
                  <a:pt x="68350" y="28820"/>
                </a:lnTo>
                <a:lnTo>
                  <a:pt x="68360" y="28840"/>
                </a:lnTo>
                <a:lnTo>
                  <a:pt x="68370" y="28840"/>
                </a:lnTo>
                <a:lnTo>
                  <a:pt x="68370" y="28870"/>
                </a:lnTo>
                <a:lnTo>
                  <a:pt x="68380" y="28870"/>
                </a:lnTo>
                <a:lnTo>
                  <a:pt x="68380" y="28900"/>
                </a:lnTo>
                <a:lnTo>
                  <a:pt x="68390" y="28890"/>
                </a:lnTo>
                <a:lnTo>
                  <a:pt x="68390" y="28900"/>
                </a:lnTo>
                <a:lnTo>
                  <a:pt x="68390" y="28910"/>
                </a:lnTo>
                <a:lnTo>
                  <a:pt x="68410" y="28910"/>
                </a:lnTo>
                <a:lnTo>
                  <a:pt x="68410" y="28920"/>
                </a:lnTo>
                <a:lnTo>
                  <a:pt x="68420" y="28920"/>
                </a:lnTo>
                <a:lnTo>
                  <a:pt x="68420" y="28940"/>
                </a:lnTo>
                <a:lnTo>
                  <a:pt x="68440" y="28940"/>
                </a:lnTo>
                <a:lnTo>
                  <a:pt x="68440" y="28950"/>
                </a:lnTo>
                <a:lnTo>
                  <a:pt x="68460" y="28950"/>
                </a:lnTo>
                <a:lnTo>
                  <a:pt x="68460" y="28960"/>
                </a:lnTo>
                <a:lnTo>
                  <a:pt x="68470" y="28960"/>
                </a:lnTo>
                <a:lnTo>
                  <a:pt x="68470" y="28980"/>
                </a:lnTo>
                <a:lnTo>
                  <a:pt x="68500" y="28980"/>
                </a:lnTo>
                <a:lnTo>
                  <a:pt x="68500" y="28990"/>
                </a:lnTo>
                <a:lnTo>
                  <a:pt x="68520" y="28990"/>
                </a:lnTo>
                <a:lnTo>
                  <a:pt x="68520" y="29000"/>
                </a:lnTo>
                <a:lnTo>
                  <a:pt x="68530" y="29000"/>
                </a:lnTo>
                <a:lnTo>
                  <a:pt x="68530" y="29010"/>
                </a:lnTo>
                <a:lnTo>
                  <a:pt x="68600" y="29010"/>
                </a:lnTo>
                <a:lnTo>
                  <a:pt x="68600" y="29000"/>
                </a:lnTo>
                <a:lnTo>
                  <a:pt x="68670" y="29000"/>
                </a:lnTo>
                <a:lnTo>
                  <a:pt x="68670" y="28990"/>
                </a:lnTo>
                <a:lnTo>
                  <a:pt x="68680" y="28990"/>
                </a:lnTo>
                <a:lnTo>
                  <a:pt x="68680" y="29010"/>
                </a:lnTo>
                <a:lnTo>
                  <a:pt x="68690" y="29010"/>
                </a:lnTo>
                <a:lnTo>
                  <a:pt x="68690" y="29030"/>
                </a:lnTo>
                <a:lnTo>
                  <a:pt x="68700" y="29030"/>
                </a:lnTo>
                <a:lnTo>
                  <a:pt x="68700" y="29040"/>
                </a:lnTo>
                <a:lnTo>
                  <a:pt x="68710" y="29040"/>
                </a:lnTo>
                <a:lnTo>
                  <a:pt x="68710" y="29070"/>
                </a:lnTo>
                <a:lnTo>
                  <a:pt x="68720" y="29070"/>
                </a:lnTo>
                <a:lnTo>
                  <a:pt x="68720" y="29080"/>
                </a:lnTo>
                <a:lnTo>
                  <a:pt x="68730" y="29080"/>
                </a:lnTo>
                <a:lnTo>
                  <a:pt x="68730" y="29090"/>
                </a:lnTo>
                <a:lnTo>
                  <a:pt x="68740" y="29090"/>
                </a:lnTo>
                <a:lnTo>
                  <a:pt x="68740" y="29110"/>
                </a:lnTo>
                <a:lnTo>
                  <a:pt x="68740" y="29120"/>
                </a:lnTo>
                <a:lnTo>
                  <a:pt x="68770" y="29120"/>
                </a:lnTo>
                <a:lnTo>
                  <a:pt x="68770" y="29150"/>
                </a:lnTo>
                <a:lnTo>
                  <a:pt x="68780" y="29150"/>
                </a:lnTo>
                <a:lnTo>
                  <a:pt x="68780" y="29170"/>
                </a:lnTo>
                <a:lnTo>
                  <a:pt x="68790" y="29170"/>
                </a:lnTo>
                <a:lnTo>
                  <a:pt x="68790" y="29200"/>
                </a:lnTo>
                <a:lnTo>
                  <a:pt x="68800" y="29200"/>
                </a:lnTo>
                <a:lnTo>
                  <a:pt x="68800" y="29230"/>
                </a:lnTo>
                <a:lnTo>
                  <a:pt x="68810" y="29230"/>
                </a:lnTo>
                <a:lnTo>
                  <a:pt x="68810" y="29250"/>
                </a:lnTo>
                <a:lnTo>
                  <a:pt x="68820" y="29260"/>
                </a:lnTo>
                <a:lnTo>
                  <a:pt x="68820" y="29280"/>
                </a:lnTo>
                <a:lnTo>
                  <a:pt x="68830" y="29280"/>
                </a:lnTo>
                <a:lnTo>
                  <a:pt x="68830" y="29310"/>
                </a:lnTo>
                <a:lnTo>
                  <a:pt x="68840" y="29300"/>
                </a:lnTo>
                <a:lnTo>
                  <a:pt x="68840" y="29330"/>
                </a:lnTo>
                <a:lnTo>
                  <a:pt x="68850" y="29330"/>
                </a:lnTo>
                <a:lnTo>
                  <a:pt x="68850" y="29360"/>
                </a:lnTo>
                <a:lnTo>
                  <a:pt x="68860" y="29360"/>
                </a:lnTo>
                <a:lnTo>
                  <a:pt x="68860" y="29390"/>
                </a:lnTo>
                <a:lnTo>
                  <a:pt x="68870" y="29390"/>
                </a:lnTo>
                <a:lnTo>
                  <a:pt x="68870" y="29410"/>
                </a:lnTo>
                <a:lnTo>
                  <a:pt x="68890" y="29410"/>
                </a:lnTo>
                <a:lnTo>
                  <a:pt x="68890" y="29420"/>
                </a:lnTo>
                <a:lnTo>
                  <a:pt x="68900" y="29430"/>
                </a:lnTo>
                <a:lnTo>
                  <a:pt x="68900" y="29440"/>
                </a:lnTo>
                <a:lnTo>
                  <a:pt x="68910" y="29440"/>
                </a:lnTo>
                <a:lnTo>
                  <a:pt x="68910" y="29450"/>
                </a:lnTo>
                <a:lnTo>
                  <a:pt x="68920" y="29450"/>
                </a:lnTo>
                <a:lnTo>
                  <a:pt x="68910" y="29470"/>
                </a:lnTo>
                <a:lnTo>
                  <a:pt x="68910" y="29460"/>
                </a:lnTo>
                <a:lnTo>
                  <a:pt x="68910" y="29480"/>
                </a:lnTo>
                <a:lnTo>
                  <a:pt x="68940" y="29480"/>
                </a:lnTo>
                <a:lnTo>
                  <a:pt x="68940" y="29490"/>
                </a:lnTo>
                <a:lnTo>
                  <a:pt x="68950" y="29490"/>
                </a:lnTo>
                <a:lnTo>
                  <a:pt x="68950" y="29500"/>
                </a:lnTo>
                <a:lnTo>
                  <a:pt x="68950" y="29520"/>
                </a:lnTo>
                <a:lnTo>
                  <a:pt x="68960" y="29520"/>
                </a:lnTo>
                <a:lnTo>
                  <a:pt x="68960" y="29530"/>
                </a:lnTo>
                <a:lnTo>
                  <a:pt x="68970" y="29530"/>
                </a:lnTo>
                <a:lnTo>
                  <a:pt x="68970" y="29540"/>
                </a:lnTo>
                <a:lnTo>
                  <a:pt x="68980" y="29540"/>
                </a:lnTo>
                <a:lnTo>
                  <a:pt x="68980" y="29550"/>
                </a:lnTo>
                <a:lnTo>
                  <a:pt x="68980" y="29560"/>
                </a:lnTo>
                <a:lnTo>
                  <a:pt x="68990" y="29560"/>
                </a:lnTo>
                <a:lnTo>
                  <a:pt x="68990" y="29570"/>
                </a:lnTo>
                <a:lnTo>
                  <a:pt x="69000" y="29570"/>
                </a:lnTo>
                <a:lnTo>
                  <a:pt x="69000" y="29580"/>
                </a:lnTo>
                <a:lnTo>
                  <a:pt x="69010" y="29590"/>
                </a:lnTo>
                <a:lnTo>
                  <a:pt x="69010" y="29600"/>
                </a:lnTo>
                <a:lnTo>
                  <a:pt x="69020" y="29600"/>
                </a:lnTo>
                <a:lnTo>
                  <a:pt x="69030" y="29620"/>
                </a:lnTo>
                <a:lnTo>
                  <a:pt x="69040" y="29620"/>
                </a:lnTo>
                <a:lnTo>
                  <a:pt x="69040" y="29640"/>
                </a:lnTo>
                <a:lnTo>
                  <a:pt x="69050" y="29640"/>
                </a:lnTo>
                <a:lnTo>
                  <a:pt x="69050" y="29650"/>
                </a:lnTo>
                <a:lnTo>
                  <a:pt x="69060" y="29650"/>
                </a:lnTo>
                <a:lnTo>
                  <a:pt x="69060" y="29680"/>
                </a:lnTo>
                <a:lnTo>
                  <a:pt x="69070" y="29670"/>
                </a:lnTo>
                <a:lnTo>
                  <a:pt x="69070" y="29690"/>
                </a:lnTo>
                <a:lnTo>
                  <a:pt x="69080" y="29690"/>
                </a:lnTo>
                <a:lnTo>
                  <a:pt x="69080" y="29720"/>
                </a:lnTo>
                <a:lnTo>
                  <a:pt x="69080" y="29740"/>
                </a:lnTo>
                <a:lnTo>
                  <a:pt x="69090" y="29740"/>
                </a:lnTo>
                <a:lnTo>
                  <a:pt x="69090" y="29750"/>
                </a:lnTo>
                <a:lnTo>
                  <a:pt x="69090" y="29770"/>
                </a:lnTo>
                <a:lnTo>
                  <a:pt x="69100" y="29770"/>
                </a:lnTo>
                <a:lnTo>
                  <a:pt x="69100" y="29810"/>
                </a:lnTo>
                <a:lnTo>
                  <a:pt x="69110" y="29810"/>
                </a:lnTo>
                <a:lnTo>
                  <a:pt x="69110" y="29820"/>
                </a:lnTo>
                <a:lnTo>
                  <a:pt x="69110" y="29830"/>
                </a:lnTo>
                <a:lnTo>
                  <a:pt x="69120" y="29830"/>
                </a:lnTo>
                <a:lnTo>
                  <a:pt x="69120" y="29840"/>
                </a:lnTo>
                <a:lnTo>
                  <a:pt x="69120" y="29850"/>
                </a:lnTo>
                <a:lnTo>
                  <a:pt x="69110" y="29850"/>
                </a:lnTo>
                <a:lnTo>
                  <a:pt x="69110" y="29870"/>
                </a:lnTo>
                <a:lnTo>
                  <a:pt x="69120" y="29870"/>
                </a:lnTo>
                <a:lnTo>
                  <a:pt x="69130" y="29870"/>
                </a:lnTo>
                <a:lnTo>
                  <a:pt x="69130" y="29880"/>
                </a:lnTo>
                <a:lnTo>
                  <a:pt x="69130" y="29890"/>
                </a:lnTo>
                <a:lnTo>
                  <a:pt x="69140" y="29890"/>
                </a:lnTo>
                <a:lnTo>
                  <a:pt x="69140" y="29900"/>
                </a:lnTo>
                <a:lnTo>
                  <a:pt x="69160" y="29900"/>
                </a:lnTo>
                <a:lnTo>
                  <a:pt x="69160" y="29910"/>
                </a:lnTo>
                <a:lnTo>
                  <a:pt x="69170" y="29910"/>
                </a:lnTo>
                <a:lnTo>
                  <a:pt x="69170" y="29940"/>
                </a:lnTo>
                <a:lnTo>
                  <a:pt x="69180" y="29940"/>
                </a:lnTo>
                <a:lnTo>
                  <a:pt x="69180" y="29950"/>
                </a:lnTo>
                <a:lnTo>
                  <a:pt x="69190" y="29950"/>
                </a:lnTo>
                <a:lnTo>
                  <a:pt x="69190" y="29970"/>
                </a:lnTo>
                <a:lnTo>
                  <a:pt x="69200" y="29970"/>
                </a:lnTo>
                <a:lnTo>
                  <a:pt x="69200" y="29980"/>
                </a:lnTo>
                <a:lnTo>
                  <a:pt x="69210" y="29980"/>
                </a:lnTo>
                <a:lnTo>
                  <a:pt x="69210" y="29990"/>
                </a:lnTo>
                <a:lnTo>
                  <a:pt x="69220" y="29990"/>
                </a:lnTo>
                <a:lnTo>
                  <a:pt x="69220" y="30010"/>
                </a:lnTo>
                <a:lnTo>
                  <a:pt x="69230" y="30010"/>
                </a:lnTo>
                <a:lnTo>
                  <a:pt x="69230" y="30020"/>
                </a:lnTo>
                <a:lnTo>
                  <a:pt x="69240" y="30020"/>
                </a:lnTo>
                <a:lnTo>
                  <a:pt x="69240" y="30030"/>
                </a:lnTo>
                <a:lnTo>
                  <a:pt x="69260" y="30030"/>
                </a:lnTo>
                <a:lnTo>
                  <a:pt x="69260" y="30050"/>
                </a:lnTo>
                <a:lnTo>
                  <a:pt x="69270" y="30050"/>
                </a:lnTo>
                <a:lnTo>
                  <a:pt x="69270" y="30060"/>
                </a:lnTo>
                <a:lnTo>
                  <a:pt x="69290" y="30060"/>
                </a:lnTo>
                <a:lnTo>
                  <a:pt x="69290" y="30090"/>
                </a:lnTo>
                <a:lnTo>
                  <a:pt x="69300" y="30080"/>
                </a:lnTo>
                <a:lnTo>
                  <a:pt x="69300" y="30100"/>
                </a:lnTo>
                <a:lnTo>
                  <a:pt x="69310" y="30100"/>
                </a:lnTo>
                <a:lnTo>
                  <a:pt x="69310" y="30130"/>
                </a:lnTo>
                <a:lnTo>
                  <a:pt x="69320" y="30120"/>
                </a:lnTo>
                <a:lnTo>
                  <a:pt x="69320" y="30140"/>
                </a:lnTo>
                <a:lnTo>
                  <a:pt x="69330" y="30140"/>
                </a:lnTo>
                <a:lnTo>
                  <a:pt x="69330" y="30150"/>
                </a:lnTo>
                <a:lnTo>
                  <a:pt x="69340" y="30150"/>
                </a:lnTo>
                <a:lnTo>
                  <a:pt x="69340" y="30180"/>
                </a:lnTo>
                <a:lnTo>
                  <a:pt x="69360" y="30180"/>
                </a:lnTo>
                <a:lnTo>
                  <a:pt x="69360" y="30200"/>
                </a:lnTo>
                <a:lnTo>
                  <a:pt x="69370" y="30210"/>
                </a:lnTo>
                <a:lnTo>
                  <a:pt x="69370" y="30220"/>
                </a:lnTo>
                <a:lnTo>
                  <a:pt x="69480" y="30220"/>
                </a:lnTo>
                <a:lnTo>
                  <a:pt x="69480" y="30230"/>
                </a:lnTo>
                <a:lnTo>
                  <a:pt x="69510" y="30230"/>
                </a:lnTo>
                <a:lnTo>
                  <a:pt x="69510" y="30240"/>
                </a:lnTo>
                <a:lnTo>
                  <a:pt x="69520" y="30240"/>
                </a:lnTo>
                <a:lnTo>
                  <a:pt x="69520" y="30250"/>
                </a:lnTo>
                <a:lnTo>
                  <a:pt x="69520" y="30260"/>
                </a:lnTo>
                <a:lnTo>
                  <a:pt x="69530" y="30260"/>
                </a:lnTo>
                <a:lnTo>
                  <a:pt x="69530" y="30270"/>
                </a:lnTo>
                <a:lnTo>
                  <a:pt x="69540" y="30270"/>
                </a:lnTo>
                <a:lnTo>
                  <a:pt x="69540" y="30280"/>
                </a:lnTo>
                <a:lnTo>
                  <a:pt x="69560" y="30280"/>
                </a:lnTo>
                <a:lnTo>
                  <a:pt x="69580" y="30280"/>
                </a:lnTo>
                <a:lnTo>
                  <a:pt x="69580" y="30300"/>
                </a:lnTo>
                <a:lnTo>
                  <a:pt x="69580" y="30310"/>
                </a:lnTo>
                <a:lnTo>
                  <a:pt x="69590" y="30310"/>
                </a:lnTo>
                <a:lnTo>
                  <a:pt x="69590" y="30340"/>
                </a:lnTo>
                <a:lnTo>
                  <a:pt x="69600" y="30340"/>
                </a:lnTo>
                <a:lnTo>
                  <a:pt x="69600" y="30350"/>
                </a:lnTo>
                <a:lnTo>
                  <a:pt x="69610" y="30350"/>
                </a:lnTo>
                <a:lnTo>
                  <a:pt x="69610" y="30380"/>
                </a:lnTo>
                <a:lnTo>
                  <a:pt x="69620" y="30380"/>
                </a:lnTo>
                <a:lnTo>
                  <a:pt x="69620" y="30390"/>
                </a:lnTo>
                <a:lnTo>
                  <a:pt x="69630" y="30390"/>
                </a:lnTo>
                <a:lnTo>
                  <a:pt x="69630" y="30420"/>
                </a:lnTo>
                <a:lnTo>
                  <a:pt x="69640" y="30420"/>
                </a:lnTo>
                <a:lnTo>
                  <a:pt x="69640" y="30430"/>
                </a:lnTo>
                <a:lnTo>
                  <a:pt x="69650" y="30430"/>
                </a:lnTo>
                <a:lnTo>
                  <a:pt x="69650" y="30440"/>
                </a:lnTo>
                <a:lnTo>
                  <a:pt x="69660" y="30440"/>
                </a:lnTo>
                <a:lnTo>
                  <a:pt x="69660" y="30470"/>
                </a:lnTo>
                <a:lnTo>
                  <a:pt x="69670" y="30470"/>
                </a:lnTo>
                <a:lnTo>
                  <a:pt x="69670" y="30510"/>
                </a:lnTo>
                <a:lnTo>
                  <a:pt x="69690" y="30510"/>
                </a:lnTo>
                <a:lnTo>
                  <a:pt x="69690" y="30540"/>
                </a:lnTo>
                <a:lnTo>
                  <a:pt x="69700" y="30530"/>
                </a:lnTo>
                <a:lnTo>
                  <a:pt x="69700" y="30550"/>
                </a:lnTo>
                <a:lnTo>
                  <a:pt x="69710" y="30550"/>
                </a:lnTo>
                <a:lnTo>
                  <a:pt x="69720" y="30550"/>
                </a:lnTo>
                <a:lnTo>
                  <a:pt x="69720" y="30560"/>
                </a:lnTo>
                <a:lnTo>
                  <a:pt x="69740" y="30560"/>
                </a:lnTo>
                <a:lnTo>
                  <a:pt x="69750" y="30560"/>
                </a:lnTo>
                <a:lnTo>
                  <a:pt x="69750" y="30570"/>
                </a:lnTo>
                <a:lnTo>
                  <a:pt x="69760" y="30570"/>
                </a:lnTo>
                <a:lnTo>
                  <a:pt x="69760" y="30590"/>
                </a:lnTo>
                <a:lnTo>
                  <a:pt x="69760" y="30610"/>
                </a:lnTo>
                <a:lnTo>
                  <a:pt x="69770" y="30610"/>
                </a:lnTo>
                <a:lnTo>
                  <a:pt x="69770" y="30630"/>
                </a:lnTo>
                <a:lnTo>
                  <a:pt x="69780" y="30620"/>
                </a:lnTo>
                <a:lnTo>
                  <a:pt x="69780" y="30640"/>
                </a:lnTo>
                <a:lnTo>
                  <a:pt x="69810" y="30640"/>
                </a:lnTo>
                <a:lnTo>
                  <a:pt x="69810" y="30650"/>
                </a:lnTo>
                <a:lnTo>
                  <a:pt x="69860" y="30650"/>
                </a:lnTo>
                <a:lnTo>
                  <a:pt x="69860" y="30670"/>
                </a:lnTo>
                <a:lnTo>
                  <a:pt x="69890" y="30670"/>
                </a:lnTo>
                <a:lnTo>
                  <a:pt x="69900" y="30670"/>
                </a:lnTo>
                <a:lnTo>
                  <a:pt x="69900" y="30680"/>
                </a:lnTo>
                <a:lnTo>
                  <a:pt x="69910" y="30680"/>
                </a:lnTo>
                <a:lnTo>
                  <a:pt x="69910" y="30690"/>
                </a:lnTo>
                <a:lnTo>
                  <a:pt x="69920" y="30690"/>
                </a:lnTo>
                <a:lnTo>
                  <a:pt x="69920" y="30700"/>
                </a:lnTo>
                <a:lnTo>
                  <a:pt x="69920" y="30710"/>
                </a:lnTo>
                <a:lnTo>
                  <a:pt x="69940" y="30710"/>
                </a:lnTo>
                <a:lnTo>
                  <a:pt x="69940" y="30720"/>
                </a:lnTo>
                <a:lnTo>
                  <a:pt x="69960" y="30720"/>
                </a:lnTo>
                <a:lnTo>
                  <a:pt x="69970" y="30760"/>
                </a:lnTo>
                <a:lnTo>
                  <a:pt x="69980" y="30760"/>
                </a:lnTo>
                <a:lnTo>
                  <a:pt x="69980" y="30770"/>
                </a:lnTo>
                <a:lnTo>
                  <a:pt x="70010" y="30770"/>
                </a:lnTo>
                <a:lnTo>
                  <a:pt x="70010" y="30760"/>
                </a:lnTo>
                <a:lnTo>
                  <a:pt x="70020" y="30760"/>
                </a:lnTo>
                <a:lnTo>
                  <a:pt x="70020" y="30730"/>
                </a:lnTo>
                <a:lnTo>
                  <a:pt x="70030" y="30730"/>
                </a:lnTo>
                <a:lnTo>
                  <a:pt x="70030" y="30720"/>
                </a:lnTo>
                <a:lnTo>
                  <a:pt x="70040" y="30720"/>
                </a:lnTo>
                <a:lnTo>
                  <a:pt x="70040" y="30710"/>
                </a:lnTo>
                <a:lnTo>
                  <a:pt x="70050" y="30710"/>
                </a:lnTo>
                <a:lnTo>
                  <a:pt x="70050" y="30690"/>
                </a:lnTo>
                <a:lnTo>
                  <a:pt x="70040" y="30690"/>
                </a:lnTo>
                <a:lnTo>
                  <a:pt x="70040" y="30680"/>
                </a:lnTo>
                <a:lnTo>
                  <a:pt x="70030" y="30680"/>
                </a:lnTo>
                <a:lnTo>
                  <a:pt x="70030" y="30670"/>
                </a:lnTo>
                <a:lnTo>
                  <a:pt x="70020" y="30670"/>
                </a:lnTo>
                <a:lnTo>
                  <a:pt x="70020" y="30650"/>
                </a:lnTo>
                <a:lnTo>
                  <a:pt x="70010" y="30650"/>
                </a:lnTo>
                <a:lnTo>
                  <a:pt x="70010" y="30640"/>
                </a:lnTo>
                <a:lnTo>
                  <a:pt x="69930" y="30640"/>
                </a:lnTo>
                <a:lnTo>
                  <a:pt x="69930" y="30630"/>
                </a:lnTo>
                <a:lnTo>
                  <a:pt x="69920" y="30630"/>
                </a:lnTo>
                <a:lnTo>
                  <a:pt x="69920" y="30620"/>
                </a:lnTo>
                <a:lnTo>
                  <a:pt x="69920" y="30610"/>
                </a:lnTo>
                <a:lnTo>
                  <a:pt x="69910" y="30610"/>
                </a:lnTo>
                <a:lnTo>
                  <a:pt x="69910" y="30590"/>
                </a:lnTo>
                <a:lnTo>
                  <a:pt x="69910" y="30580"/>
                </a:lnTo>
                <a:lnTo>
                  <a:pt x="69910" y="30560"/>
                </a:lnTo>
                <a:lnTo>
                  <a:pt x="69920" y="30560"/>
                </a:lnTo>
                <a:lnTo>
                  <a:pt x="69930" y="30540"/>
                </a:lnTo>
                <a:lnTo>
                  <a:pt x="69940" y="30540"/>
                </a:lnTo>
                <a:lnTo>
                  <a:pt x="69950" y="30520"/>
                </a:lnTo>
                <a:lnTo>
                  <a:pt x="69980" y="30520"/>
                </a:lnTo>
                <a:lnTo>
                  <a:pt x="69980" y="30510"/>
                </a:lnTo>
                <a:lnTo>
                  <a:pt x="70020" y="30510"/>
                </a:lnTo>
                <a:lnTo>
                  <a:pt x="70020" y="30520"/>
                </a:lnTo>
                <a:lnTo>
                  <a:pt x="70040" y="30520"/>
                </a:lnTo>
                <a:lnTo>
                  <a:pt x="70040" y="30550"/>
                </a:lnTo>
                <a:lnTo>
                  <a:pt x="70050" y="30550"/>
                </a:lnTo>
                <a:lnTo>
                  <a:pt x="70050" y="30560"/>
                </a:lnTo>
                <a:lnTo>
                  <a:pt x="70070" y="30560"/>
                </a:lnTo>
                <a:lnTo>
                  <a:pt x="70060" y="30590"/>
                </a:lnTo>
                <a:lnTo>
                  <a:pt x="70070" y="30590"/>
                </a:lnTo>
                <a:lnTo>
                  <a:pt x="70070" y="30610"/>
                </a:lnTo>
                <a:lnTo>
                  <a:pt x="70080" y="30610"/>
                </a:lnTo>
                <a:lnTo>
                  <a:pt x="70080" y="30620"/>
                </a:lnTo>
                <a:lnTo>
                  <a:pt x="70080" y="30640"/>
                </a:lnTo>
                <a:lnTo>
                  <a:pt x="70100" y="30640"/>
                </a:lnTo>
                <a:lnTo>
                  <a:pt x="70100" y="30650"/>
                </a:lnTo>
                <a:lnTo>
                  <a:pt x="70110" y="30650"/>
                </a:lnTo>
                <a:lnTo>
                  <a:pt x="70110" y="30660"/>
                </a:lnTo>
                <a:lnTo>
                  <a:pt x="70110" y="30680"/>
                </a:lnTo>
                <a:lnTo>
                  <a:pt x="70100" y="30680"/>
                </a:lnTo>
                <a:lnTo>
                  <a:pt x="70100" y="30690"/>
                </a:lnTo>
                <a:lnTo>
                  <a:pt x="70090" y="30690"/>
                </a:lnTo>
                <a:lnTo>
                  <a:pt x="70080" y="30690"/>
                </a:lnTo>
                <a:lnTo>
                  <a:pt x="70080" y="30710"/>
                </a:lnTo>
                <a:lnTo>
                  <a:pt x="70070" y="30710"/>
                </a:lnTo>
                <a:lnTo>
                  <a:pt x="70070" y="30760"/>
                </a:lnTo>
                <a:lnTo>
                  <a:pt x="70070" y="30770"/>
                </a:lnTo>
                <a:lnTo>
                  <a:pt x="70100" y="30770"/>
                </a:lnTo>
                <a:lnTo>
                  <a:pt x="70120" y="30770"/>
                </a:lnTo>
                <a:lnTo>
                  <a:pt x="70120" y="30780"/>
                </a:lnTo>
                <a:lnTo>
                  <a:pt x="70120" y="30790"/>
                </a:lnTo>
                <a:lnTo>
                  <a:pt x="70150" y="30790"/>
                </a:lnTo>
                <a:lnTo>
                  <a:pt x="70150" y="30800"/>
                </a:lnTo>
                <a:lnTo>
                  <a:pt x="70170" y="30800"/>
                </a:lnTo>
                <a:lnTo>
                  <a:pt x="70170" y="30810"/>
                </a:lnTo>
                <a:lnTo>
                  <a:pt x="70190" y="30810"/>
                </a:lnTo>
                <a:lnTo>
                  <a:pt x="70190" y="30830"/>
                </a:lnTo>
                <a:lnTo>
                  <a:pt x="70200" y="30830"/>
                </a:lnTo>
                <a:lnTo>
                  <a:pt x="70200" y="30850"/>
                </a:lnTo>
                <a:lnTo>
                  <a:pt x="70210" y="30850"/>
                </a:lnTo>
                <a:lnTo>
                  <a:pt x="70210" y="30870"/>
                </a:lnTo>
                <a:lnTo>
                  <a:pt x="70210" y="30890"/>
                </a:lnTo>
                <a:lnTo>
                  <a:pt x="70200" y="30890"/>
                </a:lnTo>
                <a:lnTo>
                  <a:pt x="70200" y="30910"/>
                </a:lnTo>
                <a:lnTo>
                  <a:pt x="70190" y="30910"/>
                </a:lnTo>
                <a:lnTo>
                  <a:pt x="70190" y="30930"/>
                </a:lnTo>
                <a:lnTo>
                  <a:pt x="70180" y="30930"/>
                </a:lnTo>
                <a:lnTo>
                  <a:pt x="70180" y="30960"/>
                </a:lnTo>
                <a:lnTo>
                  <a:pt x="70170" y="30960"/>
                </a:lnTo>
                <a:lnTo>
                  <a:pt x="70170" y="31000"/>
                </a:lnTo>
                <a:lnTo>
                  <a:pt x="70170" y="31050"/>
                </a:lnTo>
                <a:lnTo>
                  <a:pt x="70180" y="31050"/>
                </a:lnTo>
                <a:lnTo>
                  <a:pt x="70180" y="31160"/>
                </a:lnTo>
                <a:lnTo>
                  <a:pt x="70190" y="31160"/>
                </a:lnTo>
                <a:lnTo>
                  <a:pt x="70190" y="31180"/>
                </a:lnTo>
                <a:lnTo>
                  <a:pt x="70200" y="31180"/>
                </a:lnTo>
                <a:lnTo>
                  <a:pt x="70200" y="31210"/>
                </a:lnTo>
                <a:lnTo>
                  <a:pt x="70210" y="31210"/>
                </a:lnTo>
                <a:lnTo>
                  <a:pt x="70210" y="31240"/>
                </a:lnTo>
                <a:lnTo>
                  <a:pt x="70220" y="31230"/>
                </a:lnTo>
                <a:lnTo>
                  <a:pt x="70220" y="31240"/>
                </a:lnTo>
                <a:lnTo>
                  <a:pt x="70230" y="31260"/>
                </a:lnTo>
                <a:lnTo>
                  <a:pt x="70240" y="31260"/>
                </a:lnTo>
                <a:lnTo>
                  <a:pt x="70240" y="31290"/>
                </a:lnTo>
                <a:lnTo>
                  <a:pt x="70250" y="31290"/>
                </a:lnTo>
                <a:lnTo>
                  <a:pt x="70250" y="31330"/>
                </a:lnTo>
                <a:lnTo>
                  <a:pt x="70260" y="31330"/>
                </a:lnTo>
                <a:lnTo>
                  <a:pt x="70260" y="31350"/>
                </a:lnTo>
                <a:lnTo>
                  <a:pt x="70270" y="31350"/>
                </a:lnTo>
                <a:lnTo>
                  <a:pt x="70270" y="31380"/>
                </a:lnTo>
                <a:lnTo>
                  <a:pt x="70280" y="31380"/>
                </a:lnTo>
                <a:lnTo>
                  <a:pt x="70280" y="31410"/>
                </a:lnTo>
                <a:lnTo>
                  <a:pt x="70290" y="31400"/>
                </a:lnTo>
                <a:lnTo>
                  <a:pt x="70290" y="31430"/>
                </a:lnTo>
                <a:lnTo>
                  <a:pt x="70300" y="31430"/>
                </a:lnTo>
                <a:lnTo>
                  <a:pt x="70300" y="31460"/>
                </a:lnTo>
                <a:lnTo>
                  <a:pt x="70310" y="31460"/>
                </a:lnTo>
                <a:lnTo>
                  <a:pt x="70310" y="31490"/>
                </a:lnTo>
                <a:lnTo>
                  <a:pt x="70320" y="31480"/>
                </a:lnTo>
                <a:lnTo>
                  <a:pt x="70320" y="31500"/>
                </a:lnTo>
                <a:lnTo>
                  <a:pt x="70330" y="31500"/>
                </a:lnTo>
                <a:lnTo>
                  <a:pt x="70330" y="31510"/>
                </a:lnTo>
                <a:lnTo>
                  <a:pt x="70330" y="31530"/>
                </a:lnTo>
                <a:lnTo>
                  <a:pt x="70340" y="31530"/>
                </a:lnTo>
                <a:lnTo>
                  <a:pt x="70340" y="31540"/>
                </a:lnTo>
                <a:lnTo>
                  <a:pt x="70350" y="31540"/>
                </a:lnTo>
                <a:lnTo>
                  <a:pt x="70360" y="31550"/>
                </a:lnTo>
                <a:lnTo>
                  <a:pt x="70370" y="31550"/>
                </a:lnTo>
                <a:lnTo>
                  <a:pt x="70370" y="31570"/>
                </a:lnTo>
                <a:lnTo>
                  <a:pt x="70380" y="31570"/>
                </a:lnTo>
                <a:lnTo>
                  <a:pt x="70380" y="31580"/>
                </a:lnTo>
                <a:lnTo>
                  <a:pt x="70390" y="31580"/>
                </a:lnTo>
                <a:lnTo>
                  <a:pt x="70390" y="31610"/>
                </a:lnTo>
                <a:lnTo>
                  <a:pt x="70400" y="31610"/>
                </a:lnTo>
                <a:lnTo>
                  <a:pt x="70400" y="31620"/>
                </a:lnTo>
                <a:lnTo>
                  <a:pt x="70410" y="31620"/>
                </a:lnTo>
                <a:lnTo>
                  <a:pt x="70410" y="31630"/>
                </a:lnTo>
                <a:lnTo>
                  <a:pt x="70420" y="31630"/>
                </a:lnTo>
                <a:lnTo>
                  <a:pt x="70420" y="31650"/>
                </a:lnTo>
                <a:lnTo>
                  <a:pt x="70430" y="31640"/>
                </a:lnTo>
                <a:lnTo>
                  <a:pt x="70430" y="31660"/>
                </a:lnTo>
                <a:lnTo>
                  <a:pt x="70440" y="31660"/>
                </a:lnTo>
                <a:lnTo>
                  <a:pt x="70440" y="31680"/>
                </a:lnTo>
                <a:lnTo>
                  <a:pt x="70450" y="31680"/>
                </a:lnTo>
                <a:lnTo>
                  <a:pt x="70450" y="31690"/>
                </a:lnTo>
                <a:lnTo>
                  <a:pt x="70450" y="31700"/>
                </a:lnTo>
                <a:lnTo>
                  <a:pt x="70460" y="31700"/>
                </a:lnTo>
                <a:lnTo>
                  <a:pt x="70460" y="31710"/>
                </a:lnTo>
                <a:lnTo>
                  <a:pt x="70470" y="31710"/>
                </a:lnTo>
                <a:lnTo>
                  <a:pt x="70470" y="31720"/>
                </a:lnTo>
                <a:lnTo>
                  <a:pt x="70480" y="31720"/>
                </a:lnTo>
                <a:lnTo>
                  <a:pt x="70490" y="31740"/>
                </a:lnTo>
                <a:lnTo>
                  <a:pt x="70500" y="31760"/>
                </a:lnTo>
                <a:lnTo>
                  <a:pt x="70510" y="31760"/>
                </a:lnTo>
                <a:lnTo>
                  <a:pt x="70510" y="31780"/>
                </a:lnTo>
                <a:lnTo>
                  <a:pt x="70520" y="31780"/>
                </a:lnTo>
                <a:lnTo>
                  <a:pt x="70520" y="31790"/>
                </a:lnTo>
                <a:lnTo>
                  <a:pt x="70530" y="31790"/>
                </a:lnTo>
                <a:lnTo>
                  <a:pt x="70530" y="31800"/>
                </a:lnTo>
                <a:lnTo>
                  <a:pt x="70540" y="31800"/>
                </a:lnTo>
                <a:lnTo>
                  <a:pt x="70540" y="31820"/>
                </a:lnTo>
                <a:lnTo>
                  <a:pt x="70550" y="31810"/>
                </a:lnTo>
                <a:lnTo>
                  <a:pt x="70550" y="31840"/>
                </a:lnTo>
                <a:lnTo>
                  <a:pt x="70560" y="31840"/>
                </a:lnTo>
                <a:lnTo>
                  <a:pt x="70560" y="31860"/>
                </a:lnTo>
                <a:lnTo>
                  <a:pt x="70570" y="31860"/>
                </a:lnTo>
                <a:lnTo>
                  <a:pt x="70570" y="31870"/>
                </a:lnTo>
                <a:lnTo>
                  <a:pt x="70580" y="31870"/>
                </a:lnTo>
                <a:lnTo>
                  <a:pt x="70580" y="31880"/>
                </a:lnTo>
                <a:lnTo>
                  <a:pt x="70590" y="31880"/>
                </a:lnTo>
                <a:lnTo>
                  <a:pt x="70590" y="31890"/>
                </a:lnTo>
                <a:lnTo>
                  <a:pt x="70590" y="31910"/>
                </a:lnTo>
                <a:lnTo>
                  <a:pt x="70600" y="31910"/>
                </a:lnTo>
                <a:lnTo>
                  <a:pt x="70600" y="31920"/>
                </a:lnTo>
                <a:lnTo>
                  <a:pt x="70610" y="31920"/>
                </a:lnTo>
                <a:lnTo>
                  <a:pt x="70610" y="31940"/>
                </a:lnTo>
                <a:lnTo>
                  <a:pt x="70620" y="31940"/>
                </a:lnTo>
                <a:lnTo>
                  <a:pt x="70630" y="31950"/>
                </a:lnTo>
                <a:lnTo>
                  <a:pt x="70640" y="31970"/>
                </a:lnTo>
                <a:lnTo>
                  <a:pt x="70640" y="31980"/>
                </a:lnTo>
                <a:lnTo>
                  <a:pt x="70650" y="31980"/>
                </a:lnTo>
                <a:lnTo>
                  <a:pt x="70650" y="31990"/>
                </a:lnTo>
                <a:lnTo>
                  <a:pt x="70660" y="31990"/>
                </a:lnTo>
                <a:lnTo>
                  <a:pt x="70660" y="32000"/>
                </a:lnTo>
                <a:lnTo>
                  <a:pt x="70670" y="32000"/>
                </a:lnTo>
                <a:lnTo>
                  <a:pt x="70670" y="32010"/>
                </a:lnTo>
                <a:lnTo>
                  <a:pt x="70680" y="32010"/>
                </a:lnTo>
                <a:lnTo>
                  <a:pt x="70680" y="32020"/>
                </a:lnTo>
                <a:lnTo>
                  <a:pt x="70680" y="32030"/>
                </a:lnTo>
                <a:lnTo>
                  <a:pt x="70680" y="32040"/>
                </a:lnTo>
                <a:lnTo>
                  <a:pt x="70690" y="32040"/>
                </a:lnTo>
                <a:lnTo>
                  <a:pt x="70690" y="32050"/>
                </a:lnTo>
                <a:lnTo>
                  <a:pt x="70700" y="32050"/>
                </a:lnTo>
                <a:lnTo>
                  <a:pt x="70700" y="32060"/>
                </a:lnTo>
                <a:lnTo>
                  <a:pt x="70700" y="32070"/>
                </a:lnTo>
                <a:lnTo>
                  <a:pt x="70710" y="32070"/>
                </a:lnTo>
                <a:lnTo>
                  <a:pt x="70710" y="32080"/>
                </a:lnTo>
                <a:lnTo>
                  <a:pt x="70720" y="32080"/>
                </a:lnTo>
                <a:lnTo>
                  <a:pt x="70720" y="32090"/>
                </a:lnTo>
                <a:lnTo>
                  <a:pt x="70720" y="32110"/>
                </a:lnTo>
                <a:lnTo>
                  <a:pt x="70730" y="32110"/>
                </a:lnTo>
                <a:lnTo>
                  <a:pt x="70730" y="32120"/>
                </a:lnTo>
                <a:lnTo>
                  <a:pt x="70740" y="32120"/>
                </a:lnTo>
                <a:lnTo>
                  <a:pt x="70740" y="32130"/>
                </a:lnTo>
                <a:lnTo>
                  <a:pt x="70760" y="32130"/>
                </a:lnTo>
                <a:lnTo>
                  <a:pt x="70760" y="32150"/>
                </a:lnTo>
                <a:lnTo>
                  <a:pt x="70770" y="32150"/>
                </a:lnTo>
                <a:lnTo>
                  <a:pt x="70770" y="32160"/>
                </a:lnTo>
                <a:lnTo>
                  <a:pt x="70780" y="32160"/>
                </a:lnTo>
                <a:lnTo>
                  <a:pt x="70780" y="32170"/>
                </a:lnTo>
                <a:lnTo>
                  <a:pt x="70790" y="32170"/>
                </a:lnTo>
                <a:lnTo>
                  <a:pt x="70790" y="32180"/>
                </a:lnTo>
                <a:lnTo>
                  <a:pt x="70790" y="32190"/>
                </a:lnTo>
                <a:lnTo>
                  <a:pt x="70800" y="32190"/>
                </a:lnTo>
                <a:lnTo>
                  <a:pt x="70800" y="32210"/>
                </a:lnTo>
                <a:lnTo>
                  <a:pt x="70810" y="32210"/>
                </a:lnTo>
                <a:lnTo>
                  <a:pt x="70810" y="32230"/>
                </a:lnTo>
                <a:lnTo>
                  <a:pt x="70820" y="32230"/>
                </a:lnTo>
                <a:lnTo>
                  <a:pt x="70820" y="32240"/>
                </a:lnTo>
                <a:lnTo>
                  <a:pt x="70830" y="32240"/>
                </a:lnTo>
                <a:lnTo>
                  <a:pt x="70830" y="32250"/>
                </a:lnTo>
                <a:lnTo>
                  <a:pt x="70840" y="32250"/>
                </a:lnTo>
                <a:lnTo>
                  <a:pt x="70840" y="32270"/>
                </a:lnTo>
                <a:lnTo>
                  <a:pt x="70850" y="32270"/>
                </a:lnTo>
                <a:lnTo>
                  <a:pt x="70850" y="32280"/>
                </a:lnTo>
                <a:lnTo>
                  <a:pt x="70860" y="32280"/>
                </a:lnTo>
                <a:lnTo>
                  <a:pt x="70860" y="32290"/>
                </a:lnTo>
                <a:lnTo>
                  <a:pt x="70870" y="32290"/>
                </a:lnTo>
                <a:lnTo>
                  <a:pt x="70870" y="32310"/>
                </a:lnTo>
                <a:lnTo>
                  <a:pt x="70880" y="32310"/>
                </a:lnTo>
                <a:lnTo>
                  <a:pt x="70880" y="32320"/>
                </a:lnTo>
                <a:lnTo>
                  <a:pt x="70890" y="32320"/>
                </a:lnTo>
                <a:lnTo>
                  <a:pt x="70900" y="32320"/>
                </a:lnTo>
                <a:lnTo>
                  <a:pt x="70900" y="32330"/>
                </a:lnTo>
                <a:lnTo>
                  <a:pt x="70900" y="32350"/>
                </a:lnTo>
                <a:lnTo>
                  <a:pt x="70910" y="32350"/>
                </a:lnTo>
                <a:lnTo>
                  <a:pt x="70910" y="32360"/>
                </a:lnTo>
                <a:lnTo>
                  <a:pt x="70920" y="32360"/>
                </a:lnTo>
                <a:lnTo>
                  <a:pt x="70920" y="32370"/>
                </a:lnTo>
                <a:lnTo>
                  <a:pt x="70930" y="32370"/>
                </a:lnTo>
                <a:lnTo>
                  <a:pt x="70930" y="32380"/>
                </a:lnTo>
                <a:lnTo>
                  <a:pt x="70940" y="32380"/>
                </a:lnTo>
                <a:lnTo>
                  <a:pt x="70940" y="32400"/>
                </a:lnTo>
                <a:lnTo>
                  <a:pt x="70950" y="32400"/>
                </a:lnTo>
                <a:lnTo>
                  <a:pt x="70950" y="32410"/>
                </a:lnTo>
                <a:lnTo>
                  <a:pt x="70960" y="32410"/>
                </a:lnTo>
                <a:lnTo>
                  <a:pt x="70960" y="32420"/>
                </a:lnTo>
                <a:lnTo>
                  <a:pt x="70970" y="32420"/>
                </a:lnTo>
                <a:lnTo>
                  <a:pt x="70970" y="32440"/>
                </a:lnTo>
                <a:lnTo>
                  <a:pt x="70980" y="32440"/>
                </a:lnTo>
                <a:lnTo>
                  <a:pt x="70980" y="32450"/>
                </a:lnTo>
                <a:lnTo>
                  <a:pt x="70990" y="32450"/>
                </a:lnTo>
                <a:lnTo>
                  <a:pt x="70990" y="32480"/>
                </a:lnTo>
                <a:lnTo>
                  <a:pt x="71010" y="32480"/>
                </a:lnTo>
                <a:lnTo>
                  <a:pt x="71000" y="32490"/>
                </a:lnTo>
                <a:lnTo>
                  <a:pt x="71020" y="32490"/>
                </a:lnTo>
                <a:lnTo>
                  <a:pt x="71010" y="32500"/>
                </a:lnTo>
                <a:lnTo>
                  <a:pt x="71030" y="32500"/>
                </a:lnTo>
                <a:lnTo>
                  <a:pt x="71030" y="32520"/>
                </a:lnTo>
                <a:lnTo>
                  <a:pt x="71040" y="32520"/>
                </a:lnTo>
                <a:lnTo>
                  <a:pt x="71040" y="32530"/>
                </a:lnTo>
                <a:lnTo>
                  <a:pt x="71050" y="32530"/>
                </a:lnTo>
                <a:lnTo>
                  <a:pt x="71050" y="32540"/>
                </a:lnTo>
                <a:lnTo>
                  <a:pt x="71060" y="32540"/>
                </a:lnTo>
                <a:lnTo>
                  <a:pt x="71060" y="32560"/>
                </a:lnTo>
                <a:lnTo>
                  <a:pt x="71070" y="32560"/>
                </a:lnTo>
                <a:lnTo>
                  <a:pt x="71070" y="32570"/>
                </a:lnTo>
                <a:lnTo>
                  <a:pt x="71080" y="32570"/>
                </a:lnTo>
                <a:lnTo>
                  <a:pt x="71080" y="32580"/>
                </a:lnTo>
                <a:lnTo>
                  <a:pt x="71090" y="32580"/>
                </a:lnTo>
                <a:lnTo>
                  <a:pt x="71090" y="32590"/>
                </a:lnTo>
                <a:lnTo>
                  <a:pt x="71090" y="32610"/>
                </a:lnTo>
                <a:lnTo>
                  <a:pt x="71100" y="32610"/>
                </a:lnTo>
                <a:lnTo>
                  <a:pt x="71100" y="32620"/>
                </a:lnTo>
                <a:lnTo>
                  <a:pt x="71110" y="32620"/>
                </a:lnTo>
                <a:lnTo>
                  <a:pt x="71110" y="32640"/>
                </a:lnTo>
                <a:lnTo>
                  <a:pt x="71120" y="32630"/>
                </a:lnTo>
                <a:lnTo>
                  <a:pt x="71120" y="32640"/>
                </a:lnTo>
                <a:lnTo>
                  <a:pt x="71120" y="32650"/>
                </a:lnTo>
                <a:lnTo>
                  <a:pt x="71130" y="32650"/>
                </a:lnTo>
                <a:lnTo>
                  <a:pt x="71130" y="32660"/>
                </a:lnTo>
                <a:lnTo>
                  <a:pt x="71140" y="32660"/>
                </a:lnTo>
                <a:lnTo>
                  <a:pt x="71140" y="32680"/>
                </a:lnTo>
                <a:lnTo>
                  <a:pt x="71150" y="32680"/>
                </a:lnTo>
                <a:lnTo>
                  <a:pt x="71160" y="32680"/>
                </a:lnTo>
                <a:lnTo>
                  <a:pt x="71160" y="32690"/>
                </a:lnTo>
                <a:lnTo>
                  <a:pt x="71170" y="32690"/>
                </a:lnTo>
                <a:lnTo>
                  <a:pt x="71170" y="32700"/>
                </a:lnTo>
                <a:lnTo>
                  <a:pt x="71180" y="32700"/>
                </a:lnTo>
                <a:lnTo>
                  <a:pt x="71180" y="32720"/>
                </a:lnTo>
                <a:lnTo>
                  <a:pt x="71190" y="32720"/>
                </a:lnTo>
                <a:lnTo>
                  <a:pt x="71190" y="32730"/>
                </a:lnTo>
                <a:lnTo>
                  <a:pt x="71200" y="32730"/>
                </a:lnTo>
                <a:lnTo>
                  <a:pt x="71200" y="32750"/>
                </a:lnTo>
                <a:lnTo>
                  <a:pt x="71210" y="32760"/>
                </a:lnTo>
                <a:lnTo>
                  <a:pt x="71210" y="32770"/>
                </a:lnTo>
                <a:lnTo>
                  <a:pt x="71220" y="32770"/>
                </a:lnTo>
                <a:lnTo>
                  <a:pt x="71220" y="32780"/>
                </a:lnTo>
                <a:lnTo>
                  <a:pt x="71230" y="32780"/>
                </a:lnTo>
                <a:lnTo>
                  <a:pt x="71230" y="32790"/>
                </a:lnTo>
                <a:lnTo>
                  <a:pt x="71240" y="32800"/>
                </a:lnTo>
                <a:lnTo>
                  <a:pt x="71240" y="32810"/>
                </a:lnTo>
                <a:lnTo>
                  <a:pt x="71250" y="32810"/>
                </a:lnTo>
                <a:lnTo>
                  <a:pt x="71250" y="32820"/>
                </a:lnTo>
                <a:lnTo>
                  <a:pt x="71260" y="32820"/>
                </a:lnTo>
                <a:lnTo>
                  <a:pt x="71260" y="32830"/>
                </a:lnTo>
                <a:lnTo>
                  <a:pt x="71270" y="32830"/>
                </a:lnTo>
                <a:lnTo>
                  <a:pt x="71270" y="32850"/>
                </a:lnTo>
                <a:lnTo>
                  <a:pt x="71280" y="32850"/>
                </a:lnTo>
                <a:lnTo>
                  <a:pt x="71280" y="32860"/>
                </a:lnTo>
                <a:lnTo>
                  <a:pt x="71300" y="32860"/>
                </a:lnTo>
                <a:lnTo>
                  <a:pt x="71300" y="32890"/>
                </a:lnTo>
                <a:lnTo>
                  <a:pt x="71310" y="32890"/>
                </a:lnTo>
                <a:lnTo>
                  <a:pt x="71310" y="32900"/>
                </a:lnTo>
                <a:lnTo>
                  <a:pt x="71320" y="32900"/>
                </a:lnTo>
                <a:lnTo>
                  <a:pt x="71320" y="32930"/>
                </a:lnTo>
                <a:lnTo>
                  <a:pt x="71340" y="32930"/>
                </a:lnTo>
                <a:lnTo>
                  <a:pt x="71340" y="32940"/>
                </a:lnTo>
                <a:lnTo>
                  <a:pt x="71350" y="32940"/>
                </a:lnTo>
                <a:lnTo>
                  <a:pt x="71350" y="32950"/>
                </a:lnTo>
                <a:lnTo>
                  <a:pt x="71360" y="32950"/>
                </a:lnTo>
                <a:lnTo>
                  <a:pt x="71360" y="32970"/>
                </a:lnTo>
                <a:lnTo>
                  <a:pt x="71370" y="32970"/>
                </a:lnTo>
                <a:lnTo>
                  <a:pt x="71370" y="32980"/>
                </a:lnTo>
                <a:lnTo>
                  <a:pt x="71380" y="32980"/>
                </a:lnTo>
                <a:lnTo>
                  <a:pt x="71380" y="32990"/>
                </a:lnTo>
                <a:lnTo>
                  <a:pt x="71390" y="32990"/>
                </a:lnTo>
                <a:lnTo>
                  <a:pt x="71390" y="33020"/>
                </a:lnTo>
                <a:lnTo>
                  <a:pt x="71400" y="33020"/>
                </a:lnTo>
                <a:lnTo>
                  <a:pt x="71400" y="33030"/>
                </a:lnTo>
                <a:lnTo>
                  <a:pt x="71410" y="33030"/>
                </a:lnTo>
                <a:lnTo>
                  <a:pt x="71410" y="33050"/>
                </a:lnTo>
                <a:lnTo>
                  <a:pt x="71430" y="33050"/>
                </a:lnTo>
                <a:lnTo>
                  <a:pt x="71430" y="33060"/>
                </a:lnTo>
                <a:lnTo>
                  <a:pt x="71440" y="33060"/>
                </a:lnTo>
                <a:lnTo>
                  <a:pt x="71440" y="33070"/>
                </a:lnTo>
                <a:lnTo>
                  <a:pt x="71450" y="33070"/>
                </a:lnTo>
                <a:lnTo>
                  <a:pt x="71450" y="33090"/>
                </a:lnTo>
                <a:lnTo>
                  <a:pt x="71470" y="33090"/>
                </a:lnTo>
                <a:lnTo>
                  <a:pt x="71470" y="33100"/>
                </a:lnTo>
                <a:lnTo>
                  <a:pt x="71480" y="33100"/>
                </a:lnTo>
                <a:lnTo>
                  <a:pt x="71480" y="33110"/>
                </a:lnTo>
                <a:lnTo>
                  <a:pt x="71530" y="33110"/>
                </a:lnTo>
                <a:lnTo>
                  <a:pt x="71530" y="33140"/>
                </a:lnTo>
                <a:lnTo>
                  <a:pt x="71550" y="33140"/>
                </a:lnTo>
                <a:lnTo>
                  <a:pt x="71540" y="33150"/>
                </a:lnTo>
                <a:lnTo>
                  <a:pt x="71580" y="33150"/>
                </a:lnTo>
                <a:lnTo>
                  <a:pt x="71590" y="33150"/>
                </a:lnTo>
                <a:lnTo>
                  <a:pt x="71590" y="33160"/>
                </a:lnTo>
                <a:lnTo>
                  <a:pt x="71630" y="33160"/>
                </a:lnTo>
                <a:lnTo>
                  <a:pt x="71630" y="33140"/>
                </a:lnTo>
                <a:lnTo>
                  <a:pt x="71680" y="33140"/>
                </a:lnTo>
                <a:lnTo>
                  <a:pt x="71680" y="33120"/>
                </a:lnTo>
                <a:lnTo>
                  <a:pt x="71690" y="33120"/>
                </a:lnTo>
                <a:lnTo>
                  <a:pt x="71740" y="33120"/>
                </a:lnTo>
                <a:lnTo>
                  <a:pt x="71740" y="33150"/>
                </a:lnTo>
                <a:lnTo>
                  <a:pt x="71750" y="33150"/>
                </a:lnTo>
                <a:lnTo>
                  <a:pt x="71750" y="33160"/>
                </a:lnTo>
                <a:lnTo>
                  <a:pt x="71760" y="33170"/>
                </a:lnTo>
                <a:lnTo>
                  <a:pt x="71760" y="33180"/>
                </a:lnTo>
                <a:lnTo>
                  <a:pt x="71790" y="33180"/>
                </a:lnTo>
                <a:lnTo>
                  <a:pt x="71810" y="33180"/>
                </a:lnTo>
                <a:lnTo>
                  <a:pt x="71810" y="33300"/>
                </a:lnTo>
                <a:lnTo>
                  <a:pt x="71830" y="33300"/>
                </a:lnTo>
                <a:lnTo>
                  <a:pt x="71820" y="33270"/>
                </a:lnTo>
                <a:lnTo>
                  <a:pt x="71840" y="33270"/>
                </a:lnTo>
                <a:lnTo>
                  <a:pt x="71840" y="33260"/>
                </a:lnTo>
                <a:lnTo>
                  <a:pt x="71860" y="33260"/>
                </a:lnTo>
                <a:lnTo>
                  <a:pt x="71860" y="33270"/>
                </a:lnTo>
                <a:lnTo>
                  <a:pt x="71890" y="33270"/>
                </a:lnTo>
                <a:lnTo>
                  <a:pt x="71890" y="33280"/>
                </a:lnTo>
                <a:lnTo>
                  <a:pt x="71900" y="33280"/>
                </a:lnTo>
                <a:lnTo>
                  <a:pt x="71900" y="33300"/>
                </a:lnTo>
                <a:lnTo>
                  <a:pt x="71910" y="33300"/>
                </a:lnTo>
                <a:lnTo>
                  <a:pt x="71910" y="33310"/>
                </a:lnTo>
                <a:lnTo>
                  <a:pt x="71930" y="33310"/>
                </a:lnTo>
                <a:lnTo>
                  <a:pt x="71920" y="33340"/>
                </a:lnTo>
                <a:lnTo>
                  <a:pt x="71930" y="33340"/>
                </a:lnTo>
                <a:lnTo>
                  <a:pt x="71930" y="33420"/>
                </a:lnTo>
                <a:lnTo>
                  <a:pt x="71940" y="33410"/>
                </a:lnTo>
                <a:lnTo>
                  <a:pt x="71940" y="33430"/>
                </a:lnTo>
                <a:lnTo>
                  <a:pt x="71960" y="33430"/>
                </a:lnTo>
                <a:lnTo>
                  <a:pt x="71960" y="33440"/>
                </a:lnTo>
                <a:lnTo>
                  <a:pt x="71970" y="33460"/>
                </a:lnTo>
                <a:lnTo>
                  <a:pt x="71930" y="33490"/>
                </a:lnTo>
                <a:lnTo>
                  <a:pt x="71720" y="33630"/>
                </a:lnTo>
                <a:lnTo>
                  <a:pt x="71400" y="33550"/>
                </a:lnTo>
                <a:lnTo>
                  <a:pt x="72150" y="33730"/>
                </a:lnTo>
                <a:lnTo>
                  <a:pt x="72280" y="33530"/>
                </a:lnTo>
                <a:lnTo>
                  <a:pt x="72650" y="33850"/>
                </a:lnTo>
                <a:lnTo>
                  <a:pt x="73200" y="34320"/>
                </a:lnTo>
                <a:lnTo>
                  <a:pt x="73780" y="34990"/>
                </a:lnTo>
                <a:lnTo>
                  <a:pt x="74220" y="36290"/>
                </a:lnTo>
                <a:lnTo>
                  <a:pt x="74660" y="37130"/>
                </a:lnTo>
                <a:lnTo>
                  <a:pt x="75190" y="37900"/>
                </a:lnTo>
                <a:lnTo>
                  <a:pt x="75660" y="38220"/>
                </a:lnTo>
                <a:lnTo>
                  <a:pt x="75110" y="38260"/>
                </a:lnTo>
                <a:lnTo>
                  <a:pt x="74110" y="38150"/>
                </a:lnTo>
                <a:lnTo>
                  <a:pt x="73140" y="37870"/>
                </a:lnTo>
                <a:lnTo>
                  <a:pt x="72710" y="37390"/>
                </a:lnTo>
                <a:lnTo>
                  <a:pt x="72250" y="37150"/>
                </a:lnTo>
                <a:lnTo>
                  <a:pt x="70140" y="37420"/>
                </a:lnTo>
                <a:lnTo>
                  <a:pt x="68300" y="37980"/>
                </a:lnTo>
                <a:lnTo>
                  <a:pt x="67900" y="38220"/>
                </a:lnTo>
                <a:lnTo>
                  <a:pt x="67760" y="38370"/>
                </a:lnTo>
                <a:lnTo>
                  <a:pt x="67010" y="37650"/>
                </a:lnTo>
                <a:lnTo>
                  <a:pt x="66860" y="37460"/>
                </a:lnTo>
                <a:lnTo>
                  <a:pt x="66800" y="37300"/>
                </a:lnTo>
                <a:lnTo>
                  <a:pt x="66730" y="36910"/>
                </a:lnTo>
                <a:lnTo>
                  <a:pt x="66650" y="36670"/>
                </a:lnTo>
                <a:lnTo>
                  <a:pt x="66600" y="36560"/>
                </a:lnTo>
                <a:lnTo>
                  <a:pt x="66580" y="36550"/>
                </a:lnTo>
                <a:lnTo>
                  <a:pt x="66370" y="36530"/>
                </a:lnTo>
                <a:lnTo>
                  <a:pt x="65780" y="36550"/>
                </a:lnTo>
                <a:lnTo>
                  <a:pt x="65520" y="36600"/>
                </a:lnTo>
                <a:lnTo>
                  <a:pt x="65160" y="36510"/>
                </a:lnTo>
                <a:close/>
                <a:moveTo>
                  <a:pt x="95440" y="2660"/>
                </a:moveTo>
                <a:lnTo>
                  <a:pt x="95440" y="2670"/>
                </a:lnTo>
                <a:lnTo>
                  <a:pt x="95430" y="2670"/>
                </a:lnTo>
                <a:lnTo>
                  <a:pt x="95430" y="2680"/>
                </a:lnTo>
                <a:lnTo>
                  <a:pt x="95420" y="2680"/>
                </a:lnTo>
                <a:lnTo>
                  <a:pt x="95420" y="2700"/>
                </a:lnTo>
                <a:lnTo>
                  <a:pt x="95420" y="2710"/>
                </a:lnTo>
                <a:lnTo>
                  <a:pt x="95410" y="2710"/>
                </a:lnTo>
                <a:lnTo>
                  <a:pt x="95410" y="2720"/>
                </a:lnTo>
                <a:lnTo>
                  <a:pt x="95400" y="2720"/>
                </a:lnTo>
                <a:lnTo>
                  <a:pt x="95400" y="2730"/>
                </a:lnTo>
                <a:lnTo>
                  <a:pt x="95390" y="2730"/>
                </a:lnTo>
                <a:lnTo>
                  <a:pt x="95390" y="2770"/>
                </a:lnTo>
                <a:lnTo>
                  <a:pt x="95370" y="2770"/>
                </a:lnTo>
                <a:lnTo>
                  <a:pt x="95370" y="2790"/>
                </a:lnTo>
                <a:lnTo>
                  <a:pt x="95360" y="2790"/>
                </a:lnTo>
                <a:lnTo>
                  <a:pt x="95360" y="2800"/>
                </a:lnTo>
                <a:lnTo>
                  <a:pt x="95350" y="2800"/>
                </a:lnTo>
                <a:lnTo>
                  <a:pt x="95350" y="2810"/>
                </a:lnTo>
                <a:lnTo>
                  <a:pt x="95340" y="2810"/>
                </a:lnTo>
                <a:lnTo>
                  <a:pt x="95340" y="2840"/>
                </a:lnTo>
                <a:lnTo>
                  <a:pt x="95330" y="2840"/>
                </a:lnTo>
                <a:lnTo>
                  <a:pt x="95320" y="2840"/>
                </a:lnTo>
                <a:lnTo>
                  <a:pt x="95320" y="2850"/>
                </a:lnTo>
                <a:lnTo>
                  <a:pt x="95310" y="2850"/>
                </a:lnTo>
                <a:lnTo>
                  <a:pt x="95310" y="2870"/>
                </a:lnTo>
                <a:lnTo>
                  <a:pt x="95300" y="2870"/>
                </a:lnTo>
                <a:lnTo>
                  <a:pt x="95310" y="2900"/>
                </a:lnTo>
                <a:lnTo>
                  <a:pt x="95310" y="2910"/>
                </a:lnTo>
                <a:lnTo>
                  <a:pt x="95290" y="2910"/>
                </a:lnTo>
                <a:lnTo>
                  <a:pt x="95290" y="2940"/>
                </a:lnTo>
                <a:lnTo>
                  <a:pt x="95290" y="2950"/>
                </a:lnTo>
                <a:lnTo>
                  <a:pt x="95280" y="2950"/>
                </a:lnTo>
                <a:lnTo>
                  <a:pt x="95270" y="2950"/>
                </a:lnTo>
                <a:lnTo>
                  <a:pt x="95270" y="2960"/>
                </a:lnTo>
                <a:lnTo>
                  <a:pt x="95260" y="2960"/>
                </a:lnTo>
                <a:lnTo>
                  <a:pt x="95260" y="2970"/>
                </a:lnTo>
                <a:lnTo>
                  <a:pt x="95250" y="2970"/>
                </a:lnTo>
                <a:lnTo>
                  <a:pt x="95250" y="2990"/>
                </a:lnTo>
                <a:lnTo>
                  <a:pt x="95230" y="2990"/>
                </a:lnTo>
                <a:lnTo>
                  <a:pt x="95230" y="3000"/>
                </a:lnTo>
                <a:lnTo>
                  <a:pt x="95200" y="3000"/>
                </a:lnTo>
                <a:lnTo>
                  <a:pt x="95210" y="3010"/>
                </a:lnTo>
                <a:lnTo>
                  <a:pt x="95190" y="3010"/>
                </a:lnTo>
                <a:lnTo>
                  <a:pt x="95190" y="3020"/>
                </a:lnTo>
                <a:lnTo>
                  <a:pt x="95180" y="3030"/>
                </a:lnTo>
                <a:lnTo>
                  <a:pt x="95160" y="3030"/>
                </a:lnTo>
                <a:lnTo>
                  <a:pt x="95160" y="3040"/>
                </a:lnTo>
                <a:lnTo>
                  <a:pt x="95150" y="3040"/>
                </a:lnTo>
                <a:lnTo>
                  <a:pt x="95150" y="3050"/>
                </a:lnTo>
                <a:lnTo>
                  <a:pt x="95140" y="3050"/>
                </a:lnTo>
                <a:lnTo>
                  <a:pt x="95140" y="3080"/>
                </a:lnTo>
                <a:lnTo>
                  <a:pt x="95130" y="3080"/>
                </a:lnTo>
                <a:lnTo>
                  <a:pt x="95130" y="3100"/>
                </a:lnTo>
                <a:lnTo>
                  <a:pt x="95120" y="3090"/>
                </a:lnTo>
                <a:lnTo>
                  <a:pt x="95120" y="3110"/>
                </a:lnTo>
                <a:lnTo>
                  <a:pt x="95100" y="3110"/>
                </a:lnTo>
                <a:lnTo>
                  <a:pt x="95100" y="3040"/>
                </a:lnTo>
                <a:lnTo>
                  <a:pt x="95110" y="3040"/>
                </a:lnTo>
                <a:lnTo>
                  <a:pt x="95110" y="3010"/>
                </a:lnTo>
                <a:lnTo>
                  <a:pt x="95120" y="3010"/>
                </a:lnTo>
                <a:lnTo>
                  <a:pt x="95120" y="2990"/>
                </a:lnTo>
                <a:lnTo>
                  <a:pt x="95140" y="2990"/>
                </a:lnTo>
                <a:lnTo>
                  <a:pt x="95140" y="2980"/>
                </a:lnTo>
                <a:lnTo>
                  <a:pt x="95140" y="2970"/>
                </a:lnTo>
                <a:lnTo>
                  <a:pt x="95150" y="2970"/>
                </a:lnTo>
                <a:lnTo>
                  <a:pt x="95150" y="2960"/>
                </a:lnTo>
                <a:lnTo>
                  <a:pt x="95160" y="2960"/>
                </a:lnTo>
                <a:lnTo>
                  <a:pt x="95160" y="2950"/>
                </a:lnTo>
                <a:lnTo>
                  <a:pt x="95170" y="2950"/>
                </a:lnTo>
                <a:lnTo>
                  <a:pt x="95170" y="2940"/>
                </a:lnTo>
                <a:lnTo>
                  <a:pt x="95170" y="2930"/>
                </a:lnTo>
                <a:lnTo>
                  <a:pt x="95180" y="2930"/>
                </a:lnTo>
                <a:lnTo>
                  <a:pt x="95180" y="2920"/>
                </a:lnTo>
                <a:lnTo>
                  <a:pt x="95190" y="2920"/>
                </a:lnTo>
                <a:lnTo>
                  <a:pt x="95200" y="2920"/>
                </a:lnTo>
                <a:lnTo>
                  <a:pt x="95200" y="2910"/>
                </a:lnTo>
                <a:lnTo>
                  <a:pt x="95200" y="2890"/>
                </a:lnTo>
                <a:lnTo>
                  <a:pt x="95210" y="2890"/>
                </a:lnTo>
                <a:lnTo>
                  <a:pt x="95210" y="2850"/>
                </a:lnTo>
                <a:lnTo>
                  <a:pt x="95220" y="2850"/>
                </a:lnTo>
                <a:lnTo>
                  <a:pt x="95220" y="2840"/>
                </a:lnTo>
                <a:lnTo>
                  <a:pt x="95220" y="2830"/>
                </a:lnTo>
                <a:lnTo>
                  <a:pt x="95240" y="2830"/>
                </a:lnTo>
                <a:lnTo>
                  <a:pt x="95240" y="2820"/>
                </a:lnTo>
                <a:lnTo>
                  <a:pt x="95240" y="2810"/>
                </a:lnTo>
                <a:lnTo>
                  <a:pt x="95250" y="2810"/>
                </a:lnTo>
                <a:lnTo>
                  <a:pt x="95250" y="2800"/>
                </a:lnTo>
                <a:lnTo>
                  <a:pt x="95280" y="2800"/>
                </a:lnTo>
                <a:lnTo>
                  <a:pt x="95280" y="2790"/>
                </a:lnTo>
                <a:lnTo>
                  <a:pt x="95300" y="2790"/>
                </a:lnTo>
                <a:lnTo>
                  <a:pt x="95300" y="2770"/>
                </a:lnTo>
                <a:lnTo>
                  <a:pt x="95310" y="2770"/>
                </a:lnTo>
                <a:lnTo>
                  <a:pt x="95310" y="2680"/>
                </a:lnTo>
                <a:lnTo>
                  <a:pt x="95320" y="2680"/>
                </a:lnTo>
                <a:lnTo>
                  <a:pt x="95320" y="2670"/>
                </a:lnTo>
                <a:lnTo>
                  <a:pt x="95330" y="2670"/>
                </a:lnTo>
                <a:lnTo>
                  <a:pt x="95340" y="2650"/>
                </a:lnTo>
                <a:lnTo>
                  <a:pt x="95360" y="2660"/>
                </a:lnTo>
                <a:lnTo>
                  <a:pt x="95360" y="2640"/>
                </a:lnTo>
                <a:lnTo>
                  <a:pt x="95370" y="2640"/>
                </a:lnTo>
                <a:lnTo>
                  <a:pt x="95370" y="2630"/>
                </a:lnTo>
                <a:lnTo>
                  <a:pt x="95380" y="2630"/>
                </a:lnTo>
                <a:lnTo>
                  <a:pt x="95380" y="2620"/>
                </a:lnTo>
                <a:lnTo>
                  <a:pt x="95380" y="2610"/>
                </a:lnTo>
                <a:lnTo>
                  <a:pt x="95410" y="2620"/>
                </a:lnTo>
                <a:lnTo>
                  <a:pt x="95410" y="2600"/>
                </a:lnTo>
                <a:lnTo>
                  <a:pt x="95420" y="2600"/>
                </a:lnTo>
                <a:lnTo>
                  <a:pt x="95420" y="2590"/>
                </a:lnTo>
                <a:lnTo>
                  <a:pt x="95440" y="2590"/>
                </a:lnTo>
                <a:lnTo>
                  <a:pt x="95440" y="2600"/>
                </a:lnTo>
                <a:lnTo>
                  <a:pt x="95450" y="2600"/>
                </a:lnTo>
                <a:lnTo>
                  <a:pt x="95450" y="2650"/>
                </a:lnTo>
                <a:lnTo>
                  <a:pt x="95440" y="2650"/>
                </a:lnTo>
                <a:lnTo>
                  <a:pt x="95440" y="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