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Curaco (Netherlands)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Curaçao"/>
          <p:cNvSpPr/>
          <p:nvPr/>
        </p:nvSpPr>
        <p:spPr>
          <a:xfrm>
            <a:off x="3117705" y="1325880"/>
            <a:ext cx="5956284" cy="4937760"/>
          </a:xfrm>
          <a:custGeom>
            <a:avLst/>
            <a:gdLst/>
            <a:ahLst/>
            <a:cxnLst/>
            <a:rect l="0" t="0" r="100000" b="82900"/>
            <a:pathLst>
              <a:path w="100000" h="82900">
                <a:moveTo>
                  <a:pt x="86820" y="67010"/>
                </a:moveTo>
                <a:lnTo>
                  <a:pt x="94300" y="74670"/>
                </a:lnTo>
                <a:lnTo>
                  <a:pt x="95450" y="76650"/>
                </a:lnTo>
                <a:lnTo>
                  <a:pt x="93580" y="77940"/>
                </a:lnTo>
                <a:lnTo>
                  <a:pt x="89120" y="78830"/>
                </a:lnTo>
                <a:lnTo>
                  <a:pt x="83880" y="79170"/>
                </a:lnTo>
                <a:lnTo>
                  <a:pt x="79660" y="78770"/>
                </a:lnTo>
                <a:lnTo>
                  <a:pt x="74110" y="76120"/>
                </a:lnTo>
                <a:lnTo>
                  <a:pt x="63110" y="68580"/>
                </a:lnTo>
                <a:lnTo>
                  <a:pt x="52320" y="65330"/>
                </a:lnTo>
                <a:lnTo>
                  <a:pt x="45360" y="61250"/>
                </a:lnTo>
                <a:lnTo>
                  <a:pt x="39120" y="56170"/>
                </a:lnTo>
                <a:lnTo>
                  <a:pt x="36420" y="51530"/>
                </a:lnTo>
                <a:lnTo>
                  <a:pt x="34960" y="47150"/>
                </a:lnTo>
                <a:lnTo>
                  <a:pt x="31510" y="45730"/>
                </a:lnTo>
                <a:lnTo>
                  <a:pt x="27450" y="45350"/>
                </a:lnTo>
                <a:lnTo>
                  <a:pt x="24150" y="44100"/>
                </a:lnTo>
                <a:lnTo>
                  <a:pt x="21350" y="40740"/>
                </a:lnTo>
                <a:lnTo>
                  <a:pt x="14870" y="30150"/>
                </a:lnTo>
                <a:lnTo>
                  <a:pt x="12410" y="28360"/>
                </a:lnTo>
                <a:lnTo>
                  <a:pt x="9520" y="26840"/>
                </a:lnTo>
                <a:lnTo>
                  <a:pt x="7110" y="24910"/>
                </a:lnTo>
                <a:lnTo>
                  <a:pt x="6110" y="21980"/>
                </a:lnTo>
                <a:lnTo>
                  <a:pt x="6600" y="14250"/>
                </a:lnTo>
                <a:lnTo>
                  <a:pt x="6220" y="10150"/>
                </a:lnTo>
                <a:lnTo>
                  <a:pt x="4550" y="6490"/>
                </a:lnTo>
                <a:lnTo>
                  <a:pt x="5730" y="4560"/>
                </a:lnTo>
                <a:lnTo>
                  <a:pt x="6760" y="3770"/>
                </a:lnTo>
                <a:lnTo>
                  <a:pt x="7810" y="3960"/>
                </a:lnTo>
                <a:lnTo>
                  <a:pt x="8990" y="5010"/>
                </a:lnTo>
                <a:lnTo>
                  <a:pt x="18010" y="8870"/>
                </a:lnTo>
                <a:lnTo>
                  <a:pt x="21830" y="11230"/>
                </a:lnTo>
                <a:lnTo>
                  <a:pt x="25640" y="14570"/>
                </a:lnTo>
                <a:lnTo>
                  <a:pt x="27970" y="18620"/>
                </a:lnTo>
                <a:lnTo>
                  <a:pt x="30170" y="28630"/>
                </a:lnTo>
                <a:lnTo>
                  <a:pt x="32110" y="32950"/>
                </a:lnTo>
                <a:lnTo>
                  <a:pt x="39840" y="40350"/>
                </a:lnTo>
                <a:lnTo>
                  <a:pt x="48830" y="44720"/>
                </a:lnTo>
                <a:lnTo>
                  <a:pt x="75350" y="51250"/>
                </a:lnTo>
                <a:lnTo>
                  <a:pt x="78400" y="53120"/>
                </a:lnTo>
                <a:lnTo>
                  <a:pt x="79660" y="55860"/>
                </a:lnTo>
                <a:lnTo>
                  <a:pt x="80280" y="60230"/>
                </a:lnTo>
                <a:lnTo>
                  <a:pt x="81930" y="62880"/>
                </a:lnTo>
                <a:lnTo>
                  <a:pt x="86820" y="67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