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Villa Clara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Cuba • State Map | Fully Editable Vector Shape</a:t>
            </a:r>
          </a:p>
        </p:txBody>
      </p:sp>
      <p:sp>
        <p:nvSpPr>
          <p:cNvPr id="101" name="Villa Clara"/>
          <p:cNvSpPr/>
          <p:nvPr/>
        </p:nvSpPr>
        <p:spPr>
          <a:xfrm>
            <a:off x="2072487" y="2418770"/>
            <a:ext cx="8046720" cy="2751978"/>
          </a:xfrm>
          <a:custGeom>
            <a:avLst/>
            <a:gdLst/>
            <a:ahLst/>
            <a:cxnLst/>
            <a:rect l="0" t="0" r="100000" b="34200"/>
            <a:pathLst>
              <a:path w="100000" h="34200">
                <a:moveTo>
                  <a:pt x="51540" y="7280"/>
                </a:moveTo>
                <a:lnTo>
                  <a:pt x="51470" y="7270"/>
                </a:lnTo>
                <a:lnTo>
                  <a:pt x="51390" y="7230"/>
                </a:lnTo>
                <a:lnTo>
                  <a:pt x="51280" y="7160"/>
                </a:lnTo>
                <a:lnTo>
                  <a:pt x="51160" y="7050"/>
                </a:lnTo>
                <a:lnTo>
                  <a:pt x="50870" y="6730"/>
                </a:lnTo>
                <a:lnTo>
                  <a:pt x="50720" y="6790"/>
                </a:lnTo>
                <a:lnTo>
                  <a:pt x="50570" y="6770"/>
                </a:lnTo>
                <a:lnTo>
                  <a:pt x="50420" y="6700"/>
                </a:lnTo>
                <a:lnTo>
                  <a:pt x="50230" y="6550"/>
                </a:lnTo>
                <a:lnTo>
                  <a:pt x="50180" y="6530"/>
                </a:lnTo>
                <a:lnTo>
                  <a:pt x="50140" y="6490"/>
                </a:lnTo>
                <a:lnTo>
                  <a:pt x="50130" y="6390"/>
                </a:lnTo>
                <a:lnTo>
                  <a:pt x="50100" y="6350"/>
                </a:lnTo>
                <a:lnTo>
                  <a:pt x="49970" y="6250"/>
                </a:lnTo>
                <a:lnTo>
                  <a:pt x="49930" y="6230"/>
                </a:lnTo>
                <a:lnTo>
                  <a:pt x="49860" y="6170"/>
                </a:lnTo>
                <a:lnTo>
                  <a:pt x="49820" y="6040"/>
                </a:lnTo>
                <a:lnTo>
                  <a:pt x="49740" y="5910"/>
                </a:lnTo>
                <a:lnTo>
                  <a:pt x="49580" y="5850"/>
                </a:lnTo>
                <a:lnTo>
                  <a:pt x="49340" y="5960"/>
                </a:lnTo>
                <a:lnTo>
                  <a:pt x="49220" y="5950"/>
                </a:lnTo>
                <a:lnTo>
                  <a:pt x="49210" y="5790"/>
                </a:lnTo>
                <a:lnTo>
                  <a:pt x="49450" y="5710"/>
                </a:lnTo>
                <a:lnTo>
                  <a:pt x="49620" y="5700"/>
                </a:lnTo>
                <a:lnTo>
                  <a:pt x="49760" y="5770"/>
                </a:lnTo>
                <a:lnTo>
                  <a:pt x="50200" y="6260"/>
                </a:lnTo>
                <a:lnTo>
                  <a:pt x="50380" y="6410"/>
                </a:lnTo>
                <a:lnTo>
                  <a:pt x="50760" y="6540"/>
                </a:lnTo>
                <a:lnTo>
                  <a:pt x="51080" y="6800"/>
                </a:lnTo>
                <a:lnTo>
                  <a:pt x="51420" y="6930"/>
                </a:lnTo>
                <a:lnTo>
                  <a:pt x="51590" y="7110"/>
                </a:lnTo>
                <a:lnTo>
                  <a:pt x="51730" y="7310"/>
                </a:lnTo>
                <a:lnTo>
                  <a:pt x="51800" y="7480"/>
                </a:lnTo>
                <a:lnTo>
                  <a:pt x="51610" y="7310"/>
                </a:lnTo>
                <a:lnTo>
                  <a:pt x="51540" y="7280"/>
                </a:lnTo>
                <a:close/>
                <a:moveTo>
                  <a:pt x="47020" y="4350"/>
                </a:moveTo>
                <a:lnTo>
                  <a:pt x="47090" y="4350"/>
                </a:lnTo>
                <a:lnTo>
                  <a:pt x="47090" y="4470"/>
                </a:lnTo>
                <a:lnTo>
                  <a:pt x="47000" y="4560"/>
                </a:lnTo>
                <a:lnTo>
                  <a:pt x="46820" y="4440"/>
                </a:lnTo>
                <a:lnTo>
                  <a:pt x="46740" y="4470"/>
                </a:lnTo>
                <a:lnTo>
                  <a:pt x="46650" y="4590"/>
                </a:lnTo>
                <a:lnTo>
                  <a:pt x="46570" y="4630"/>
                </a:lnTo>
                <a:lnTo>
                  <a:pt x="46500" y="4410"/>
                </a:lnTo>
                <a:lnTo>
                  <a:pt x="46620" y="4340"/>
                </a:lnTo>
                <a:lnTo>
                  <a:pt x="46760" y="4290"/>
                </a:lnTo>
                <a:lnTo>
                  <a:pt x="46890" y="4290"/>
                </a:lnTo>
                <a:lnTo>
                  <a:pt x="47020" y="4350"/>
                </a:lnTo>
                <a:close/>
                <a:moveTo>
                  <a:pt x="43450" y="4100"/>
                </a:moveTo>
                <a:lnTo>
                  <a:pt x="43860" y="3900"/>
                </a:lnTo>
                <a:lnTo>
                  <a:pt x="44050" y="3880"/>
                </a:lnTo>
                <a:lnTo>
                  <a:pt x="44200" y="3980"/>
                </a:lnTo>
                <a:lnTo>
                  <a:pt x="44150" y="4010"/>
                </a:lnTo>
                <a:lnTo>
                  <a:pt x="44070" y="4080"/>
                </a:lnTo>
                <a:lnTo>
                  <a:pt x="44030" y="4100"/>
                </a:lnTo>
                <a:lnTo>
                  <a:pt x="44110" y="4140"/>
                </a:lnTo>
                <a:lnTo>
                  <a:pt x="44160" y="4190"/>
                </a:lnTo>
                <a:lnTo>
                  <a:pt x="44190" y="4260"/>
                </a:lnTo>
                <a:lnTo>
                  <a:pt x="44200" y="4350"/>
                </a:lnTo>
                <a:lnTo>
                  <a:pt x="43350" y="4210"/>
                </a:lnTo>
                <a:lnTo>
                  <a:pt x="43220" y="4100"/>
                </a:lnTo>
                <a:lnTo>
                  <a:pt x="43270" y="4060"/>
                </a:lnTo>
                <a:lnTo>
                  <a:pt x="43320" y="4040"/>
                </a:lnTo>
                <a:lnTo>
                  <a:pt x="43380" y="4050"/>
                </a:lnTo>
                <a:lnTo>
                  <a:pt x="43450" y="4100"/>
                </a:lnTo>
                <a:close/>
                <a:moveTo>
                  <a:pt x="44490" y="2850"/>
                </a:moveTo>
                <a:lnTo>
                  <a:pt x="44540" y="2960"/>
                </a:lnTo>
                <a:lnTo>
                  <a:pt x="44630" y="3060"/>
                </a:lnTo>
                <a:lnTo>
                  <a:pt x="44750" y="3140"/>
                </a:lnTo>
                <a:lnTo>
                  <a:pt x="44860" y="3160"/>
                </a:lnTo>
                <a:lnTo>
                  <a:pt x="45000" y="3170"/>
                </a:lnTo>
                <a:lnTo>
                  <a:pt x="45040" y="3190"/>
                </a:lnTo>
                <a:lnTo>
                  <a:pt x="45020" y="3220"/>
                </a:lnTo>
                <a:lnTo>
                  <a:pt x="44950" y="3290"/>
                </a:lnTo>
                <a:lnTo>
                  <a:pt x="44780" y="3370"/>
                </a:lnTo>
                <a:lnTo>
                  <a:pt x="44610" y="3330"/>
                </a:lnTo>
                <a:lnTo>
                  <a:pt x="44250" y="3160"/>
                </a:lnTo>
                <a:lnTo>
                  <a:pt x="44270" y="3070"/>
                </a:lnTo>
                <a:lnTo>
                  <a:pt x="44320" y="3000"/>
                </a:lnTo>
                <a:lnTo>
                  <a:pt x="44370" y="2940"/>
                </a:lnTo>
                <a:lnTo>
                  <a:pt x="44430" y="2850"/>
                </a:lnTo>
                <a:lnTo>
                  <a:pt x="44490" y="2850"/>
                </a:lnTo>
                <a:close/>
                <a:moveTo>
                  <a:pt x="51050" y="8790"/>
                </a:moveTo>
                <a:lnTo>
                  <a:pt x="51040" y="8800"/>
                </a:lnTo>
                <a:lnTo>
                  <a:pt x="51050" y="9010"/>
                </a:lnTo>
                <a:lnTo>
                  <a:pt x="50890" y="9300"/>
                </a:lnTo>
                <a:lnTo>
                  <a:pt x="50990" y="9370"/>
                </a:lnTo>
                <a:lnTo>
                  <a:pt x="51060" y="9490"/>
                </a:lnTo>
                <a:lnTo>
                  <a:pt x="51340" y="10050"/>
                </a:lnTo>
                <a:lnTo>
                  <a:pt x="51580" y="10380"/>
                </a:lnTo>
                <a:lnTo>
                  <a:pt x="51580" y="10450"/>
                </a:lnTo>
                <a:lnTo>
                  <a:pt x="51550" y="10560"/>
                </a:lnTo>
                <a:lnTo>
                  <a:pt x="51530" y="10670"/>
                </a:lnTo>
                <a:lnTo>
                  <a:pt x="51540" y="10820"/>
                </a:lnTo>
                <a:lnTo>
                  <a:pt x="51510" y="10980"/>
                </a:lnTo>
                <a:lnTo>
                  <a:pt x="51300" y="10950"/>
                </a:lnTo>
                <a:lnTo>
                  <a:pt x="51090" y="10840"/>
                </a:lnTo>
                <a:lnTo>
                  <a:pt x="51010" y="10820"/>
                </a:lnTo>
                <a:lnTo>
                  <a:pt x="50900" y="10820"/>
                </a:lnTo>
                <a:lnTo>
                  <a:pt x="50750" y="10880"/>
                </a:lnTo>
                <a:lnTo>
                  <a:pt x="50650" y="10930"/>
                </a:lnTo>
                <a:lnTo>
                  <a:pt x="50500" y="11090"/>
                </a:lnTo>
                <a:lnTo>
                  <a:pt x="50460" y="11250"/>
                </a:lnTo>
                <a:lnTo>
                  <a:pt x="50420" y="11360"/>
                </a:lnTo>
                <a:lnTo>
                  <a:pt x="50350" y="11490"/>
                </a:lnTo>
                <a:lnTo>
                  <a:pt x="50280" y="11590"/>
                </a:lnTo>
                <a:lnTo>
                  <a:pt x="50210" y="11660"/>
                </a:lnTo>
                <a:lnTo>
                  <a:pt x="50110" y="11700"/>
                </a:lnTo>
                <a:lnTo>
                  <a:pt x="49990" y="11710"/>
                </a:lnTo>
                <a:lnTo>
                  <a:pt x="49870" y="11660"/>
                </a:lnTo>
                <a:lnTo>
                  <a:pt x="49800" y="11610"/>
                </a:lnTo>
                <a:lnTo>
                  <a:pt x="49690" y="11560"/>
                </a:lnTo>
                <a:lnTo>
                  <a:pt x="49520" y="11620"/>
                </a:lnTo>
                <a:lnTo>
                  <a:pt x="49170" y="11510"/>
                </a:lnTo>
                <a:lnTo>
                  <a:pt x="49090" y="11510"/>
                </a:lnTo>
                <a:lnTo>
                  <a:pt x="48980" y="11520"/>
                </a:lnTo>
                <a:lnTo>
                  <a:pt x="48860" y="11600"/>
                </a:lnTo>
                <a:lnTo>
                  <a:pt x="48800" y="11630"/>
                </a:lnTo>
                <a:lnTo>
                  <a:pt x="48730" y="11640"/>
                </a:lnTo>
                <a:lnTo>
                  <a:pt x="48640" y="11620"/>
                </a:lnTo>
                <a:lnTo>
                  <a:pt x="48550" y="11540"/>
                </a:lnTo>
                <a:lnTo>
                  <a:pt x="48510" y="11480"/>
                </a:lnTo>
                <a:lnTo>
                  <a:pt x="48480" y="11420"/>
                </a:lnTo>
                <a:lnTo>
                  <a:pt x="48380" y="11340"/>
                </a:lnTo>
                <a:lnTo>
                  <a:pt x="48110" y="11330"/>
                </a:lnTo>
                <a:lnTo>
                  <a:pt x="48010" y="11410"/>
                </a:lnTo>
                <a:lnTo>
                  <a:pt x="48000" y="11470"/>
                </a:lnTo>
                <a:lnTo>
                  <a:pt x="48000" y="11570"/>
                </a:lnTo>
                <a:lnTo>
                  <a:pt x="48050" y="11720"/>
                </a:lnTo>
                <a:lnTo>
                  <a:pt x="48180" y="11960"/>
                </a:lnTo>
                <a:lnTo>
                  <a:pt x="48210" y="12070"/>
                </a:lnTo>
                <a:lnTo>
                  <a:pt x="48240" y="12130"/>
                </a:lnTo>
                <a:lnTo>
                  <a:pt x="48270" y="12150"/>
                </a:lnTo>
                <a:lnTo>
                  <a:pt x="48310" y="12160"/>
                </a:lnTo>
                <a:lnTo>
                  <a:pt x="48350" y="12160"/>
                </a:lnTo>
                <a:lnTo>
                  <a:pt x="48400" y="12160"/>
                </a:lnTo>
                <a:lnTo>
                  <a:pt x="48440" y="12180"/>
                </a:lnTo>
                <a:lnTo>
                  <a:pt x="48470" y="12230"/>
                </a:lnTo>
                <a:lnTo>
                  <a:pt x="48460" y="12340"/>
                </a:lnTo>
                <a:lnTo>
                  <a:pt x="48420" y="12510"/>
                </a:lnTo>
                <a:lnTo>
                  <a:pt x="48280" y="12790"/>
                </a:lnTo>
                <a:lnTo>
                  <a:pt x="48110" y="13060"/>
                </a:lnTo>
                <a:lnTo>
                  <a:pt x="47900" y="13240"/>
                </a:lnTo>
                <a:lnTo>
                  <a:pt x="47650" y="13220"/>
                </a:lnTo>
                <a:lnTo>
                  <a:pt x="47530" y="13160"/>
                </a:lnTo>
                <a:lnTo>
                  <a:pt x="47490" y="13130"/>
                </a:lnTo>
                <a:lnTo>
                  <a:pt x="47430" y="13100"/>
                </a:lnTo>
                <a:lnTo>
                  <a:pt x="46940" y="12980"/>
                </a:lnTo>
                <a:lnTo>
                  <a:pt x="46860" y="13000"/>
                </a:lnTo>
                <a:lnTo>
                  <a:pt x="46780" y="13030"/>
                </a:lnTo>
                <a:lnTo>
                  <a:pt x="46690" y="13140"/>
                </a:lnTo>
                <a:lnTo>
                  <a:pt x="46660" y="13210"/>
                </a:lnTo>
                <a:lnTo>
                  <a:pt x="46640" y="13290"/>
                </a:lnTo>
                <a:lnTo>
                  <a:pt x="46620" y="13330"/>
                </a:lnTo>
                <a:lnTo>
                  <a:pt x="46580" y="13360"/>
                </a:lnTo>
                <a:lnTo>
                  <a:pt x="46450" y="13350"/>
                </a:lnTo>
                <a:lnTo>
                  <a:pt x="46400" y="13370"/>
                </a:lnTo>
                <a:lnTo>
                  <a:pt x="46240" y="13500"/>
                </a:lnTo>
                <a:lnTo>
                  <a:pt x="45940" y="13640"/>
                </a:lnTo>
                <a:lnTo>
                  <a:pt x="45950" y="13510"/>
                </a:lnTo>
                <a:lnTo>
                  <a:pt x="45940" y="13490"/>
                </a:lnTo>
                <a:lnTo>
                  <a:pt x="45770" y="13360"/>
                </a:lnTo>
                <a:lnTo>
                  <a:pt x="45740" y="13280"/>
                </a:lnTo>
                <a:lnTo>
                  <a:pt x="45730" y="13200"/>
                </a:lnTo>
                <a:lnTo>
                  <a:pt x="45730" y="13060"/>
                </a:lnTo>
                <a:lnTo>
                  <a:pt x="45720" y="12820"/>
                </a:lnTo>
                <a:lnTo>
                  <a:pt x="45700" y="12750"/>
                </a:lnTo>
                <a:lnTo>
                  <a:pt x="45650" y="12680"/>
                </a:lnTo>
                <a:lnTo>
                  <a:pt x="45490" y="12550"/>
                </a:lnTo>
                <a:lnTo>
                  <a:pt x="45440" y="12440"/>
                </a:lnTo>
                <a:lnTo>
                  <a:pt x="45390" y="12320"/>
                </a:lnTo>
                <a:lnTo>
                  <a:pt x="45310" y="11960"/>
                </a:lnTo>
                <a:lnTo>
                  <a:pt x="45300" y="11880"/>
                </a:lnTo>
                <a:lnTo>
                  <a:pt x="45310" y="11700"/>
                </a:lnTo>
                <a:lnTo>
                  <a:pt x="45270" y="11350"/>
                </a:lnTo>
                <a:lnTo>
                  <a:pt x="45280" y="11270"/>
                </a:lnTo>
                <a:lnTo>
                  <a:pt x="45320" y="11190"/>
                </a:lnTo>
                <a:lnTo>
                  <a:pt x="45350" y="11140"/>
                </a:lnTo>
                <a:lnTo>
                  <a:pt x="45440" y="10850"/>
                </a:lnTo>
                <a:lnTo>
                  <a:pt x="45230" y="10750"/>
                </a:lnTo>
                <a:lnTo>
                  <a:pt x="45120" y="10610"/>
                </a:lnTo>
                <a:lnTo>
                  <a:pt x="45050" y="10480"/>
                </a:lnTo>
                <a:lnTo>
                  <a:pt x="45000" y="10380"/>
                </a:lnTo>
                <a:lnTo>
                  <a:pt x="44980" y="10290"/>
                </a:lnTo>
                <a:lnTo>
                  <a:pt x="44950" y="10090"/>
                </a:lnTo>
                <a:lnTo>
                  <a:pt x="44940" y="10060"/>
                </a:lnTo>
                <a:lnTo>
                  <a:pt x="44920" y="10040"/>
                </a:lnTo>
                <a:lnTo>
                  <a:pt x="44880" y="10030"/>
                </a:lnTo>
                <a:lnTo>
                  <a:pt x="44840" y="10040"/>
                </a:lnTo>
                <a:lnTo>
                  <a:pt x="44720" y="10080"/>
                </a:lnTo>
                <a:lnTo>
                  <a:pt x="44660" y="10080"/>
                </a:lnTo>
                <a:lnTo>
                  <a:pt x="44600" y="10070"/>
                </a:lnTo>
                <a:lnTo>
                  <a:pt x="44490" y="10020"/>
                </a:lnTo>
                <a:lnTo>
                  <a:pt x="44190" y="9720"/>
                </a:lnTo>
                <a:lnTo>
                  <a:pt x="44140" y="9650"/>
                </a:lnTo>
                <a:lnTo>
                  <a:pt x="44110" y="9590"/>
                </a:lnTo>
                <a:lnTo>
                  <a:pt x="44100" y="9490"/>
                </a:lnTo>
                <a:lnTo>
                  <a:pt x="44260" y="9310"/>
                </a:lnTo>
                <a:lnTo>
                  <a:pt x="44290" y="9190"/>
                </a:lnTo>
                <a:lnTo>
                  <a:pt x="44270" y="9150"/>
                </a:lnTo>
                <a:lnTo>
                  <a:pt x="44230" y="9120"/>
                </a:lnTo>
                <a:lnTo>
                  <a:pt x="44170" y="9090"/>
                </a:lnTo>
                <a:lnTo>
                  <a:pt x="44140" y="9020"/>
                </a:lnTo>
                <a:lnTo>
                  <a:pt x="44140" y="8970"/>
                </a:lnTo>
                <a:lnTo>
                  <a:pt x="44150" y="8910"/>
                </a:lnTo>
                <a:lnTo>
                  <a:pt x="44180" y="8830"/>
                </a:lnTo>
                <a:lnTo>
                  <a:pt x="44160" y="8730"/>
                </a:lnTo>
                <a:lnTo>
                  <a:pt x="44000" y="8640"/>
                </a:lnTo>
                <a:lnTo>
                  <a:pt x="43970" y="8600"/>
                </a:lnTo>
                <a:lnTo>
                  <a:pt x="43870" y="8380"/>
                </a:lnTo>
                <a:lnTo>
                  <a:pt x="43860" y="8300"/>
                </a:lnTo>
                <a:lnTo>
                  <a:pt x="43870" y="8250"/>
                </a:lnTo>
                <a:lnTo>
                  <a:pt x="43890" y="8230"/>
                </a:lnTo>
                <a:lnTo>
                  <a:pt x="43920" y="8210"/>
                </a:lnTo>
                <a:lnTo>
                  <a:pt x="43950" y="8200"/>
                </a:lnTo>
                <a:lnTo>
                  <a:pt x="43980" y="8190"/>
                </a:lnTo>
                <a:lnTo>
                  <a:pt x="44000" y="8150"/>
                </a:lnTo>
                <a:lnTo>
                  <a:pt x="44010" y="8070"/>
                </a:lnTo>
                <a:lnTo>
                  <a:pt x="44010" y="7910"/>
                </a:lnTo>
                <a:lnTo>
                  <a:pt x="44000" y="7850"/>
                </a:lnTo>
                <a:lnTo>
                  <a:pt x="43980" y="7820"/>
                </a:lnTo>
                <a:lnTo>
                  <a:pt x="43960" y="7840"/>
                </a:lnTo>
                <a:lnTo>
                  <a:pt x="43920" y="7880"/>
                </a:lnTo>
                <a:lnTo>
                  <a:pt x="43890" y="7900"/>
                </a:lnTo>
                <a:lnTo>
                  <a:pt x="43840" y="7910"/>
                </a:lnTo>
                <a:lnTo>
                  <a:pt x="43790" y="7910"/>
                </a:lnTo>
                <a:lnTo>
                  <a:pt x="43670" y="7900"/>
                </a:lnTo>
                <a:lnTo>
                  <a:pt x="43620" y="7900"/>
                </a:lnTo>
                <a:lnTo>
                  <a:pt x="43590" y="7910"/>
                </a:lnTo>
                <a:lnTo>
                  <a:pt x="43570" y="7950"/>
                </a:lnTo>
                <a:lnTo>
                  <a:pt x="43530" y="8010"/>
                </a:lnTo>
                <a:lnTo>
                  <a:pt x="43470" y="8210"/>
                </a:lnTo>
                <a:lnTo>
                  <a:pt x="43460" y="8230"/>
                </a:lnTo>
                <a:lnTo>
                  <a:pt x="43430" y="8250"/>
                </a:lnTo>
                <a:lnTo>
                  <a:pt x="43380" y="8250"/>
                </a:lnTo>
                <a:lnTo>
                  <a:pt x="43320" y="8250"/>
                </a:lnTo>
                <a:lnTo>
                  <a:pt x="43270" y="8250"/>
                </a:lnTo>
                <a:lnTo>
                  <a:pt x="43230" y="8270"/>
                </a:lnTo>
                <a:lnTo>
                  <a:pt x="43140" y="8330"/>
                </a:lnTo>
                <a:lnTo>
                  <a:pt x="43080" y="8360"/>
                </a:lnTo>
                <a:lnTo>
                  <a:pt x="42990" y="8390"/>
                </a:lnTo>
                <a:lnTo>
                  <a:pt x="42940" y="8390"/>
                </a:lnTo>
                <a:lnTo>
                  <a:pt x="42910" y="8380"/>
                </a:lnTo>
                <a:lnTo>
                  <a:pt x="42890" y="8360"/>
                </a:lnTo>
                <a:lnTo>
                  <a:pt x="42890" y="8330"/>
                </a:lnTo>
                <a:lnTo>
                  <a:pt x="42890" y="8290"/>
                </a:lnTo>
                <a:lnTo>
                  <a:pt x="42940" y="8170"/>
                </a:lnTo>
                <a:lnTo>
                  <a:pt x="42950" y="8090"/>
                </a:lnTo>
                <a:lnTo>
                  <a:pt x="42960" y="7960"/>
                </a:lnTo>
                <a:lnTo>
                  <a:pt x="42920" y="7910"/>
                </a:lnTo>
                <a:lnTo>
                  <a:pt x="42850" y="7890"/>
                </a:lnTo>
                <a:lnTo>
                  <a:pt x="42640" y="7930"/>
                </a:lnTo>
                <a:lnTo>
                  <a:pt x="42440" y="7770"/>
                </a:lnTo>
                <a:lnTo>
                  <a:pt x="42390" y="7750"/>
                </a:lnTo>
                <a:lnTo>
                  <a:pt x="42320" y="7740"/>
                </a:lnTo>
                <a:lnTo>
                  <a:pt x="42280" y="7770"/>
                </a:lnTo>
                <a:lnTo>
                  <a:pt x="42250" y="7800"/>
                </a:lnTo>
                <a:lnTo>
                  <a:pt x="42230" y="7830"/>
                </a:lnTo>
                <a:lnTo>
                  <a:pt x="42130" y="7950"/>
                </a:lnTo>
                <a:lnTo>
                  <a:pt x="41780" y="8160"/>
                </a:lnTo>
                <a:lnTo>
                  <a:pt x="41660" y="7950"/>
                </a:lnTo>
                <a:lnTo>
                  <a:pt x="41600" y="7890"/>
                </a:lnTo>
                <a:lnTo>
                  <a:pt x="41570" y="7800"/>
                </a:lnTo>
                <a:lnTo>
                  <a:pt x="41540" y="7700"/>
                </a:lnTo>
                <a:lnTo>
                  <a:pt x="41520" y="7530"/>
                </a:lnTo>
                <a:lnTo>
                  <a:pt x="41480" y="7450"/>
                </a:lnTo>
                <a:lnTo>
                  <a:pt x="41440" y="7410"/>
                </a:lnTo>
                <a:lnTo>
                  <a:pt x="41420" y="7370"/>
                </a:lnTo>
                <a:lnTo>
                  <a:pt x="41420" y="7310"/>
                </a:lnTo>
                <a:lnTo>
                  <a:pt x="41460" y="6880"/>
                </a:lnTo>
                <a:lnTo>
                  <a:pt x="41450" y="6800"/>
                </a:lnTo>
                <a:lnTo>
                  <a:pt x="41440" y="6740"/>
                </a:lnTo>
                <a:lnTo>
                  <a:pt x="41400" y="6680"/>
                </a:lnTo>
                <a:lnTo>
                  <a:pt x="41340" y="6610"/>
                </a:lnTo>
                <a:lnTo>
                  <a:pt x="41330" y="6570"/>
                </a:lnTo>
                <a:lnTo>
                  <a:pt x="41340" y="6520"/>
                </a:lnTo>
                <a:lnTo>
                  <a:pt x="41380" y="6450"/>
                </a:lnTo>
                <a:lnTo>
                  <a:pt x="41460" y="6420"/>
                </a:lnTo>
                <a:lnTo>
                  <a:pt x="41510" y="6390"/>
                </a:lnTo>
                <a:lnTo>
                  <a:pt x="41520" y="6350"/>
                </a:lnTo>
                <a:lnTo>
                  <a:pt x="41500" y="6280"/>
                </a:lnTo>
                <a:lnTo>
                  <a:pt x="41370" y="6060"/>
                </a:lnTo>
                <a:lnTo>
                  <a:pt x="41310" y="5870"/>
                </a:lnTo>
                <a:lnTo>
                  <a:pt x="41270" y="5790"/>
                </a:lnTo>
                <a:lnTo>
                  <a:pt x="41260" y="5760"/>
                </a:lnTo>
                <a:lnTo>
                  <a:pt x="41230" y="5680"/>
                </a:lnTo>
                <a:lnTo>
                  <a:pt x="41210" y="5650"/>
                </a:lnTo>
                <a:lnTo>
                  <a:pt x="41140" y="5620"/>
                </a:lnTo>
                <a:lnTo>
                  <a:pt x="41060" y="5620"/>
                </a:lnTo>
                <a:lnTo>
                  <a:pt x="40900" y="5680"/>
                </a:lnTo>
                <a:lnTo>
                  <a:pt x="40730" y="5810"/>
                </a:lnTo>
                <a:lnTo>
                  <a:pt x="40670" y="5830"/>
                </a:lnTo>
                <a:lnTo>
                  <a:pt x="40530" y="5840"/>
                </a:lnTo>
                <a:lnTo>
                  <a:pt x="40360" y="5690"/>
                </a:lnTo>
                <a:lnTo>
                  <a:pt x="40220" y="5600"/>
                </a:lnTo>
                <a:lnTo>
                  <a:pt x="40190" y="5570"/>
                </a:lnTo>
                <a:lnTo>
                  <a:pt x="40170" y="5530"/>
                </a:lnTo>
                <a:lnTo>
                  <a:pt x="40140" y="5480"/>
                </a:lnTo>
                <a:lnTo>
                  <a:pt x="40090" y="5410"/>
                </a:lnTo>
                <a:lnTo>
                  <a:pt x="40000" y="5310"/>
                </a:lnTo>
                <a:lnTo>
                  <a:pt x="39970" y="5270"/>
                </a:lnTo>
                <a:lnTo>
                  <a:pt x="39960" y="5230"/>
                </a:lnTo>
                <a:lnTo>
                  <a:pt x="39950" y="5170"/>
                </a:lnTo>
                <a:lnTo>
                  <a:pt x="39930" y="5140"/>
                </a:lnTo>
                <a:lnTo>
                  <a:pt x="39900" y="5110"/>
                </a:lnTo>
                <a:lnTo>
                  <a:pt x="39870" y="5100"/>
                </a:lnTo>
                <a:lnTo>
                  <a:pt x="39850" y="5070"/>
                </a:lnTo>
                <a:lnTo>
                  <a:pt x="39860" y="5040"/>
                </a:lnTo>
                <a:lnTo>
                  <a:pt x="39920" y="5000"/>
                </a:lnTo>
                <a:lnTo>
                  <a:pt x="39970" y="4960"/>
                </a:lnTo>
                <a:lnTo>
                  <a:pt x="40010" y="4890"/>
                </a:lnTo>
                <a:lnTo>
                  <a:pt x="40030" y="4760"/>
                </a:lnTo>
                <a:lnTo>
                  <a:pt x="40020" y="4690"/>
                </a:lnTo>
                <a:lnTo>
                  <a:pt x="39990" y="4550"/>
                </a:lnTo>
                <a:lnTo>
                  <a:pt x="39990" y="4450"/>
                </a:lnTo>
                <a:lnTo>
                  <a:pt x="39990" y="4370"/>
                </a:lnTo>
                <a:lnTo>
                  <a:pt x="40010" y="4290"/>
                </a:lnTo>
                <a:lnTo>
                  <a:pt x="40040" y="4250"/>
                </a:lnTo>
                <a:lnTo>
                  <a:pt x="40090" y="4220"/>
                </a:lnTo>
                <a:lnTo>
                  <a:pt x="40300" y="4230"/>
                </a:lnTo>
                <a:lnTo>
                  <a:pt x="40330" y="4230"/>
                </a:lnTo>
                <a:lnTo>
                  <a:pt x="40450" y="4180"/>
                </a:lnTo>
                <a:lnTo>
                  <a:pt x="40490" y="4170"/>
                </a:lnTo>
                <a:lnTo>
                  <a:pt x="40540" y="4170"/>
                </a:lnTo>
                <a:lnTo>
                  <a:pt x="40570" y="4170"/>
                </a:lnTo>
                <a:lnTo>
                  <a:pt x="40600" y="4190"/>
                </a:lnTo>
                <a:lnTo>
                  <a:pt x="40680" y="4240"/>
                </a:lnTo>
                <a:lnTo>
                  <a:pt x="40710" y="4250"/>
                </a:lnTo>
                <a:lnTo>
                  <a:pt x="40760" y="4240"/>
                </a:lnTo>
                <a:lnTo>
                  <a:pt x="40850" y="4220"/>
                </a:lnTo>
                <a:lnTo>
                  <a:pt x="40910" y="4170"/>
                </a:lnTo>
                <a:lnTo>
                  <a:pt x="40950" y="4100"/>
                </a:lnTo>
                <a:lnTo>
                  <a:pt x="40960" y="3940"/>
                </a:lnTo>
                <a:lnTo>
                  <a:pt x="40950" y="3850"/>
                </a:lnTo>
                <a:lnTo>
                  <a:pt x="40970" y="3640"/>
                </a:lnTo>
                <a:lnTo>
                  <a:pt x="41110" y="3380"/>
                </a:lnTo>
                <a:lnTo>
                  <a:pt x="41160" y="3360"/>
                </a:lnTo>
                <a:lnTo>
                  <a:pt x="41460" y="3910"/>
                </a:lnTo>
                <a:lnTo>
                  <a:pt x="41640" y="4040"/>
                </a:lnTo>
                <a:lnTo>
                  <a:pt x="41770" y="4050"/>
                </a:lnTo>
                <a:lnTo>
                  <a:pt x="42110" y="4110"/>
                </a:lnTo>
                <a:lnTo>
                  <a:pt x="42240" y="4160"/>
                </a:lnTo>
                <a:lnTo>
                  <a:pt x="42320" y="4240"/>
                </a:lnTo>
                <a:lnTo>
                  <a:pt x="42410" y="4340"/>
                </a:lnTo>
                <a:lnTo>
                  <a:pt x="42520" y="4440"/>
                </a:lnTo>
                <a:lnTo>
                  <a:pt x="42670" y="4480"/>
                </a:lnTo>
                <a:lnTo>
                  <a:pt x="43140" y="4480"/>
                </a:lnTo>
                <a:lnTo>
                  <a:pt x="43250" y="4510"/>
                </a:lnTo>
                <a:lnTo>
                  <a:pt x="43380" y="4620"/>
                </a:lnTo>
                <a:lnTo>
                  <a:pt x="43510" y="4700"/>
                </a:lnTo>
                <a:lnTo>
                  <a:pt x="43650" y="4750"/>
                </a:lnTo>
                <a:lnTo>
                  <a:pt x="43790" y="4780"/>
                </a:lnTo>
                <a:lnTo>
                  <a:pt x="44070" y="4790"/>
                </a:lnTo>
                <a:lnTo>
                  <a:pt x="44330" y="4740"/>
                </a:lnTo>
                <a:lnTo>
                  <a:pt x="44830" y="4540"/>
                </a:lnTo>
                <a:lnTo>
                  <a:pt x="44770" y="4320"/>
                </a:lnTo>
                <a:lnTo>
                  <a:pt x="44910" y="4320"/>
                </a:lnTo>
                <a:lnTo>
                  <a:pt x="45360" y="4540"/>
                </a:lnTo>
                <a:lnTo>
                  <a:pt x="45560" y="4600"/>
                </a:lnTo>
                <a:lnTo>
                  <a:pt x="45720" y="4570"/>
                </a:lnTo>
                <a:lnTo>
                  <a:pt x="45760" y="4350"/>
                </a:lnTo>
                <a:lnTo>
                  <a:pt x="45850" y="4400"/>
                </a:lnTo>
                <a:lnTo>
                  <a:pt x="45940" y="4470"/>
                </a:lnTo>
                <a:lnTo>
                  <a:pt x="46010" y="4550"/>
                </a:lnTo>
                <a:lnTo>
                  <a:pt x="46040" y="4630"/>
                </a:lnTo>
                <a:lnTo>
                  <a:pt x="46230" y="4980"/>
                </a:lnTo>
                <a:lnTo>
                  <a:pt x="46250" y="5040"/>
                </a:lnTo>
                <a:lnTo>
                  <a:pt x="46560" y="5230"/>
                </a:lnTo>
                <a:lnTo>
                  <a:pt x="46610" y="5230"/>
                </a:lnTo>
                <a:lnTo>
                  <a:pt x="46760" y="5230"/>
                </a:lnTo>
                <a:lnTo>
                  <a:pt x="46820" y="5250"/>
                </a:lnTo>
                <a:lnTo>
                  <a:pt x="46840" y="5290"/>
                </a:lnTo>
                <a:lnTo>
                  <a:pt x="46850" y="5340"/>
                </a:lnTo>
                <a:lnTo>
                  <a:pt x="46850" y="5360"/>
                </a:lnTo>
                <a:lnTo>
                  <a:pt x="47020" y="5300"/>
                </a:lnTo>
                <a:lnTo>
                  <a:pt x="47290" y="5040"/>
                </a:lnTo>
                <a:lnTo>
                  <a:pt x="47810" y="4900"/>
                </a:lnTo>
                <a:lnTo>
                  <a:pt x="47880" y="4910"/>
                </a:lnTo>
                <a:lnTo>
                  <a:pt x="47880" y="4980"/>
                </a:lnTo>
                <a:lnTo>
                  <a:pt x="47810" y="5060"/>
                </a:lnTo>
                <a:lnTo>
                  <a:pt x="47650" y="5160"/>
                </a:lnTo>
                <a:lnTo>
                  <a:pt x="47460" y="5070"/>
                </a:lnTo>
                <a:lnTo>
                  <a:pt x="47360" y="5140"/>
                </a:lnTo>
                <a:lnTo>
                  <a:pt x="47250" y="5470"/>
                </a:lnTo>
                <a:lnTo>
                  <a:pt x="47340" y="5620"/>
                </a:lnTo>
                <a:lnTo>
                  <a:pt x="47400" y="5680"/>
                </a:lnTo>
                <a:lnTo>
                  <a:pt x="47480" y="5730"/>
                </a:lnTo>
                <a:lnTo>
                  <a:pt x="47570" y="5750"/>
                </a:lnTo>
                <a:lnTo>
                  <a:pt x="47910" y="5790"/>
                </a:lnTo>
                <a:lnTo>
                  <a:pt x="48060" y="5840"/>
                </a:lnTo>
                <a:lnTo>
                  <a:pt x="48560" y="6190"/>
                </a:lnTo>
                <a:lnTo>
                  <a:pt x="48580" y="6230"/>
                </a:lnTo>
                <a:lnTo>
                  <a:pt x="48610" y="6270"/>
                </a:lnTo>
                <a:lnTo>
                  <a:pt x="48660" y="6290"/>
                </a:lnTo>
                <a:lnTo>
                  <a:pt x="48710" y="6270"/>
                </a:lnTo>
                <a:lnTo>
                  <a:pt x="48760" y="6220"/>
                </a:lnTo>
                <a:lnTo>
                  <a:pt x="48800" y="6180"/>
                </a:lnTo>
                <a:lnTo>
                  <a:pt x="48810" y="6160"/>
                </a:lnTo>
                <a:lnTo>
                  <a:pt x="49000" y="6130"/>
                </a:lnTo>
                <a:lnTo>
                  <a:pt x="49070" y="6180"/>
                </a:lnTo>
                <a:lnTo>
                  <a:pt x="49280" y="7100"/>
                </a:lnTo>
                <a:lnTo>
                  <a:pt x="49280" y="7110"/>
                </a:lnTo>
                <a:lnTo>
                  <a:pt x="49410" y="7150"/>
                </a:lnTo>
                <a:lnTo>
                  <a:pt x="49510" y="7200"/>
                </a:lnTo>
                <a:lnTo>
                  <a:pt x="49600" y="7280"/>
                </a:lnTo>
                <a:lnTo>
                  <a:pt x="49700" y="7380"/>
                </a:lnTo>
                <a:lnTo>
                  <a:pt x="49790" y="7530"/>
                </a:lnTo>
                <a:lnTo>
                  <a:pt x="49910" y="7810"/>
                </a:lnTo>
                <a:lnTo>
                  <a:pt x="49990" y="7940"/>
                </a:lnTo>
                <a:lnTo>
                  <a:pt x="50200" y="8180"/>
                </a:lnTo>
                <a:lnTo>
                  <a:pt x="50250" y="8220"/>
                </a:lnTo>
                <a:lnTo>
                  <a:pt x="50370" y="8250"/>
                </a:lnTo>
                <a:lnTo>
                  <a:pt x="50620" y="8250"/>
                </a:lnTo>
                <a:lnTo>
                  <a:pt x="50710" y="8280"/>
                </a:lnTo>
                <a:lnTo>
                  <a:pt x="50940" y="8630"/>
                </a:lnTo>
                <a:lnTo>
                  <a:pt x="50980" y="8730"/>
                </a:lnTo>
                <a:lnTo>
                  <a:pt x="51050" y="8790"/>
                </a:lnTo>
                <a:close/>
                <a:moveTo>
                  <a:pt x="48830" y="5260"/>
                </a:moveTo>
                <a:lnTo>
                  <a:pt x="48950" y="5330"/>
                </a:lnTo>
                <a:lnTo>
                  <a:pt x="49000" y="5390"/>
                </a:lnTo>
                <a:lnTo>
                  <a:pt x="48920" y="5470"/>
                </a:lnTo>
                <a:lnTo>
                  <a:pt x="48790" y="5500"/>
                </a:lnTo>
                <a:lnTo>
                  <a:pt x="48730" y="5440"/>
                </a:lnTo>
                <a:lnTo>
                  <a:pt x="48730" y="5380"/>
                </a:lnTo>
                <a:lnTo>
                  <a:pt x="48710" y="5340"/>
                </a:lnTo>
                <a:lnTo>
                  <a:pt x="48670" y="5330"/>
                </a:lnTo>
                <a:lnTo>
                  <a:pt x="48630" y="5330"/>
                </a:lnTo>
                <a:lnTo>
                  <a:pt x="48570" y="5320"/>
                </a:lnTo>
                <a:lnTo>
                  <a:pt x="48410" y="5200"/>
                </a:lnTo>
                <a:lnTo>
                  <a:pt x="48330" y="5110"/>
                </a:lnTo>
                <a:lnTo>
                  <a:pt x="48340" y="5020"/>
                </a:lnTo>
                <a:lnTo>
                  <a:pt x="48450" y="4990"/>
                </a:lnTo>
                <a:lnTo>
                  <a:pt x="48430" y="4940"/>
                </a:lnTo>
                <a:lnTo>
                  <a:pt x="48430" y="4860"/>
                </a:lnTo>
                <a:lnTo>
                  <a:pt x="48480" y="4830"/>
                </a:lnTo>
                <a:lnTo>
                  <a:pt x="48540" y="4930"/>
                </a:lnTo>
                <a:lnTo>
                  <a:pt x="48510" y="5080"/>
                </a:lnTo>
                <a:lnTo>
                  <a:pt x="48570" y="5100"/>
                </a:lnTo>
                <a:lnTo>
                  <a:pt x="48730" y="5130"/>
                </a:lnTo>
                <a:lnTo>
                  <a:pt x="48780" y="5210"/>
                </a:lnTo>
                <a:lnTo>
                  <a:pt x="48830" y="5260"/>
                </a:lnTo>
                <a:close/>
                <a:moveTo>
                  <a:pt x="47600" y="4300"/>
                </a:moveTo>
                <a:lnTo>
                  <a:pt x="47670" y="4400"/>
                </a:lnTo>
                <a:lnTo>
                  <a:pt x="47680" y="4460"/>
                </a:lnTo>
                <a:lnTo>
                  <a:pt x="47630" y="4510"/>
                </a:lnTo>
                <a:lnTo>
                  <a:pt x="47530" y="4540"/>
                </a:lnTo>
                <a:lnTo>
                  <a:pt x="47470" y="4600"/>
                </a:lnTo>
                <a:lnTo>
                  <a:pt x="47510" y="4650"/>
                </a:lnTo>
                <a:lnTo>
                  <a:pt x="47580" y="4670"/>
                </a:lnTo>
                <a:lnTo>
                  <a:pt x="47600" y="4720"/>
                </a:lnTo>
                <a:lnTo>
                  <a:pt x="47530" y="4790"/>
                </a:lnTo>
                <a:lnTo>
                  <a:pt x="47430" y="4800"/>
                </a:lnTo>
                <a:lnTo>
                  <a:pt x="47340" y="4740"/>
                </a:lnTo>
                <a:lnTo>
                  <a:pt x="47280" y="4660"/>
                </a:lnTo>
                <a:lnTo>
                  <a:pt x="47310" y="4600"/>
                </a:lnTo>
                <a:lnTo>
                  <a:pt x="47360" y="4560"/>
                </a:lnTo>
                <a:lnTo>
                  <a:pt x="47380" y="4510"/>
                </a:lnTo>
                <a:lnTo>
                  <a:pt x="47310" y="4500"/>
                </a:lnTo>
                <a:lnTo>
                  <a:pt x="47230" y="4460"/>
                </a:lnTo>
                <a:lnTo>
                  <a:pt x="47310" y="4320"/>
                </a:lnTo>
                <a:lnTo>
                  <a:pt x="47500" y="4270"/>
                </a:lnTo>
                <a:lnTo>
                  <a:pt x="47600" y="4300"/>
                </a:lnTo>
                <a:close/>
                <a:moveTo>
                  <a:pt x="45630" y="3530"/>
                </a:moveTo>
                <a:lnTo>
                  <a:pt x="45660" y="3590"/>
                </a:lnTo>
                <a:lnTo>
                  <a:pt x="45690" y="3710"/>
                </a:lnTo>
                <a:lnTo>
                  <a:pt x="45670" y="3740"/>
                </a:lnTo>
                <a:lnTo>
                  <a:pt x="45620" y="3670"/>
                </a:lnTo>
                <a:lnTo>
                  <a:pt x="45590" y="3630"/>
                </a:lnTo>
                <a:lnTo>
                  <a:pt x="45550" y="3630"/>
                </a:lnTo>
                <a:lnTo>
                  <a:pt x="45490" y="3640"/>
                </a:lnTo>
                <a:lnTo>
                  <a:pt x="45430" y="3630"/>
                </a:lnTo>
                <a:lnTo>
                  <a:pt x="45380" y="3590"/>
                </a:lnTo>
                <a:lnTo>
                  <a:pt x="45350" y="3540"/>
                </a:lnTo>
                <a:lnTo>
                  <a:pt x="45350" y="3520"/>
                </a:lnTo>
                <a:lnTo>
                  <a:pt x="45380" y="3520"/>
                </a:lnTo>
                <a:lnTo>
                  <a:pt x="45390" y="3470"/>
                </a:lnTo>
                <a:lnTo>
                  <a:pt x="45410" y="3360"/>
                </a:lnTo>
                <a:lnTo>
                  <a:pt x="45500" y="3340"/>
                </a:lnTo>
                <a:lnTo>
                  <a:pt x="45600" y="3450"/>
                </a:lnTo>
                <a:lnTo>
                  <a:pt x="45630" y="3530"/>
                </a:lnTo>
                <a:close/>
                <a:moveTo>
                  <a:pt x="44090" y="3000"/>
                </a:moveTo>
                <a:lnTo>
                  <a:pt x="44110" y="3030"/>
                </a:lnTo>
                <a:lnTo>
                  <a:pt x="44140" y="3090"/>
                </a:lnTo>
                <a:lnTo>
                  <a:pt x="44130" y="3150"/>
                </a:lnTo>
                <a:lnTo>
                  <a:pt x="44090" y="3200"/>
                </a:lnTo>
                <a:lnTo>
                  <a:pt x="44040" y="3210"/>
                </a:lnTo>
                <a:lnTo>
                  <a:pt x="43980" y="3160"/>
                </a:lnTo>
                <a:lnTo>
                  <a:pt x="43940" y="3100"/>
                </a:lnTo>
                <a:lnTo>
                  <a:pt x="43910" y="3030"/>
                </a:lnTo>
                <a:lnTo>
                  <a:pt x="43840" y="3010"/>
                </a:lnTo>
                <a:lnTo>
                  <a:pt x="43720" y="2940"/>
                </a:lnTo>
                <a:lnTo>
                  <a:pt x="43680" y="2920"/>
                </a:lnTo>
                <a:lnTo>
                  <a:pt x="43670" y="2880"/>
                </a:lnTo>
                <a:lnTo>
                  <a:pt x="43650" y="2860"/>
                </a:lnTo>
                <a:lnTo>
                  <a:pt x="43600" y="2830"/>
                </a:lnTo>
                <a:lnTo>
                  <a:pt x="43570" y="2750"/>
                </a:lnTo>
                <a:lnTo>
                  <a:pt x="43660" y="2700"/>
                </a:lnTo>
                <a:lnTo>
                  <a:pt x="43720" y="2690"/>
                </a:lnTo>
                <a:lnTo>
                  <a:pt x="43780" y="2680"/>
                </a:lnTo>
                <a:lnTo>
                  <a:pt x="43850" y="2700"/>
                </a:lnTo>
                <a:lnTo>
                  <a:pt x="43850" y="2750"/>
                </a:lnTo>
                <a:lnTo>
                  <a:pt x="43910" y="2820"/>
                </a:lnTo>
                <a:lnTo>
                  <a:pt x="44040" y="2930"/>
                </a:lnTo>
                <a:lnTo>
                  <a:pt x="44090" y="3000"/>
                </a:lnTo>
                <a:close/>
                <a:moveTo>
                  <a:pt x="42770" y="2570"/>
                </a:moveTo>
                <a:lnTo>
                  <a:pt x="42870" y="2570"/>
                </a:lnTo>
                <a:lnTo>
                  <a:pt x="42980" y="2590"/>
                </a:lnTo>
                <a:lnTo>
                  <a:pt x="42970" y="2630"/>
                </a:lnTo>
                <a:lnTo>
                  <a:pt x="42900" y="2650"/>
                </a:lnTo>
                <a:lnTo>
                  <a:pt x="42830" y="2640"/>
                </a:lnTo>
                <a:lnTo>
                  <a:pt x="42620" y="2670"/>
                </a:lnTo>
                <a:lnTo>
                  <a:pt x="42540" y="2740"/>
                </a:lnTo>
                <a:lnTo>
                  <a:pt x="42410" y="2790"/>
                </a:lnTo>
                <a:lnTo>
                  <a:pt x="42290" y="2820"/>
                </a:lnTo>
                <a:lnTo>
                  <a:pt x="42280" y="2810"/>
                </a:lnTo>
                <a:lnTo>
                  <a:pt x="42260" y="2750"/>
                </a:lnTo>
                <a:lnTo>
                  <a:pt x="42290" y="2730"/>
                </a:lnTo>
                <a:lnTo>
                  <a:pt x="42370" y="2740"/>
                </a:lnTo>
                <a:lnTo>
                  <a:pt x="42350" y="2660"/>
                </a:lnTo>
                <a:lnTo>
                  <a:pt x="42400" y="2600"/>
                </a:lnTo>
                <a:lnTo>
                  <a:pt x="42520" y="2590"/>
                </a:lnTo>
                <a:lnTo>
                  <a:pt x="42580" y="2580"/>
                </a:lnTo>
                <a:lnTo>
                  <a:pt x="42770" y="25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