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Santiago de Cuba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Cuba • State Map | Fully Editable Vector Shape</a:t>
            </a:r>
          </a:p>
        </p:txBody>
      </p:sp>
      <p:sp>
        <p:nvSpPr>
          <p:cNvPr id="101" name="Santiago de Cuba"/>
          <p:cNvSpPr/>
          <p:nvPr/>
        </p:nvSpPr>
        <p:spPr>
          <a:xfrm>
            <a:off x="2072487" y="2418770"/>
            <a:ext cx="8046720" cy="2751978"/>
          </a:xfrm>
          <a:custGeom>
            <a:avLst/>
            <a:gdLst/>
            <a:ahLst/>
            <a:cxnLst/>
            <a:rect l="0" t="0" r="100000" b="34200"/>
            <a:pathLst>
              <a:path w="100000" h="34200">
                <a:moveTo>
                  <a:pt x="85010" y="27300"/>
                </a:moveTo>
                <a:lnTo>
                  <a:pt x="84930" y="27360"/>
                </a:lnTo>
                <a:lnTo>
                  <a:pt x="84890" y="27440"/>
                </a:lnTo>
                <a:lnTo>
                  <a:pt x="84860" y="27460"/>
                </a:lnTo>
                <a:lnTo>
                  <a:pt x="84820" y="27470"/>
                </a:lnTo>
                <a:lnTo>
                  <a:pt x="84740" y="27440"/>
                </a:lnTo>
                <a:lnTo>
                  <a:pt x="84710" y="27430"/>
                </a:lnTo>
                <a:lnTo>
                  <a:pt x="84670" y="27420"/>
                </a:lnTo>
                <a:lnTo>
                  <a:pt x="84640" y="27430"/>
                </a:lnTo>
                <a:lnTo>
                  <a:pt x="84630" y="27460"/>
                </a:lnTo>
                <a:lnTo>
                  <a:pt x="84620" y="27490"/>
                </a:lnTo>
                <a:lnTo>
                  <a:pt x="84620" y="27540"/>
                </a:lnTo>
                <a:lnTo>
                  <a:pt x="84610" y="27590"/>
                </a:lnTo>
                <a:lnTo>
                  <a:pt x="84580" y="27670"/>
                </a:lnTo>
                <a:lnTo>
                  <a:pt x="84490" y="27800"/>
                </a:lnTo>
                <a:lnTo>
                  <a:pt x="84400" y="27880"/>
                </a:lnTo>
                <a:lnTo>
                  <a:pt x="84300" y="27940"/>
                </a:lnTo>
                <a:lnTo>
                  <a:pt x="84200" y="27980"/>
                </a:lnTo>
                <a:lnTo>
                  <a:pt x="84160" y="28010"/>
                </a:lnTo>
                <a:lnTo>
                  <a:pt x="84140" y="28040"/>
                </a:lnTo>
                <a:lnTo>
                  <a:pt x="84170" y="28120"/>
                </a:lnTo>
                <a:lnTo>
                  <a:pt x="84260" y="28300"/>
                </a:lnTo>
                <a:lnTo>
                  <a:pt x="84280" y="28450"/>
                </a:lnTo>
                <a:lnTo>
                  <a:pt x="84270" y="28740"/>
                </a:lnTo>
                <a:lnTo>
                  <a:pt x="84260" y="28780"/>
                </a:lnTo>
                <a:lnTo>
                  <a:pt x="84240" y="28800"/>
                </a:lnTo>
                <a:lnTo>
                  <a:pt x="84210" y="28820"/>
                </a:lnTo>
                <a:lnTo>
                  <a:pt x="84190" y="28850"/>
                </a:lnTo>
                <a:lnTo>
                  <a:pt x="84170" y="28880"/>
                </a:lnTo>
                <a:lnTo>
                  <a:pt x="84130" y="28950"/>
                </a:lnTo>
                <a:lnTo>
                  <a:pt x="84120" y="28990"/>
                </a:lnTo>
                <a:lnTo>
                  <a:pt x="84120" y="29050"/>
                </a:lnTo>
                <a:lnTo>
                  <a:pt x="84170" y="29260"/>
                </a:lnTo>
                <a:lnTo>
                  <a:pt x="84210" y="29390"/>
                </a:lnTo>
                <a:lnTo>
                  <a:pt x="84240" y="29430"/>
                </a:lnTo>
                <a:lnTo>
                  <a:pt x="84280" y="29550"/>
                </a:lnTo>
                <a:lnTo>
                  <a:pt x="84290" y="29560"/>
                </a:lnTo>
                <a:lnTo>
                  <a:pt x="84300" y="29580"/>
                </a:lnTo>
                <a:lnTo>
                  <a:pt x="84380" y="29640"/>
                </a:lnTo>
                <a:lnTo>
                  <a:pt x="84370" y="29880"/>
                </a:lnTo>
                <a:lnTo>
                  <a:pt x="84400" y="29980"/>
                </a:lnTo>
                <a:lnTo>
                  <a:pt x="84420" y="30000"/>
                </a:lnTo>
                <a:lnTo>
                  <a:pt x="84450" y="30000"/>
                </a:lnTo>
                <a:lnTo>
                  <a:pt x="84480" y="30010"/>
                </a:lnTo>
                <a:lnTo>
                  <a:pt x="84540" y="30040"/>
                </a:lnTo>
                <a:lnTo>
                  <a:pt x="84560" y="30080"/>
                </a:lnTo>
                <a:lnTo>
                  <a:pt x="84560" y="30160"/>
                </a:lnTo>
                <a:lnTo>
                  <a:pt x="84550" y="30210"/>
                </a:lnTo>
                <a:lnTo>
                  <a:pt x="84530" y="30240"/>
                </a:lnTo>
                <a:lnTo>
                  <a:pt x="84330" y="30340"/>
                </a:lnTo>
                <a:lnTo>
                  <a:pt x="84230" y="30460"/>
                </a:lnTo>
                <a:lnTo>
                  <a:pt x="84190" y="30480"/>
                </a:lnTo>
                <a:lnTo>
                  <a:pt x="84170" y="30480"/>
                </a:lnTo>
                <a:lnTo>
                  <a:pt x="84050" y="30530"/>
                </a:lnTo>
                <a:lnTo>
                  <a:pt x="84060" y="30860"/>
                </a:lnTo>
                <a:lnTo>
                  <a:pt x="84100" y="31000"/>
                </a:lnTo>
                <a:lnTo>
                  <a:pt x="84210" y="31180"/>
                </a:lnTo>
                <a:lnTo>
                  <a:pt x="84260" y="31250"/>
                </a:lnTo>
                <a:lnTo>
                  <a:pt x="84450" y="31420"/>
                </a:lnTo>
                <a:lnTo>
                  <a:pt x="84960" y="32130"/>
                </a:lnTo>
                <a:lnTo>
                  <a:pt x="84950" y="32130"/>
                </a:lnTo>
                <a:lnTo>
                  <a:pt x="84850" y="32130"/>
                </a:lnTo>
                <a:lnTo>
                  <a:pt x="84570" y="32060"/>
                </a:lnTo>
                <a:lnTo>
                  <a:pt x="84490" y="32020"/>
                </a:lnTo>
                <a:lnTo>
                  <a:pt x="84430" y="32010"/>
                </a:lnTo>
                <a:lnTo>
                  <a:pt x="84410" y="32020"/>
                </a:lnTo>
                <a:lnTo>
                  <a:pt x="84340" y="32110"/>
                </a:lnTo>
                <a:lnTo>
                  <a:pt x="84290" y="32130"/>
                </a:lnTo>
                <a:lnTo>
                  <a:pt x="84060" y="32160"/>
                </a:lnTo>
                <a:lnTo>
                  <a:pt x="83790" y="32160"/>
                </a:lnTo>
                <a:lnTo>
                  <a:pt x="83540" y="32110"/>
                </a:lnTo>
                <a:lnTo>
                  <a:pt x="83360" y="32010"/>
                </a:lnTo>
                <a:lnTo>
                  <a:pt x="83080" y="32050"/>
                </a:lnTo>
                <a:lnTo>
                  <a:pt x="82740" y="31870"/>
                </a:lnTo>
                <a:lnTo>
                  <a:pt x="82390" y="31620"/>
                </a:lnTo>
                <a:lnTo>
                  <a:pt x="82100" y="31460"/>
                </a:lnTo>
                <a:lnTo>
                  <a:pt x="81920" y="31440"/>
                </a:lnTo>
                <a:lnTo>
                  <a:pt x="81310" y="31460"/>
                </a:lnTo>
                <a:lnTo>
                  <a:pt x="81150" y="31440"/>
                </a:lnTo>
                <a:lnTo>
                  <a:pt x="80830" y="31360"/>
                </a:lnTo>
                <a:lnTo>
                  <a:pt x="80660" y="31340"/>
                </a:lnTo>
                <a:lnTo>
                  <a:pt x="80330" y="31370"/>
                </a:lnTo>
                <a:lnTo>
                  <a:pt x="80160" y="31420"/>
                </a:lnTo>
                <a:lnTo>
                  <a:pt x="80050" y="31490"/>
                </a:lnTo>
                <a:lnTo>
                  <a:pt x="79930" y="31510"/>
                </a:lnTo>
                <a:lnTo>
                  <a:pt x="78820" y="31240"/>
                </a:lnTo>
                <a:lnTo>
                  <a:pt x="78060" y="31150"/>
                </a:lnTo>
                <a:lnTo>
                  <a:pt x="77680" y="31170"/>
                </a:lnTo>
                <a:lnTo>
                  <a:pt x="77010" y="31350"/>
                </a:lnTo>
                <a:lnTo>
                  <a:pt x="76690" y="31400"/>
                </a:lnTo>
                <a:lnTo>
                  <a:pt x="76080" y="31400"/>
                </a:lnTo>
                <a:lnTo>
                  <a:pt x="75890" y="31420"/>
                </a:lnTo>
                <a:lnTo>
                  <a:pt x="75540" y="31550"/>
                </a:lnTo>
                <a:lnTo>
                  <a:pt x="75360" y="31590"/>
                </a:lnTo>
                <a:lnTo>
                  <a:pt x="74290" y="31520"/>
                </a:lnTo>
                <a:lnTo>
                  <a:pt x="73200" y="31610"/>
                </a:lnTo>
                <a:lnTo>
                  <a:pt x="73020" y="31700"/>
                </a:lnTo>
                <a:lnTo>
                  <a:pt x="72840" y="31700"/>
                </a:lnTo>
                <a:lnTo>
                  <a:pt x="72660" y="31650"/>
                </a:lnTo>
                <a:lnTo>
                  <a:pt x="72480" y="31640"/>
                </a:lnTo>
                <a:lnTo>
                  <a:pt x="72350" y="31700"/>
                </a:lnTo>
                <a:lnTo>
                  <a:pt x="72080" y="31920"/>
                </a:lnTo>
                <a:lnTo>
                  <a:pt x="71900" y="32010"/>
                </a:lnTo>
                <a:lnTo>
                  <a:pt x="71700" y="32060"/>
                </a:lnTo>
                <a:lnTo>
                  <a:pt x="71070" y="32090"/>
                </a:lnTo>
                <a:lnTo>
                  <a:pt x="71060" y="31880"/>
                </a:lnTo>
                <a:lnTo>
                  <a:pt x="70990" y="31730"/>
                </a:lnTo>
                <a:lnTo>
                  <a:pt x="70960" y="31680"/>
                </a:lnTo>
                <a:lnTo>
                  <a:pt x="70960" y="31660"/>
                </a:lnTo>
                <a:lnTo>
                  <a:pt x="70960" y="31630"/>
                </a:lnTo>
                <a:lnTo>
                  <a:pt x="71030" y="31610"/>
                </a:lnTo>
                <a:lnTo>
                  <a:pt x="71520" y="31550"/>
                </a:lnTo>
                <a:lnTo>
                  <a:pt x="71580" y="31530"/>
                </a:lnTo>
                <a:lnTo>
                  <a:pt x="71620" y="31500"/>
                </a:lnTo>
                <a:lnTo>
                  <a:pt x="71940" y="31070"/>
                </a:lnTo>
                <a:lnTo>
                  <a:pt x="71980" y="31050"/>
                </a:lnTo>
                <a:lnTo>
                  <a:pt x="72040" y="31040"/>
                </a:lnTo>
                <a:lnTo>
                  <a:pt x="72240" y="31030"/>
                </a:lnTo>
                <a:lnTo>
                  <a:pt x="72360" y="31040"/>
                </a:lnTo>
                <a:lnTo>
                  <a:pt x="72550" y="31030"/>
                </a:lnTo>
                <a:lnTo>
                  <a:pt x="72680" y="31010"/>
                </a:lnTo>
                <a:lnTo>
                  <a:pt x="72760" y="30970"/>
                </a:lnTo>
                <a:lnTo>
                  <a:pt x="72900" y="30830"/>
                </a:lnTo>
                <a:lnTo>
                  <a:pt x="73030" y="30740"/>
                </a:lnTo>
                <a:lnTo>
                  <a:pt x="73120" y="30820"/>
                </a:lnTo>
                <a:lnTo>
                  <a:pt x="73130" y="30840"/>
                </a:lnTo>
                <a:lnTo>
                  <a:pt x="73170" y="30880"/>
                </a:lnTo>
                <a:lnTo>
                  <a:pt x="73200" y="30890"/>
                </a:lnTo>
                <a:lnTo>
                  <a:pt x="73230" y="30900"/>
                </a:lnTo>
                <a:lnTo>
                  <a:pt x="73250" y="30910"/>
                </a:lnTo>
                <a:lnTo>
                  <a:pt x="73280" y="30920"/>
                </a:lnTo>
                <a:lnTo>
                  <a:pt x="73300" y="30940"/>
                </a:lnTo>
                <a:lnTo>
                  <a:pt x="73320" y="30960"/>
                </a:lnTo>
                <a:lnTo>
                  <a:pt x="73350" y="30980"/>
                </a:lnTo>
                <a:lnTo>
                  <a:pt x="73380" y="30980"/>
                </a:lnTo>
                <a:lnTo>
                  <a:pt x="73410" y="30950"/>
                </a:lnTo>
                <a:lnTo>
                  <a:pt x="73430" y="30920"/>
                </a:lnTo>
                <a:lnTo>
                  <a:pt x="73460" y="30900"/>
                </a:lnTo>
                <a:lnTo>
                  <a:pt x="73500" y="30880"/>
                </a:lnTo>
                <a:lnTo>
                  <a:pt x="73660" y="30840"/>
                </a:lnTo>
                <a:lnTo>
                  <a:pt x="73710" y="30840"/>
                </a:lnTo>
                <a:lnTo>
                  <a:pt x="73760" y="30880"/>
                </a:lnTo>
                <a:lnTo>
                  <a:pt x="73840" y="30970"/>
                </a:lnTo>
                <a:lnTo>
                  <a:pt x="73890" y="31000"/>
                </a:lnTo>
                <a:lnTo>
                  <a:pt x="73950" y="31030"/>
                </a:lnTo>
                <a:lnTo>
                  <a:pt x="74090" y="31060"/>
                </a:lnTo>
                <a:lnTo>
                  <a:pt x="74120" y="31080"/>
                </a:lnTo>
                <a:lnTo>
                  <a:pt x="74140" y="31090"/>
                </a:lnTo>
                <a:lnTo>
                  <a:pt x="74190" y="31090"/>
                </a:lnTo>
                <a:lnTo>
                  <a:pt x="74260" y="31090"/>
                </a:lnTo>
                <a:lnTo>
                  <a:pt x="74410" y="31070"/>
                </a:lnTo>
                <a:lnTo>
                  <a:pt x="74610" y="31060"/>
                </a:lnTo>
                <a:lnTo>
                  <a:pt x="74640" y="31050"/>
                </a:lnTo>
                <a:lnTo>
                  <a:pt x="74660" y="30970"/>
                </a:lnTo>
                <a:lnTo>
                  <a:pt x="74680" y="30950"/>
                </a:lnTo>
                <a:lnTo>
                  <a:pt x="74730" y="30970"/>
                </a:lnTo>
                <a:lnTo>
                  <a:pt x="74800" y="30990"/>
                </a:lnTo>
                <a:lnTo>
                  <a:pt x="75040" y="31050"/>
                </a:lnTo>
                <a:lnTo>
                  <a:pt x="75090" y="31030"/>
                </a:lnTo>
                <a:lnTo>
                  <a:pt x="75100" y="30990"/>
                </a:lnTo>
                <a:lnTo>
                  <a:pt x="75040" y="30810"/>
                </a:lnTo>
                <a:lnTo>
                  <a:pt x="75030" y="30760"/>
                </a:lnTo>
                <a:lnTo>
                  <a:pt x="75020" y="30740"/>
                </a:lnTo>
                <a:lnTo>
                  <a:pt x="75080" y="30700"/>
                </a:lnTo>
                <a:lnTo>
                  <a:pt x="75320" y="30740"/>
                </a:lnTo>
                <a:lnTo>
                  <a:pt x="75510" y="30760"/>
                </a:lnTo>
                <a:lnTo>
                  <a:pt x="75570" y="30750"/>
                </a:lnTo>
                <a:lnTo>
                  <a:pt x="75650" y="30730"/>
                </a:lnTo>
                <a:lnTo>
                  <a:pt x="75760" y="30690"/>
                </a:lnTo>
                <a:lnTo>
                  <a:pt x="75880" y="30630"/>
                </a:lnTo>
                <a:lnTo>
                  <a:pt x="76000" y="30540"/>
                </a:lnTo>
                <a:lnTo>
                  <a:pt x="76240" y="30310"/>
                </a:lnTo>
                <a:lnTo>
                  <a:pt x="76330" y="30140"/>
                </a:lnTo>
                <a:lnTo>
                  <a:pt x="76300" y="29390"/>
                </a:lnTo>
                <a:lnTo>
                  <a:pt x="76250" y="29120"/>
                </a:lnTo>
                <a:lnTo>
                  <a:pt x="76230" y="29060"/>
                </a:lnTo>
                <a:lnTo>
                  <a:pt x="76240" y="29020"/>
                </a:lnTo>
                <a:lnTo>
                  <a:pt x="76290" y="28980"/>
                </a:lnTo>
                <a:lnTo>
                  <a:pt x="76360" y="28900"/>
                </a:lnTo>
                <a:lnTo>
                  <a:pt x="76490" y="28770"/>
                </a:lnTo>
                <a:lnTo>
                  <a:pt x="76480" y="28680"/>
                </a:lnTo>
                <a:lnTo>
                  <a:pt x="76480" y="28650"/>
                </a:lnTo>
                <a:lnTo>
                  <a:pt x="76480" y="28610"/>
                </a:lnTo>
                <a:lnTo>
                  <a:pt x="76660" y="27890"/>
                </a:lnTo>
                <a:lnTo>
                  <a:pt x="76710" y="27800"/>
                </a:lnTo>
                <a:lnTo>
                  <a:pt x="76770" y="27740"/>
                </a:lnTo>
                <a:lnTo>
                  <a:pt x="76910" y="27740"/>
                </a:lnTo>
                <a:lnTo>
                  <a:pt x="76990" y="27750"/>
                </a:lnTo>
                <a:lnTo>
                  <a:pt x="77170" y="27780"/>
                </a:lnTo>
                <a:lnTo>
                  <a:pt x="77250" y="27780"/>
                </a:lnTo>
                <a:lnTo>
                  <a:pt x="77300" y="27770"/>
                </a:lnTo>
                <a:lnTo>
                  <a:pt x="77330" y="27710"/>
                </a:lnTo>
                <a:lnTo>
                  <a:pt x="77330" y="27660"/>
                </a:lnTo>
                <a:lnTo>
                  <a:pt x="77340" y="27580"/>
                </a:lnTo>
                <a:lnTo>
                  <a:pt x="77350" y="27540"/>
                </a:lnTo>
                <a:lnTo>
                  <a:pt x="77380" y="27500"/>
                </a:lnTo>
                <a:lnTo>
                  <a:pt x="77430" y="27450"/>
                </a:lnTo>
                <a:lnTo>
                  <a:pt x="77470" y="27400"/>
                </a:lnTo>
                <a:lnTo>
                  <a:pt x="77500" y="27340"/>
                </a:lnTo>
                <a:lnTo>
                  <a:pt x="77520" y="27260"/>
                </a:lnTo>
                <a:lnTo>
                  <a:pt x="77510" y="27180"/>
                </a:lnTo>
                <a:lnTo>
                  <a:pt x="77480" y="27010"/>
                </a:lnTo>
                <a:lnTo>
                  <a:pt x="77490" y="26970"/>
                </a:lnTo>
                <a:lnTo>
                  <a:pt x="77530" y="26960"/>
                </a:lnTo>
                <a:lnTo>
                  <a:pt x="77590" y="26950"/>
                </a:lnTo>
                <a:lnTo>
                  <a:pt x="77680" y="27010"/>
                </a:lnTo>
                <a:lnTo>
                  <a:pt x="77720" y="27050"/>
                </a:lnTo>
                <a:lnTo>
                  <a:pt x="77740" y="27110"/>
                </a:lnTo>
                <a:lnTo>
                  <a:pt x="77740" y="27160"/>
                </a:lnTo>
                <a:lnTo>
                  <a:pt x="77730" y="27220"/>
                </a:lnTo>
                <a:lnTo>
                  <a:pt x="77730" y="27270"/>
                </a:lnTo>
                <a:lnTo>
                  <a:pt x="77740" y="27320"/>
                </a:lnTo>
                <a:lnTo>
                  <a:pt x="77780" y="27410"/>
                </a:lnTo>
                <a:lnTo>
                  <a:pt x="77820" y="27520"/>
                </a:lnTo>
                <a:lnTo>
                  <a:pt x="77850" y="27560"/>
                </a:lnTo>
                <a:lnTo>
                  <a:pt x="77920" y="27560"/>
                </a:lnTo>
                <a:lnTo>
                  <a:pt x="78030" y="27460"/>
                </a:lnTo>
                <a:lnTo>
                  <a:pt x="78250" y="27160"/>
                </a:lnTo>
                <a:lnTo>
                  <a:pt x="78460" y="27150"/>
                </a:lnTo>
                <a:lnTo>
                  <a:pt x="78530" y="27160"/>
                </a:lnTo>
                <a:lnTo>
                  <a:pt x="78600" y="27170"/>
                </a:lnTo>
                <a:lnTo>
                  <a:pt x="78670" y="27200"/>
                </a:lnTo>
                <a:lnTo>
                  <a:pt x="78740" y="27230"/>
                </a:lnTo>
                <a:lnTo>
                  <a:pt x="78780" y="27250"/>
                </a:lnTo>
                <a:lnTo>
                  <a:pt x="78820" y="27240"/>
                </a:lnTo>
                <a:lnTo>
                  <a:pt x="78870" y="27230"/>
                </a:lnTo>
                <a:lnTo>
                  <a:pt x="78870" y="27250"/>
                </a:lnTo>
                <a:lnTo>
                  <a:pt x="78860" y="27290"/>
                </a:lnTo>
                <a:lnTo>
                  <a:pt x="78800" y="27430"/>
                </a:lnTo>
                <a:lnTo>
                  <a:pt x="78830" y="27500"/>
                </a:lnTo>
                <a:lnTo>
                  <a:pt x="78980" y="27350"/>
                </a:lnTo>
                <a:lnTo>
                  <a:pt x="79000" y="27320"/>
                </a:lnTo>
                <a:lnTo>
                  <a:pt x="79050" y="27120"/>
                </a:lnTo>
                <a:lnTo>
                  <a:pt x="79080" y="26920"/>
                </a:lnTo>
                <a:lnTo>
                  <a:pt x="79020" y="26790"/>
                </a:lnTo>
                <a:lnTo>
                  <a:pt x="79000" y="26700"/>
                </a:lnTo>
                <a:lnTo>
                  <a:pt x="78980" y="26680"/>
                </a:lnTo>
                <a:lnTo>
                  <a:pt x="78950" y="26660"/>
                </a:lnTo>
                <a:lnTo>
                  <a:pt x="78950" y="26640"/>
                </a:lnTo>
                <a:lnTo>
                  <a:pt x="78970" y="26610"/>
                </a:lnTo>
                <a:lnTo>
                  <a:pt x="79100" y="26520"/>
                </a:lnTo>
                <a:lnTo>
                  <a:pt x="79210" y="26430"/>
                </a:lnTo>
                <a:lnTo>
                  <a:pt x="79250" y="26400"/>
                </a:lnTo>
                <a:lnTo>
                  <a:pt x="79400" y="26340"/>
                </a:lnTo>
                <a:lnTo>
                  <a:pt x="79420" y="26290"/>
                </a:lnTo>
                <a:lnTo>
                  <a:pt x="79410" y="26230"/>
                </a:lnTo>
                <a:lnTo>
                  <a:pt x="79350" y="26090"/>
                </a:lnTo>
                <a:lnTo>
                  <a:pt x="79330" y="26010"/>
                </a:lnTo>
                <a:lnTo>
                  <a:pt x="79350" y="25950"/>
                </a:lnTo>
                <a:lnTo>
                  <a:pt x="79370" y="25940"/>
                </a:lnTo>
                <a:lnTo>
                  <a:pt x="79480" y="26000"/>
                </a:lnTo>
                <a:lnTo>
                  <a:pt x="79880" y="26290"/>
                </a:lnTo>
                <a:lnTo>
                  <a:pt x="79960" y="26420"/>
                </a:lnTo>
                <a:lnTo>
                  <a:pt x="79930" y="26520"/>
                </a:lnTo>
                <a:lnTo>
                  <a:pt x="79950" y="26550"/>
                </a:lnTo>
                <a:lnTo>
                  <a:pt x="80020" y="26580"/>
                </a:lnTo>
                <a:lnTo>
                  <a:pt x="80160" y="26590"/>
                </a:lnTo>
                <a:lnTo>
                  <a:pt x="80270" y="26590"/>
                </a:lnTo>
                <a:lnTo>
                  <a:pt x="80320" y="26600"/>
                </a:lnTo>
                <a:lnTo>
                  <a:pt x="80340" y="26620"/>
                </a:lnTo>
                <a:lnTo>
                  <a:pt x="80340" y="26690"/>
                </a:lnTo>
                <a:lnTo>
                  <a:pt x="80320" y="26730"/>
                </a:lnTo>
                <a:lnTo>
                  <a:pt x="80290" y="26760"/>
                </a:lnTo>
                <a:lnTo>
                  <a:pt x="80270" y="26790"/>
                </a:lnTo>
                <a:lnTo>
                  <a:pt x="80260" y="26810"/>
                </a:lnTo>
                <a:lnTo>
                  <a:pt x="80290" y="26850"/>
                </a:lnTo>
                <a:lnTo>
                  <a:pt x="80350" y="26900"/>
                </a:lnTo>
                <a:lnTo>
                  <a:pt x="80600" y="27070"/>
                </a:lnTo>
                <a:lnTo>
                  <a:pt x="80740" y="27110"/>
                </a:lnTo>
                <a:lnTo>
                  <a:pt x="80780" y="27250"/>
                </a:lnTo>
                <a:lnTo>
                  <a:pt x="80790" y="27280"/>
                </a:lnTo>
                <a:lnTo>
                  <a:pt x="80800" y="27310"/>
                </a:lnTo>
                <a:lnTo>
                  <a:pt x="80830" y="27340"/>
                </a:lnTo>
                <a:lnTo>
                  <a:pt x="80970" y="27410"/>
                </a:lnTo>
                <a:lnTo>
                  <a:pt x="81240" y="27430"/>
                </a:lnTo>
                <a:lnTo>
                  <a:pt x="81840" y="27150"/>
                </a:lnTo>
                <a:lnTo>
                  <a:pt x="81910" y="27130"/>
                </a:lnTo>
                <a:lnTo>
                  <a:pt x="82010" y="27120"/>
                </a:lnTo>
                <a:lnTo>
                  <a:pt x="82270" y="27160"/>
                </a:lnTo>
                <a:lnTo>
                  <a:pt x="82630" y="27130"/>
                </a:lnTo>
                <a:lnTo>
                  <a:pt x="82990" y="26880"/>
                </a:lnTo>
                <a:lnTo>
                  <a:pt x="83020" y="26810"/>
                </a:lnTo>
                <a:lnTo>
                  <a:pt x="83040" y="26730"/>
                </a:lnTo>
                <a:lnTo>
                  <a:pt x="83000" y="26630"/>
                </a:lnTo>
                <a:lnTo>
                  <a:pt x="82990" y="26600"/>
                </a:lnTo>
                <a:lnTo>
                  <a:pt x="82990" y="26580"/>
                </a:lnTo>
                <a:lnTo>
                  <a:pt x="83000" y="26540"/>
                </a:lnTo>
                <a:lnTo>
                  <a:pt x="83030" y="26510"/>
                </a:lnTo>
                <a:lnTo>
                  <a:pt x="83050" y="26500"/>
                </a:lnTo>
                <a:lnTo>
                  <a:pt x="83110" y="26530"/>
                </a:lnTo>
                <a:lnTo>
                  <a:pt x="83160" y="26550"/>
                </a:lnTo>
                <a:lnTo>
                  <a:pt x="83270" y="26610"/>
                </a:lnTo>
                <a:lnTo>
                  <a:pt x="83310" y="26600"/>
                </a:lnTo>
                <a:lnTo>
                  <a:pt x="83370" y="26560"/>
                </a:lnTo>
                <a:lnTo>
                  <a:pt x="83500" y="26460"/>
                </a:lnTo>
                <a:lnTo>
                  <a:pt x="83670" y="26280"/>
                </a:lnTo>
                <a:lnTo>
                  <a:pt x="83700" y="26240"/>
                </a:lnTo>
                <a:lnTo>
                  <a:pt x="83720" y="26220"/>
                </a:lnTo>
                <a:lnTo>
                  <a:pt x="83760" y="26210"/>
                </a:lnTo>
                <a:lnTo>
                  <a:pt x="83810" y="26190"/>
                </a:lnTo>
                <a:lnTo>
                  <a:pt x="83840" y="26170"/>
                </a:lnTo>
                <a:lnTo>
                  <a:pt x="83870" y="26150"/>
                </a:lnTo>
                <a:lnTo>
                  <a:pt x="83900" y="26140"/>
                </a:lnTo>
                <a:lnTo>
                  <a:pt x="83950" y="26150"/>
                </a:lnTo>
                <a:lnTo>
                  <a:pt x="84080" y="26260"/>
                </a:lnTo>
                <a:lnTo>
                  <a:pt x="84240" y="26310"/>
                </a:lnTo>
                <a:lnTo>
                  <a:pt x="84610" y="26240"/>
                </a:lnTo>
                <a:lnTo>
                  <a:pt x="84710" y="26240"/>
                </a:lnTo>
                <a:lnTo>
                  <a:pt x="84750" y="26230"/>
                </a:lnTo>
                <a:lnTo>
                  <a:pt x="84790" y="26220"/>
                </a:lnTo>
                <a:lnTo>
                  <a:pt x="84870" y="26180"/>
                </a:lnTo>
                <a:lnTo>
                  <a:pt x="84880" y="26210"/>
                </a:lnTo>
                <a:lnTo>
                  <a:pt x="84890" y="26270"/>
                </a:lnTo>
                <a:lnTo>
                  <a:pt x="84860" y="26490"/>
                </a:lnTo>
                <a:lnTo>
                  <a:pt x="84850" y="26530"/>
                </a:lnTo>
                <a:lnTo>
                  <a:pt x="84830" y="26540"/>
                </a:lnTo>
                <a:lnTo>
                  <a:pt x="84780" y="26570"/>
                </a:lnTo>
                <a:lnTo>
                  <a:pt x="84740" y="26580"/>
                </a:lnTo>
                <a:lnTo>
                  <a:pt x="84720" y="26610"/>
                </a:lnTo>
                <a:lnTo>
                  <a:pt x="84710" y="26640"/>
                </a:lnTo>
                <a:lnTo>
                  <a:pt x="84700" y="26670"/>
                </a:lnTo>
                <a:lnTo>
                  <a:pt x="84680" y="26700"/>
                </a:lnTo>
                <a:lnTo>
                  <a:pt x="84660" y="26730"/>
                </a:lnTo>
                <a:lnTo>
                  <a:pt x="84630" y="26760"/>
                </a:lnTo>
                <a:lnTo>
                  <a:pt x="84600" y="26780"/>
                </a:lnTo>
                <a:lnTo>
                  <a:pt x="84610" y="26810"/>
                </a:lnTo>
                <a:lnTo>
                  <a:pt x="84660" y="26880"/>
                </a:lnTo>
                <a:lnTo>
                  <a:pt x="84790" y="27000"/>
                </a:lnTo>
                <a:lnTo>
                  <a:pt x="85010" y="27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