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Sancti Spíritus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Cuba • State Map | Fully Editable Vector Shape</a:t>
            </a:r>
          </a:p>
        </p:txBody>
      </p:sp>
      <p:sp>
        <p:nvSpPr>
          <p:cNvPr id="101" name="Sancti Spíritus"/>
          <p:cNvSpPr/>
          <p:nvPr/>
        </p:nvSpPr>
        <p:spPr>
          <a:xfrm>
            <a:off x="2072487" y="2418770"/>
            <a:ext cx="8046720" cy="2751978"/>
          </a:xfrm>
          <a:custGeom>
            <a:avLst/>
            <a:gdLst/>
            <a:ahLst/>
            <a:cxnLst/>
            <a:rect l="0" t="0" r="100000" b="34200"/>
            <a:pathLst>
              <a:path w="100000" h="34200">
                <a:moveTo>
                  <a:pt x="54680" y="7280"/>
                </a:moveTo>
                <a:lnTo>
                  <a:pt x="54630" y="7160"/>
                </a:lnTo>
                <a:lnTo>
                  <a:pt x="54510" y="7110"/>
                </a:lnTo>
                <a:lnTo>
                  <a:pt x="54010" y="7080"/>
                </a:lnTo>
                <a:lnTo>
                  <a:pt x="53920" y="7040"/>
                </a:lnTo>
                <a:lnTo>
                  <a:pt x="53820" y="6970"/>
                </a:lnTo>
                <a:lnTo>
                  <a:pt x="53960" y="6950"/>
                </a:lnTo>
                <a:lnTo>
                  <a:pt x="54750" y="7000"/>
                </a:lnTo>
                <a:lnTo>
                  <a:pt x="54880" y="7080"/>
                </a:lnTo>
                <a:lnTo>
                  <a:pt x="54880" y="7180"/>
                </a:lnTo>
                <a:lnTo>
                  <a:pt x="54680" y="7280"/>
                </a:lnTo>
                <a:close/>
                <a:moveTo>
                  <a:pt x="55160" y="9460"/>
                </a:moveTo>
                <a:lnTo>
                  <a:pt x="55130" y="9590"/>
                </a:lnTo>
                <a:lnTo>
                  <a:pt x="55100" y="9860"/>
                </a:lnTo>
                <a:lnTo>
                  <a:pt x="55040" y="9930"/>
                </a:lnTo>
                <a:lnTo>
                  <a:pt x="54970" y="10000"/>
                </a:lnTo>
                <a:lnTo>
                  <a:pt x="54920" y="10100"/>
                </a:lnTo>
                <a:lnTo>
                  <a:pt x="54830" y="10290"/>
                </a:lnTo>
                <a:lnTo>
                  <a:pt x="54760" y="10580"/>
                </a:lnTo>
                <a:lnTo>
                  <a:pt x="54670" y="10750"/>
                </a:lnTo>
                <a:lnTo>
                  <a:pt x="54550" y="10960"/>
                </a:lnTo>
                <a:lnTo>
                  <a:pt x="54440" y="11160"/>
                </a:lnTo>
                <a:lnTo>
                  <a:pt x="54370" y="11370"/>
                </a:lnTo>
                <a:lnTo>
                  <a:pt x="54260" y="11480"/>
                </a:lnTo>
                <a:lnTo>
                  <a:pt x="54270" y="11730"/>
                </a:lnTo>
                <a:lnTo>
                  <a:pt x="54150" y="12020"/>
                </a:lnTo>
                <a:lnTo>
                  <a:pt x="54160" y="12200"/>
                </a:lnTo>
                <a:lnTo>
                  <a:pt x="54290" y="12320"/>
                </a:lnTo>
                <a:lnTo>
                  <a:pt x="54550" y="12530"/>
                </a:lnTo>
                <a:lnTo>
                  <a:pt x="54730" y="12630"/>
                </a:lnTo>
                <a:lnTo>
                  <a:pt x="54840" y="12680"/>
                </a:lnTo>
                <a:lnTo>
                  <a:pt x="54880" y="12840"/>
                </a:lnTo>
                <a:lnTo>
                  <a:pt x="54880" y="13050"/>
                </a:lnTo>
                <a:lnTo>
                  <a:pt x="54760" y="13270"/>
                </a:lnTo>
                <a:lnTo>
                  <a:pt x="54610" y="13500"/>
                </a:lnTo>
                <a:lnTo>
                  <a:pt x="54560" y="13600"/>
                </a:lnTo>
                <a:lnTo>
                  <a:pt x="54440" y="13580"/>
                </a:lnTo>
                <a:lnTo>
                  <a:pt x="54310" y="13560"/>
                </a:lnTo>
                <a:lnTo>
                  <a:pt x="54210" y="13630"/>
                </a:lnTo>
                <a:lnTo>
                  <a:pt x="54160" y="13810"/>
                </a:lnTo>
                <a:lnTo>
                  <a:pt x="54060" y="14010"/>
                </a:lnTo>
                <a:lnTo>
                  <a:pt x="53940" y="14250"/>
                </a:lnTo>
                <a:lnTo>
                  <a:pt x="53850" y="14450"/>
                </a:lnTo>
                <a:lnTo>
                  <a:pt x="53770" y="14800"/>
                </a:lnTo>
                <a:lnTo>
                  <a:pt x="53580" y="15200"/>
                </a:lnTo>
                <a:lnTo>
                  <a:pt x="53520" y="15340"/>
                </a:lnTo>
                <a:lnTo>
                  <a:pt x="53660" y="15550"/>
                </a:lnTo>
                <a:lnTo>
                  <a:pt x="53720" y="15700"/>
                </a:lnTo>
                <a:lnTo>
                  <a:pt x="53680" y="15950"/>
                </a:lnTo>
                <a:lnTo>
                  <a:pt x="53630" y="16110"/>
                </a:lnTo>
                <a:lnTo>
                  <a:pt x="53710" y="16210"/>
                </a:lnTo>
                <a:lnTo>
                  <a:pt x="53940" y="16210"/>
                </a:lnTo>
                <a:lnTo>
                  <a:pt x="54180" y="16110"/>
                </a:lnTo>
                <a:lnTo>
                  <a:pt x="54280" y="15990"/>
                </a:lnTo>
                <a:lnTo>
                  <a:pt x="54280" y="15840"/>
                </a:lnTo>
                <a:lnTo>
                  <a:pt x="54400" y="15660"/>
                </a:lnTo>
                <a:lnTo>
                  <a:pt x="54610" y="15750"/>
                </a:lnTo>
                <a:lnTo>
                  <a:pt x="54800" y="15880"/>
                </a:lnTo>
                <a:lnTo>
                  <a:pt x="54840" y="16000"/>
                </a:lnTo>
                <a:lnTo>
                  <a:pt x="54820" y="16240"/>
                </a:lnTo>
                <a:lnTo>
                  <a:pt x="54840" y="16510"/>
                </a:lnTo>
                <a:lnTo>
                  <a:pt x="54890" y="16700"/>
                </a:lnTo>
                <a:lnTo>
                  <a:pt x="54800" y="16740"/>
                </a:lnTo>
                <a:lnTo>
                  <a:pt x="54740" y="16670"/>
                </a:lnTo>
                <a:lnTo>
                  <a:pt x="54590" y="16750"/>
                </a:lnTo>
                <a:lnTo>
                  <a:pt x="54440" y="16790"/>
                </a:lnTo>
                <a:lnTo>
                  <a:pt x="54080" y="16800"/>
                </a:lnTo>
                <a:lnTo>
                  <a:pt x="53910" y="16820"/>
                </a:lnTo>
                <a:lnTo>
                  <a:pt x="53470" y="17040"/>
                </a:lnTo>
                <a:lnTo>
                  <a:pt x="53130" y="17130"/>
                </a:lnTo>
                <a:lnTo>
                  <a:pt x="52790" y="17160"/>
                </a:lnTo>
                <a:lnTo>
                  <a:pt x="52450" y="17130"/>
                </a:lnTo>
                <a:lnTo>
                  <a:pt x="51780" y="16940"/>
                </a:lnTo>
                <a:lnTo>
                  <a:pt x="51640" y="16850"/>
                </a:lnTo>
                <a:lnTo>
                  <a:pt x="51480" y="16710"/>
                </a:lnTo>
                <a:lnTo>
                  <a:pt x="51370" y="16690"/>
                </a:lnTo>
                <a:lnTo>
                  <a:pt x="50930" y="16740"/>
                </a:lnTo>
                <a:lnTo>
                  <a:pt x="50760" y="16740"/>
                </a:lnTo>
                <a:lnTo>
                  <a:pt x="50580" y="16680"/>
                </a:lnTo>
                <a:lnTo>
                  <a:pt x="50500" y="16630"/>
                </a:lnTo>
                <a:lnTo>
                  <a:pt x="50420" y="16550"/>
                </a:lnTo>
                <a:lnTo>
                  <a:pt x="50290" y="16340"/>
                </a:lnTo>
                <a:lnTo>
                  <a:pt x="50220" y="16260"/>
                </a:lnTo>
                <a:lnTo>
                  <a:pt x="50190" y="16330"/>
                </a:lnTo>
                <a:lnTo>
                  <a:pt x="50160" y="16430"/>
                </a:lnTo>
                <a:lnTo>
                  <a:pt x="50100" y="16490"/>
                </a:lnTo>
                <a:lnTo>
                  <a:pt x="50010" y="16500"/>
                </a:lnTo>
                <a:lnTo>
                  <a:pt x="49930" y="16460"/>
                </a:lnTo>
                <a:lnTo>
                  <a:pt x="49850" y="16380"/>
                </a:lnTo>
                <a:lnTo>
                  <a:pt x="49800" y="16360"/>
                </a:lnTo>
                <a:lnTo>
                  <a:pt x="49440" y="16260"/>
                </a:lnTo>
                <a:lnTo>
                  <a:pt x="49390" y="16230"/>
                </a:lnTo>
                <a:lnTo>
                  <a:pt x="49320" y="16180"/>
                </a:lnTo>
                <a:lnTo>
                  <a:pt x="49270" y="16090"/>
                </a:lnTo>
                <a:lnTo>
                  <a:pt x="49230" y="15990"/>
                </a:lnTo>
                <a:lnTo>
                  <a:pt x="49180" y="15910"/>
                </a:lnTo>
                <a:lnTo>
                  <a:pt x="49070" y="15870"/>
                </a:lnTo>
                <a:lnTo>
                  <a:pt x="48470" y="15850"/>
                </a:lnTo>
                <a:lnTo>
                  <a:pt x="47910" y="15690"/>
                </a:lnTo>
                <a:lnTo>
                  <a:pt x="47690" y="15690"/>
                </a:lnTo>
                <a:lnTo>
                  <a:pt x="47600" y="15840"/>
                </a:lnTo>
                <a:lnTo>
                  <a:pt x="47540" y="16000"/>
                </a:lnTo>
                <a:lnTo>
                  <a:pt x="47400" y="15970"/>
                </a:lnTo>
                <a:lnTo>
                  <a:pt x="47210" y="15880"/>
                </a:lnTo>
                <a:lnTo>
                  <a:pt x="47020" y="15810"/>
                </a:lnTo>
                <a:lnTo>
                  <a:pt x="47020" y="15750"/>
                </a:lnTo>
                <a:lnTo>
                  <a:pt x="47200" y="15680"/>
                </a:lnTo>
                <a:lnTo>
                  <a:pt x="47200" y="15620"/>
                </a:lnTo>
                <a:lnTo>
                  <a:pt x="47070" y="15590"/>
                </a:lnTo>
                <a:lnTo>
                  <a:pt x="47040" y="15490"/>
                </a:lnTo>
                <a:lnTo>
                  <a:pt x="47050" y="15360"/>
                </a:lnTo>
                <a:lnTo>
                  <a:pt x="47020" y="15250"/>
                </a:lnTo>
                <a:lnTo>
                  <a:pt x="46880" y="15360"/>
                </a:lnTo>
                <a:lnTo>
                  <a:pt x="46730" y="15400"/>
                </a:lnTo>
                <a:lnTo>
                  <a:pt x="46570" y="15400"/>
                </a:lnTo>
                <a:lnTo>
                  <a:pt x="46380" y="15370"/>
                </a:lnTo>
                <a:lnTo>
                  <a:pt x="46210" y="15310"/>
                </a:lnTo>
                <a:lnTo>
                  <a:pt x="46110" y="15290"/>
                </a:lnTo>
                <a:lnTo>
                  <a:pt x="46040" y="15310"/>
                </a:lnTo>
                <a:lnTo>
                  <a:pt x="46020" y="15370"/>
                </a:lnTo>
                <a:lnTo>
                  <a:pt x="46070" y="15430"/>
                </a:lnTo>
                <a:lnTo>
                  <a:pt x="46150" y="15480"/>
                </a:lnTo>
                <a:lnTo>
                  <a:pt x="46220" y="15490"/>
                </a:lnTo>
                <a:lnTo>
                  <a:pt x="46120" y="15610"/>
                </a:lnTo>
                <a:lnTo>
                  <a:pt x="45960" y="15530"/>
                </a:lnTo>
                <a:lnTo>
                  <a:pt x="45820" y="15370"/>
                </a:lnTo>
                <a:lnTo>
                  <a:pt x="45760" y="15220"/>
                </a:lnTo>
                <a:lnTo>
                  <a:pt x="45740" y="15030"/>
                </a:lnTo>
                <a:lnTo>
                  <a:pt x="45680" y="14860"/>
                </a:lnTo>
                <a:lnTo>
                  <a:pt x="45580" y="14740"/>
                </a:lnTo>
                <a:lnTo>
                  <a:pt x="45440" y="14690"/>
                </a:lnTo>
                <a:lnTo>
                  <a:pt x="45300" y="14670"/>
                </a:lnTo>
                <a:lnTo>
                  <a:pt x="45300" y="14660"/>
                </a:lnTo>
                <a:lnTo>
                  <a:pt x="45310" y="14290"/>
                </a:lnTo>
                <a:lnTo>
                  <a:pt x="45320" y="14240"/>
                </a:lnTo>
                <a:lnTo>
                  <a:pt x="45350" y="14200"/>
                </a:lnTo>
                <a:lnTo>
                  <a:pt x="45410" y="14130"/>
                </a:lnTo>
                <a:lnTo>
                  <a:pt x="45640" y="13950"/>
                </a:lnTo>
                <a:lnTo>
                  <a:pt x="45940" y="13640"/>
                </a:lnTo>
                <a:lnTo>
                  <a:pt x="46240" y="13500"/>
                </a:lnTo>
                <a:lnTo>
                  <a:pt x="46400" y="13370"/>
                </a:lnTo>
                <a:lnTo>
                  <a:pt x="46450" y="13350"/>
                </a:lnTo>
                <a:lnTo>
                  <a:pt x="46580" y="13360"/>
                </a:lnTo>
                <a:lnTo>
                  <a:pt x="46620" y="13330"/>
                </a:lnTo>
                <a:lnTo>
                  <a:pt x="46640" y="13290"/>
                </a:lnTo>
                <a:lnTo>
                  <a:pt x="46660" y="13210"/>
                </a:lnTo>
                <a:lnTo>
                  <a:pt x="46690" y="13140"/>
                </a:lnTo>
                <a:lnTo>
                  <a:pt x="46780" y="13030"/>
                </a:lnTo>
                <a:lnTo>
                  <a:pt x="46860" y="13000"/>
                </a:lnTo>
                <a:lnTo>
                  <a:pt x="46940" y="12980"/>
                </a:lnTo>
                <a:lnTo>
                  <a:pt x="47430" y="13100"/>
                </a:lnTo>
                <a:lnTo>
                  <a:pt x="47490" y="13130"/>
                </a:lnTo>
                <a:lnTo>
                  <a:pt x="47530" y="13160"/>
                </a:lnTo>
                <a:lnTo>
                  <a:pt x="47650" y="13220"/>
                </a:lnTo>
                <a:lnTo>
                  <a:pt x="47900" y="13240"/>
                </a:lnTo>
                <a:lnTo>
                  <a:pt x="48110" y="13060"/>
                </a:lnTo>
                <a:lnTo>
                  <a:pt x="48280" y="12790"/>
                </a:lnTo>
                <a:lnTo>
                  <a:pt x="48420" y="12510"/>
                </a:lnTo>
                <a:lnTo>
                  <a:pt x="48460" y="12340"/>
                </a:lnTo>
                <a:lnTo>
                  <a:pt x="48470" y="12230"/>
                </a:lnTo>
                <a:lnTo>
                  <a:pt x="48440" y="12180"/>
                </a:lnTo>
                <a:lnTo>
                  <a:pt x="48400" y="12160"/>
                </a:lnTo>
                <a:lnTo>
                  <a:pt x="48350" y="12160"/>
                </a:lnTo>
                <a:lnTo>
                  <a:pt x="48310" y="12160"/>
                </a:lnTo>
                <a:lnTo>
                  <a:pt x="48270" y="12150"/>
                </a:lnTo>
                <a:lnTo>
                  <a:pt x="48240" y="12130"/>
                </a:lnTo>
                <a:lnTo>
                  <a:pt x="48210" y="12070"/>
                </a:lnTo>
                <a:lnTo>
                  <a:pt x="48180" y="11960"/>
                </a:lnTo>
                <a:lnTo>
                  <a:pt x="48050" y="11720"/>
                </a:lnTo>
                <a:lnTo>
                  <a:pt x="48000" y="11570"/>
                </a:lnTo>
                <a:lnTo>
                  <a:pt x="48000" y="11470"/>
                </a:lnTo>
                <a:lnTo>
                  <a:pt x="48010" y="11410"/>
                </a:lnTo>
                <a:lnTo>
                  <a:pt x="48110" y="11330"/>
                </a:lnTo>
                <a:lnTo>
                  <a:pt x="48380" y="11340"/>
                </a:lnTo>
                <a:lnTo>
                  <a:pt x="48480" y="11420"/>
                </a:lnTo>
                <a:lnTo>
                  <a:pt x="48510" y="11480"/>
                </a:lnTo>
                <a:lnTo>
                  <a:pt x="48550" y="11540"/>
                </a:lnTo>
                <a:lnTo>
                  <a:pt x="48640" y="11620"/>
                </a:lnTo>
                <a:lnTo>
                  <a:pt x="48730" y="11640"/>
                </a:lnTo>
                <a:lnTo>
                  <a:pt x="48800" y="11630"/>
                </a:lnTo>
                <a:lnTo>
                  <a:pt x="48860" y="11600"/>
                </a:lnTo>
                <a:lnTo>
                  <a:pt x="48980" y="11520"/>
                </a:lnTo>
                <a:lnTo>
                  <a:pt x="49090" y="11510"/>
                </a:lnTo>
                <a:lnTo>
                  <a:pt x="49170" y="11510"/>
                </a:lnTo>
                <a:lnTo>
                  <a:pt x="49520" y="11620"/>
                </a:lnTo>
                <a:lnTo>
                  <a:pt x="49690" y="11560"/>
                </a:lnTo>
                <a:lnTo>
                  <a:pt x="49800" y="11610"/>
                </a:lnTo>
                <a:lnTo>
                  <a:pt x="49870" y="11660"/>
                </a:lnTo>
                <a:lnTo>
                  <a:pt x="49990" y="11710"/>
                </a:lnTo>
                <a:lnTo>
                  <a:pt x="50110" y="11700"/>
                </a:lnTo>
                <a:lnTo>
                  <a:pt x="50210" y="11660"/>
                </a:lnTo>
                <a:lnTo>
                  <a:pt x="50280" y="11590"/>
                </a:lnTo>
                <a:lnTo>
                  <a:pt x="50350" y="11490"/>
                </a:lnTo>
                <a:lnTo>
                  <a:pt x="50420" y="11360"/>
                </a:lnTo>
                <a:lnTo>
                  <a:pt x="50460" y="11250"/>
                </a:lnTo>
                <a:lnTo>
                  <a:pt x="50500" y="11090"/>
                </a:lnTo>
                <a:lnTo>
                  <a:pt x="50650" y="10930"/>
                </a:lnTo>
                <a:lnTo>
                  <a:pt x="50750" y="10880"/>
                </a:lnTo>
                <a:lnTo>
                  <a:pt x="50900" y="10820"/>
                </a:lnTo>
                <a:lnTo>
                  <a:pt x="51010" y="10820"/>
                </a:lnTo>
                <a:lnTo>
                  <a:pt x="51090" y="10840"/>
                </a:lnTo>
                <a:lnTo>
                  <a:pt x="51300" y="10950"/>
                </a:lnTo>
                <a:lnTo>
                  <a:pt x="51510" y="10980"/>
                </a:lnTo>
                <a:lnTo>
                  <a:pt x="51540" y="10820"/>
                </a:lnTo>
                <a:lnTo>
                  <a:pt x="51530" y="10670"/>
                </a:lnTo>
                <a:lnTo>
                  <a:pt x="51550" y="10560"/>
                </a:lnTo>
                <a:lnTo>
                  <a:pt x="51580" y="10450"/>
                </a:lnTo>
                <a:lnTo>
                  <a:pt x="51580" y="10380"/>
                </a:lnTo>
                <a:lnTo>
                  <a:pt x="51340" y="10050"/>
                </a:lnTo>
                <a:lnTo>
                  <a:pt x="51060" y="9490"/>
                </a:lnTo>
                <a:lnTo>
                  <a:pt x="50990" y="9370"/>
                </a:lnTo>
                <a:lnTo>
                  <a:pt x="50890" y="9300"/>
                </a:lnTo>
                <a:lnTo>
                  <a:pt x="51050" y="9010"/>
                </a:lnTo>
                <a:lnTo>
                  <a:pt x="51040" y="8800"/>
                </a:lnTo>
                <a:lnTo>
                  <a:pt x="51050" y="8790"/>
                </a:lnTo>
                <a:lnTo>
                  <a:pt x="51680" y="9330"/>
                </a:lnTo>
                <a:lnTo>
                  <a:pt x="51920" y="9440"/>
                </a:lnTo>
                <a:lnTo>
                  <a:pt x="52150" y="9410"/>
                </a:lnTo>
                <a:lnTo>
                  <a:pt x="52230" y="9490"/>
                </a:lnTo>
                <a:lnTo>
                  <a:pt x="52390" y="9610"/>
                </a:lnTo>
                <a:lnTo>
                  <a:pt x="52540" y="9660"/>
                </a:lnTo>
                <a:lnTo>
                  <a:pt x="52610" y="9560"/>
                </a:lnTo>
                <a:lnTo>
                  <a:pt x="52700" y="9550"/>
                </a:lnTo>
                <a:lnTo>
                  <a:pt x="53140" y="9650"/>
                </a:lnTo>
                <a:lnTo>
                  <a:pt x="53300" y="9650"/>
                </a:lnTo>
                <a:lnTo>
                  <a:pt x="53390" y="9580"/>
                </a:lnTo>
                <a:lnTo>
                  <a:pt x="53410" y="9530"/>
                </a:lnTo>
                <a:lnTo>
                  <a:pt x="53430" y="9490"/>
                </a:lnTo>
                <a:lnTo>
                  <a:pt x="53530" y="9480"/>
                </a:lnTo>
                <a:lnTo>
                  <a:pt x="53620" y="9500"/>
                </a:lnTo>
                <a:lnTo>
                  <a:pt x="53750" y="9580"/>
                </a:lnTo>
                <a:lnTo>
                  <a:pt x="53850" y="9590"/>
                </a:lnTo>
                <a:lnTo>
                  <a:pt x="54030" y="9570"/>
                </a:lnTo>
                <a:lnTo>
                  <a:pt x="54340" y="9450"/>
                </a:lnTo>
                <a:lnTo>
                  <a:pt x="54500" y="9410"/>
                </a:lnTo>
                <a:lnTo>
                  <a:pt x="54700" y="9400"/>
                </a:lnTo>
                <a:lnTo>
                  <a:pt x="55160" y="9460"/>
                </a:lnTo>
                <a:close/>
                <a:moveTo>
                  <a:pt x="52660" y="7270"/>
                </a:moveTo>
                <a:lnTo>
                  <a:pt x="52740" y="7240"/>
                </a:lnTo>
                <a:lnTo>
                  <a:pt x="53060" y="7220"/>
                </a:lnTo>
                <a:lnTo>
                  <a:pt x="52950" y="7310"/>
                </a:lnTo>
                <a:lnTo>
                  <a:pt x="52810" y="7410"/>
                </a:lnTo>
                <a:lnTo>
                  <a:pt x="52760" y="7410"/>
                </a:lnTo>
                <a:lnTo>
                  <a:pt x="52760" y="7340"/>
                </a:lnTo>
                <a:lnTo>
                  <a:pt x="52730" y="7290"/>
                </a:lnTo>
                <a:lnTo>
                  <a:pt x="52660" y="7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