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Pinar del Río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Cuba • State Map | Fully Editable Vector Shape</a:t>
            </a:r>
          </a:p>
        </p:txBody>
      </p:sp>
      <p:sp>
        <p:nvSpPr>
          <p:cNvPr id="101" name="Pinar del Río"/>
          <p:cNvSpPr/>
          <p:nvPr/>
        </p:nvSpPr>
        <p:spPr>
          <a:xfrm>
            <a:off x="2072487" y="2418770"/>
            <a:ext cx="8046720" cy="2751978"/>
          </a:xfrm>
          <a:custGeom>
            <a:avLst/>
            <a:gdLst/>
            <a:ahLst/>
            <a:cxnLst/>
            <a:rect l="0" t="0" r="100000" b="34200"/>
            <a:pathLst>
              <a:path w="100000" h="34200">
                <a:moveTo>
                  <a:pt x="21400" y="4120"/>
                </a:moveTo>
                <a:lnTo>
                  <a:pt x="21390" y="4170"/>
                </a:lnTo>
                <a:lnTo>
                  <a:pt x="21430" y="4500"/>
                </a:lnTo>
                <a:lnTo>
                  <a:pt x="21430" y="4540"/>
                </a:lnTo>
                <a:lnTo>
                  <a:pt x="21400" y="4720"/>
                </a:lnTo>
                <a:lnTo>
                  <a:pt x="21610" y="5130"/>
                </a:lnTo>
                <a:lnTo>
                  <a:pt x="21650" y="5350"/>
                </a:lnTo>
                <a:lnTo>
                  <a:pt x="21640" y="5440"/>
                </a:lnTo>
                <a:lnTo>
                  <a:pt x="21480" y="5620"/>
                </a:lnTo>
                <a:lnTo>
                  <a:pt x="21440" y="5660"/>
                </a:lnTo>
                <a:lnTo>
                  <a:pt x="21370" y="5680"/>
                </a:lnTo>
                <a:lnTo>
                  <a:pt x="21170" y="5710"/>
                </a:lnTo>
                <a:lnTo>
                  <a:pt x="21130" y="5720"/>
                </a:lnTo>
                <a:lnTo>
                  <a:pt x="21120" y="5740"/>
                </a:lnTo>
                <a:lnTo>
                  <a:pt x="21130" y="5760"/>
                </a:lnTo>
                <a:lnTo>
                  <a:pt x="21150" y="5770"/>
                </a:lnTo>
                <a:lnTo>
                  <a:pt x="21240" y="5810"/>
                </a:lnTo>
                <a:lnTo>
                  <a:pt x="21270" y="5850"/>
                </a:lnTo>
                <a:lnTo>
                  <a:pt x="21320" y="5900"/>
                </a:lnTo>
                <a:lnTo>
                  <a:pt x="21460" y="6140"/>
                </a:lnTo>
                <a:lnTo>
                  <a:pt x="21560" y="6280"/>
                </a:lnTo>
                <a:lnTo>
                  <a:pt x="21590" y="6300"/>
                </a:lnTo>
                <a:lnTo>
                  <a:pt x="21660" y="6350"/>
                </a:lnTo>
                <a:lnTo>
                  <a:pt x="21710" y="6380"/>
                </a:lnTo>
                <a:lnTo>
                  <a:pt x="21770" y="6460"/>
                </a:lnTo>
                <a:lnTo>
                  <a:pt x="21830" y="6570"/>
                </a:lnTo>
                <a:lnTo>
                  <a:pt x="21990" y="6960"/>
                </a:lnTo>
                <a:lnTo>
                  <a:pt x="22030" y="7030"/>
                </a:lnTo>
                <a:lnTo>
                  <a:pt x="22310" y="7340"/>
                </a:lnTo>
                <a:lnTo>
                  <a:pt x="22380" y="7440"/>
                </a:lnTo>
                <a:lnTo>
                  <a:pt x="22400" y="7500"/>
                </a:lnTo>
                <a:lnTo>
                  <a:pt x="22410" y="7530"/>
                </a:lnTo>
                <a:lnTo>
                  <a:pt x="22200" y="7600"/>
                </a:lnTo>
                <a:lnTo>
                  <a:pt x="21690" y="8030"/>
                </a:lnTo>
                <a:lnTo>
                  <a:pt x="21590" y="8100"/>
                </a:lnTo>
                <a:lnTo>
                  <a:pt x="21400" y="8110"/>
                </a:lnTo>
                <a:lnTo>
                  <a:pt x="21270" y="8150"/>
                </a:lnTo>
                <a:lnTo>
                  <a:pt x="20710" y="8450"/>
                </a:lnTo>
                <a:lnTo>
                  <a:pt x="20440" y="8630"/>
                </a:lnTo>
                <a:lnTo>
                  <a:pt x="20210" y="8880"/>
                </a:lnTo>
                <a:lnTo>
                  <a:pt x="19730" y="9800"/>
                </a:lnTo>
                <a:lnTo>
                  <a:pt x="19530" y="10000"/>
                </a:lnTo>
                <a:lnTo>
                  <a:pt x="19260" y="10030"/>
                </a:lnTo>
                <a:lnTo>
                  <a:pt x="18980" y="9950"/>
                </a:lnTo>
                <a:lnTo>
                  <a:pt x="18860" y="9940"/>
                </a:lnTo>
                <a:lnTo>
                  <a:pt x="18740" y="9970"/>
                </a:lnTo>
                <a:lnTo>
                  <a:pt x="18740" y="9990"/>
                </a:lnTo>
                <a:lnTo>
                  <a:pt x="18740" y="10120"/>
                </a:lnTo>
                <a:lnTo>
                  <a:pt x="18730" y="10160"/>
                </a:lnTo>
                <a:lnTo>
                  <a:pt x="18700" y="10150"/>
                </a:lnTo>
                <a:lnTo>
                  <a:pt x="18660" y="10140"/>
                </a:lnTo>
                <a:lnTo>
                  <a:pt x="18600" y="10160"/>
                </a:lnTo>
                <a:lnTo>
                  <a:pt x="18560" y="10150"/>
                </a:lnTo>
                <a:lnTo>
                  <a:pt x="18530" y="10150"/>
                </a:lnTo>
                <a:lnTo>
                  <a:pt x="18520" y="10190"/>
                </a:lnTo>
                <a:lnTo>
                  <a:pt x="18520" y="10310"/>
                </a:lnTo>
                <a:lnTo>
                  <a:pt x="18520" y="10340"/>
                </a:lnTo>
                <a:lnTo>
                  <a:pt x="18210" y="10540"/>
                </a:lnTo>
                <a:lnTo>
                  <a:pt x="18110" y="10650"/>
                </a:lnTo>
                <a:lnTo>
                  <a:pt x="18060" y="10720"/>
                </a:lnTo>
                <a:lnTo>
                  <a:pt x="18060" y="10770"/>
                </a:lnTo>
                <a:lnTo>
                  <a:pt x="18060" y="10800"/>
                </a:lnTo>
                <a:lnTo>
                  <a:pt x="18050" y="10840"/>
                </a:lnTo>
                <a:lnTo>
                  <a:pt x="18000" y="10970"/>
                </a:lnTo>
                <a:lnTo>
                  <a:pt x="17950" y="11030"/>
                </a:lnTo>
                <a:lnTo>
                  <a:pt x="17880" y="11090"/>
                </a:lnTo>
                <a:lnTo>
                  <a:pt x="17850" y="11060"/>
                </a:lnTo>
                <a:lnTo>
                  <a:pt x="17840" y="11030"/>
                </a:lnTo>
                <a:lnTo>
                  <a:pt x="17830" y="11140"/>
                </a:lnTo>
                <a:lnTo>
                  <a:pt x="17770" y="11200"/>
                </a:lnTo>
                <a:lnTo>
                  <a:pt x="17730" y="11110"/>
                </a:lnTo>
                <a:lnTo>
                  <a:pt x="17660" y="11080"/>
                </a:lnTo>
                <a:lnTo>
                  <a:pt x="17580" y="11090"/>
                </a:lnTo>
                <a:lnTo>
                  <a:pt x="17580" y="11240"/>
                </a:lnTo>
                <a:lnTo>
                  <a:pt x="17440" y="11390"/>
                </a:lnTo>
                <a:lnTo>
                  <a:pt x="17020" y="11430"/>
                </a:lnTo>
                <a:lnTo>
                  <a:pt x="16590" y="11370"/>
                </a:lnTo>
                <a:lnTo>
                  <a:pt x="16210" y="11220"/>
                </a:lnTo>
                <a:lnTo>
                  <a:pt x="16280" y="11140"/>
                </a:lnTo>
                <a:lnTo>
                  <a:pt x="16260" y="11050"/>
                </a:lnTo>
                <a:lnTo>
                  <a:pt x="16200" y="10950"/>
                </a:lnTo>
                <a:lnTo>
                  <a:pt x="16150" y="10840"/>
                </a:lnTo>
                <a:lnTo>
                  <a:pt x="16090" y="10840"/>
                </a:lnTo>
                <a:lnTo>
                  <a:pt x="15980" y="11080"/>
                </a:lnTo>
                <a:lnTo>
                  <a:pt x="15770" y="11300"/>
                </a:lnTo>
                <a:lnTo>
                  <a:pt x="15520" y="11460"/>
                </a:lnTo>
                <a:lnTo>
                  <a:pt x="15290" y="11520"/>
                </a:lnTo>
                <a:lnTo>
                  <a:pt x="15310" y="11490"/>
                </a:lnTo>
                <a:lnTo>
                  <a:pt x="15330" y="11430"/>
                </a:lnTo>
                <a:lnTo>
                  <a:pt x="15340" y="11390"/>
                </a:lnTo>
                <a:lnTo>
                  <a:pt x="14410" y="11530"/>
                </a:lnTo>
                <a:lnTo>
                  <a:pt x="14370" y="11520"/>
                </a:lnTo>
                <a:lnTo>
                  <a:pt x="14340" y="11490"/>
                </a:lnTo>
                <a:lnTo>
                  <a:pt x="14310" y="11420"/>
                </a:lnTo>
                <a:lnTo>
                  <a:pt x="14300" y="11360"/>
                </a:lnTo>
                <a:lnTo>
                  <a:pt x="14310" y="11340"/>
                </a:lnTo>
                <a:lnTo>
                  <a:pt x="14210" y="11370"/>
                </a:lnTo>
                <a:lnTo>
                  <a:pt x="14110" y="11490"/>
                </a:lnTo>
                <a:lnTo>
                  <a:pt x="13990" y="11520"/>
                </a:lnTo>
                <a:lnTo>
                  <a:pt x="13340" y="11480"/>
                </a:lnTo>
                <a:lnTo>
                  <a:pt x="13150" y="11520"/>
                </a:lnTo>
                <a:lnTo>
                  <a:pt x="12810" y="11860"/>
                </a:lnTo>
                <a:lnTo>
                  <a:pt x="12800" y="11930"/>
                </a:lnTo>
                <a:lnTo>
                  <a:pt x="12730" y="12180"/>
                </a:lnTo>
                <a:lnTo>
                  <a:pt x="12690" y="12270"/>
                </a:lnTo>
                <a:lnTo>
                  <a:pt x="12740" y="12330"/>
                </a:lnTo>
                <a:lnTo>
                  <a:pt x="12750" y="12380"/>
                </a:lnTo>
                <a:lnTo>
                  <a:pt x="12760" y="12520"/>
                </a:lnTo>
                <a:lnTo>
                  <a:pt x="12660" y="12440"/>
                </a:lnTo>
                <a:lnTo>
                  <a:pt x="12570" y="12460"/>
                </a:lnTo>
                <a:lnTo>
                  <a:pt x="12510" y="12560"/>
                </a:lnTo>
                <a:lnTo>
                  <a:pt x="12520" y="12700"/>
                </a:lnTo>
                <a:lnTo>
                  <a:pt x="12590" y="12820"/>
                </a:lnTo>
                <a:lnTo>
                  <a:pt x="12670" y="12870"/>
                </a:lnTo>
                <a:lnTo>
                  <a:pt x="12760" y="12840"/>
                </a:lnTo>
                <a:lnTo>
                  <a:pt x="12870" y="12760"/>
                </a:lnTo>
                <a:lnTo>
                  <a:pt x="12820" y="12960"/>
                </a:lnTo>
                <a:lnTo>
                  <a:pt x="12530" y="13170"/>
                </a:lnTo>
                <a:lnTo>
                  <a:pt x="12460" y="13360"/>
                </a:lnTo>
                <a:lnTo>
                  <a:pt x="12490" y="13400"/>
                </a:lnTo>
                <a:lnTo>
                  <a:pt x="12550" y="13450"/>
                </a:lnTo>
                <a:lnTo>
                  <a:pt x="12590" y="13520"/>
                </a:lnTo>
                <a:lnTo>
                  <a:pt x="12550" y="13600"/>
                </a:lnTo>
                <a:lnTo>
                  <a:pt x="12470" y="13680"/>
                </a:lnTo>
                <a:lnTo>
                  <a:pt x="12380" y="13750"/>
                </a:lnTo>
                <a:lnTo>
                  <a:pt x="12280" y="13800"/>
                </a:lnTo>
                <a:lnTo>
                  <a:pt x="12180" y="13820"/>
                </a:lnTo>
                <a:lnTo>
                  <a:pt x="12020" y="13790"/>
                </a:lnTo>
                <a:lnTo>
                  <a:pt x="11700" y="13610"/>
                </a:lnTo>
                <a:lnTo>
                  <a:pt x="11510" y="13580"/>
                </a:lnTo>
                <a:lnTo>
                  <a:pt x="11330" y="13620"/>
                </a:lnTo>
                <a:lnTo>
                  <a:pt x="11010" y="13820"/>
                </a:lnTo>
                <a:lnTo>
                  <a:pt x="10850" y="13890"/>
                </a:lnTo>
                <a:lnTo>
                  <a:pt x="10770" y="13890"/>
                </a:lnTo>
                <a:lnTo>
                  <a:pt x="10590" y="13880"/>
                </a:lnTo>
                <a:lnTo>
                  <a:pt x="10510" y="13890"/>
                </a:lnTo>
                <a:lnTo>
                  <a:pt x="10420" y="13920"/>
                </a:lnTo>
                <a:lnTo>
                  <a:pt x="10220" y="14050"/>
                </a:lnTo>
                <a:lnTo>
                  <a:pt x="9960" y="14120"/>
                </a:lnTo>
                <a:lnTo>
                  <a:pt x="8970" y="14960"/>
                </a:lnTo>
                <a:lnTo>
                  <a:pt x="8610" y="15160"/>
                </a:lnTo>
                <a:lnTo>
                  <a:pt x="8250" y="15190"/>
                </a:lnTo>
                <a:lnTo>
                  <a:pt x="8140" y="15010"/>
                </a:lnTo>
                <a:lnTo>
                  <a:pt x="8480" y="14300"/>
                </a:lnTo>
                <a:lnTo>
                  <a:pt x="8550" y="13940"/>
                </a:lnTo>
                <a:lnTo>
                  <a:pt x="8360" y="13680"/>
                </a:lnTo>
                <a:lnTo>
                  <a:pt x="8020" y="13620"/>
                </a:lnTo>
                <a:lnTo>
                  <a:pt x="7650" y="13680"/>
                </a:lnTo>
                <a:lnTo>
                  <a:pt x="6980" y="13870"/>
                </a:lnTo>
                <a:lnTo>
                  <a:pt x="6650" y="14030"/>
                </a:lnTo>
                <a:lnTo>
                  <a:pt x="5810" y="14600"/>
                </a:lnTo>
                <a:lnTo>
                  <a:pt x="5470" y="14680"/>
                </a:lnTo>
                <a:lnTo>
                  <a:pt x="5100" y="14680"/>
                </a:lnTo>
                <a:lnTo>
                  <a:pt x="4750" y="14570"/>
                </a:lnTo>
                <a:lnTo>
                  <a:pt x="4630" y="14470"/>
                </a:lnTo>
                <a:lnTo>
                  <a:pt x="4570" y="14340"/>
                </a:lnTo>
                <a:lnTo>
                  <a:pt x="4550" y="14190"/>
                </a:lnTo>
                <a:lnTo>
                  <a:pt x="4580" y="14040"/>
                </a:lnTo>
                <a:lnTo>
                  <a:pt x="4600" y="13980"/>
                </a:lnTo>
                <a:lnTo>
                  <a:pt x="4650" y="13910"/>
                </a:lnTo>
                <a:lnTo>
                  <a:pt x="4700" y="13850"/>
                </a:lnTo>
                <a:lnTo>
                  <a:pt x="4760" y="13830"/>
                </a:lnTo>
                <a:lnTo>
                  <a:pt x="4800" y="13850"/>
                </a:lnTo>
                <a:lnTo>
                  <a:pt x="4820" y="13900"/>
                </a:lnTo>
                <a:lnTo>
                  <a:pt x="4850" y="13950"/>
                </a:lnTo>
                <a:lnTo>
                  <a:pt x="4870" y="13990"/>
                </a:lnTo>
                <a:lnTo>
                  <a:pt x="4930" y="14040"/>
                </a:lnTo>
                <a:lnTo>
                  <a:pt x="5000" y="14070"/>
                </a:lnTo>
                <a:lnTo>
                  <a:pt x="5080" y="14080"/>
                </a:lnTo>
                <a:lnTo>
                  <a:pt x="5150" y="14070"/>
                </a:lnTo>
                <a:lnTo>
                  <a:pt x="5290" y="14010"/>
                </a:lnTo>
                <a:lnTo>
                  <a:pt x="5390" y="13910"/>
                </a:lnTo>
                <a:lnTo>
                  <a:pt x="5400" y="13790"/>
                </a:lnTo>
                <a:lnTo>
                  <a:pt x="5260" y="13690"/>
                </a:lnTo>
                <a:lnTo>
                  <a:pt x="5400" y="13620"/>
                </a:lnTo>
                <a:lnTo>
                  <a:pt x="5530" y="13620"/>
                </a:lnTo>
                <a:lnTo>
                  <a:pt x="5610" y="13700"/>
                </a:lnTo>
                <a:lnTo>
                  <a:pt x="5610" y="13890"/>
                </a:lnTo>
                <a:lnTo>
                  <a:pt x="6300" y="13510"/>
                </a:lnTo>
                <a:lnTo>
                  <a:pt x="6910" y="13330"/>
                </a:lnTo>
                <a:lnTo>
                  <a:pt x="7620" y="13010"/>
                </a:lnTo>
                <a:lnTo>
                  <a:pt x="8080" y="12680"/>
                </a:lnTo>
                <a:lnTo>
                  <a:pt x="8140" y="12640"/>
                </a:lnTo>
                <a:lnTo>
                  <a:pt x="8260" y="12630"/>
                </a:lnTo>
                <a:lnTo>
                  <a:pt x="8360" y="12650"/>
                </a:lnTo>
                <a:lnTo>
                  <a:pt x="8410" y="12690"/>
                </a:lnTo>
                <a:lnTo>
                  <a:pt x="8370" y="12760"/>
                </a:lnTo>
                <a:lnTo>
                  <a:pt x="8640" y="12880"/>
                </a:lnTo>
                <a:lnTo>
                  <a:pt x="8830" y="12820"/>
                </a:lnTo>
                <a:lnTo>
                  <a:pt x="9020" y="12710"/>
                </a:lnTo>
                <a:lnTo>
                  <a:pt x="9270" y="12640"/>
                </a:lnTo>
                <a:lnTo>
                  <a:pt x="9390" y="12680"/>
                </a:lnTo>
                <a:lnTo>
                  <a:pt x="9540" y="12770"/>
                </a:lnTo>
                <a:lnTo>
                  <a:pt x="9650" y="12880"/>
                </a:lnTo>
                <a:lnTo>
                  <a:pt x="9700" y="12980"/>
                </a:lnTo>
                <a:lnTo>
                  <a:pt x="9740" y="13040"/>
                </a:lnTo>
                <a:lnTo>
                  <a:pt x="9970" y="12870"/>
                </a:lnTo>
                <a:lnTo>
                  <a:pt x="10100" y="12890"/>
                </a:lnTo>
                <a:lnTo>
                  <a:pt x="10220" y="12390"/>
                </a:lnTo>
                <a:lnTo>
                  <a:pt x="10120" y="12500"/>
                </a:lnTo>
                <a:lnTo>
                  <a:pt x="10030" y="12660"/>
                </a:lnTo>
                <a:lnTo>
                  <a:pt x="9940" y="12750"/>
                </a:lnTo>
                <a:lnTo>
                  <a:pt x="9820" y="12640"/>
                </a:lnTo>
                <a:lnTo>
                  <a:pt x="9770" y="12470"/>
                </a:lnTo>
                <a:lnTo>
                  <a:pt x="9780" y="12340"/>
                </a:lnTo>
                <a:lnTo>
                  <a:pt x="9750" y="12230"/>
                </a:lnTo>
                <a:lnTo>
                  <a:pt x="9580" y="12150"/>
                </a:lnTo>
                <a:lnTo>
                  <a:pt x="9660" y="11950"/>
                </a:lnTo>
                <a:lnTo>
                  <a:pt x="9700" y="11890"/>
                </a:lnTo>
                <a:lnTo>
                  <a:pt x="9550" y="11880"/>
                </a:lnTo>
                <a:lnTo>
                  <a:pt x="9380" y="11810"/>
                </a:lnTo>
                <a:lnTo>
                  <a:pt x="9230" y="11730"/>
                </a:lnTo>
                <a:lnTo>
                  <a:pt x="9120" y="11650"/>
                </a:lnTo>
                <a:lnTo>
                  <a:pt x="9050" y="11520"/>
                </a:lnTo>
                <a:lnTo>
                  <a:pt x="9000" y="11370"/>
                </a:lnTo>
                <a:lnTo>
                  <a:pt x="8920" y="11250"/>
                </a:lnTo>
                <a:lnTo>
                  <a:pt x="8780" y="11220"/>
                </a:lnTo>
                <a:lnTo>
                  <a:pt x="8860" y="11140"/>
                </a:lnTo>
                <a:lnTo>
                  <a:pt x="8960" y="11000"/>
                </a:lnTo>
                <a:lnTo>
                  <a:pt x="9040" y="10830"/>
                </a:lnTo>
                <a:lnTo>
                  <a:pt x="9070" y="10680"/>
                </a:lnTo>
                <a:lnTo>
                  <a:pt x="9080" y="10470"/>
                </a:lnTo>
                <a:lnTo>
                  <a:pt x="9120" y="10280"/>
                </a:lnTo>
                <a:lnTo>
                  <a:pt x="9240" y="9880"/>
                </a:lnTo>
                <a:lnTo>
                  <a:pt x="9260" y="9850"/>
                </a:lnTo>
                <a:lnTo>
                  <a:pt x="9380" y="9620"/>
                </a:lnTo>
                <a:lnTo>
                  <a:pt x="9430" y="9600"/>
                </a:lnTo>
                <a:lnTo>
                  <a:pt x="9520" y="9590"/>
                </a:lnTo>
                <a:lnTo>
                  <a:pt x="9560" y="9560"/>
                </a:lnTo>
                <a:lnTo>
                  <a:pt x="9590" y="9500"/>
                </a:lnTo>
                <a:lnTo>
                  <a:pt x="9630" y="9390"/>
                </a:lnTo>
                <a:lnTo>
                  <a:pt x="9650" y="9350"/>
                </a:lnTo>
                <a:lnTo>
                  <a:pt x="9830" y="9080"/>
                </a:lnTo>
                <a:lnTo>
                  <a:pt x="9950" y="8940"/>
                </a:lnTo>
                <a:lnTo>
                  <a:pt x="10100" y="8850"/>
                </a:lnTo>
                <a:lnTo>
                  <a:pt x="10100" y="8780"/>
                </a:lnTo>
                <a:lnTo>
                  <a:pt x="9930" y="8780"/>
                </a:lnTo>
                <a:lnTo>
                  <a:pt x="10070" y="8660"/>
                </a:lnTo>
                <a:lnTo>
                  <a:pt x="10430" y="8600"/>
                </a:lnTo>
                <a:lnTo>
                  <a:pt x="10590" y="8500"/>
                </a:lnTo>
                <a:lnTo>
                  <a:pt x="10690" y="8370"/>
                </a:lnTo>
                <a:lnTo>
                  <a:pt x="10800" y="8160"/>
                </a:lnTo>
                <a:lnTo>
                  <a:pt x="10840" y="7970"/>
                </a:lnTo>
                <a:lnTo>
                  <a:pt x="10740" y="7850"/>
                </a:lnTo>
                <a:lnTo>
                  <a:pt x="10740" y="7780"/>
                </a:lnTo>
                <a:lnTo>
                  <a:pt x="10830" y="7810"/>
                </a:lnTo>
                <a:lnTo>
                  <a:pt x="10910" y="7850"/>
                </a:lnTo>
                <a:lnTo>
                  <a:pt x="11030" y="7760"/>
                </a:lnTo>
                <a:lnTo>
                  <a:pt x="11140" y="7740"/>
                </a:lnTo>
                <a:lnTo>
                  <a:pt x="11240" y="7790"/>
                </a:lnTo>
                <a:lnTo>
                  <a:pt x="11310" y="7910"/>
                </a:lnTo>
                <a:lnTo>
                  <a:pt x="11390" y="7570"/>
                </a:lnTo>
                <a:lnTo>
                  <a:pt x="11430" y="7480"/>
                </a:lnTo>
                <a:lnTo>
                  <a:pt x="11510" y="7440"/>
                </a:lnTo>
                <a:lnTo>
                  <a:pt x="11730" y="7420"/>
                </a:lnTo>
                <a:lnTo>
                  <a:pt x="11780" y="7380"/>
                </a:lnTo>
                <a:lnTo>
                  <a:pt x="11780" y="7290"/>
                </a:lnTo>
                <a:lnTo>
                  <a:pt x="11810" y="7130"/>
                </a:lnTo>
                <a:lnTo>
                  <a:pt x="11870" y="7020"/>
                </a:lnTo>
                <a:lnTo>
                  <a:pt x="11980" y="7070"/>
                </a:lnTo>
                <a:lnTo>
                  <a:pt x="12090" y="7140"/>
                </a:lnTo>
                <a:lnTo>
                  <a:pt x="12180" y="7100"/>
                </a:lnTo>
                <a:lnTo>
                  <a:pt x="12260" y="7000"/>
                </a:lnTo>
                <a:lnTo>
                  <a:pt x="12350" y="6910"/>
                </a:lnTo>
                <a:lnTo>
                  <a:pt x="12290" y="6810"/>
                </a:lnTo>
                <a:lnTo>
                  <a:pt x="12200" y="6740"/>
                </a:lnTo>
                <a:lnTo>
                  <a:pt x="12090" y="6720"/>
                </a:lnTo>
                <a:lnTo>
                  <a:pt x="11950" y="6730"/>
                </a:lnTo>
                <a:lnTo>
                  <a:pt x="11990" y="6660"/>
                </a:lnTo>
                <a:lnTo>
                  <a:pt x="12050" y="6600"/>
                </a:lnTo>
                <a:lnTo>
                  <a:pt x="12120" y="6550"/>
                </a:lnTo>
                <a:lnTo>
                  <a:pt x="12200" y="6530"/>
                </a:lnTo>
                <a:lnTo>
                  <a:pt x="12340" y="6580"/>
                </a:lnTo>
                <a:lnTo>
                  <a:pt x="12410" y="6690"/>
                </a:lnTo>
                <a:lnTo>
                  <a:pt x="12470" y="6800"/>
                </a:lnTo>
                <a:lnTo>
                  <a:pt x="12550" y="6850"/>
                </a:lnTo>
                <a:lnTo>
                  <a:pt x="12660" y="6830"/>
                </a:lnTo>
                <a:lnTo>
                  <a:pt x="12760" y="6780"/>
                </a:lnTo>
                <a:lnTo>
                  <a:pt x="13270" y="6410"/>
                </a:lnTo>
                <a:lnTo>
                  <a:pt x="13390" y="6530"/>
                </a:lnTo>
                <a:lnTo>
                  <a:pt x="13470" y="6340"/>
                </a:lnTo>
                <a:lnTo>
                  <a:pt x="13600" y="6250"/>
                </a:lnTo>
                <a:lnTo>
                  <a:pt x="13960" y="6230"/>
                </a:lnTo>
                <a:lnTo>
                  <a:pt x="14100" y="6200"/>
                </a:lnTo>
                <a:lnTo>
                  <a:pt x="14680" y="5900"/>
                </a:lnTo>
                <a:lnTo>
                  <a:pt x="14970" y="5800"/>
                </a:lnTo>
                <a:lnTo>
                  <a:pt x="15110" y="5790"/>
                </a:lnTo>
                <a:lnTo>
                  <a:pt x="15200" y="5800"/>
                </a:lnTo>
                <a:lnTo>
                  <a:pt x="15310" y="5850"/>
                </a:lnTo>
                <a:lnTo>
                  <a:pt x="15400" y="5850"/>
                </a:lnTo>
                <a:lnTo>
                  <a:pt x="15460" y="5830"/>
                </a:lnTo>
                <a:lnTo>
                  <a:pt x="15570" y="5760"/>
                </a:lnTo>
                <a:lnTo>
                  <a:pt x="15640" y="5730"/>
                </a:lnTo>
                <a:lnTo>
                  <a:pt x="15640" y="5660"/>
                </a:lnTo>
                <a:lnTo>
                  <a:pt x="15580" y="5690"/>
                </a:lnTo>
                <a:lnTo>
                  <a:pt x="15520" y="5730"/>
                </a:lnTo>
                <a:lnTo>
                  <a:pt x="15500" y="5700"/>
                </a:lnTo>
                <a:lnTo>
                  <a:pt x="15510" y="5680"/>
                </a:lnTo>
                <a:lnTo>
                  <a:pt x="15500" y="5670"/>
                </a:lnTo>
                <a:lnTo>
                  <a:pt x="15460" y="5660"/>
                </a:lnTo>
                <a:lnTo>
                  <a:pt x="15640" y="5550"/>
                </a:lnTo>
                <a:lnTo>
                  <a:pt x="15820" y="5490"/>
                </a:lnTo>
                <a:lnTo>
                  <a:pt x="16240" y="5470"/>
                </a:lnTo>
                <a:lnTo>
                  <a:pt x="16280" y="5420"/>
                </a:lnTo>
                <a:lnTo>
                  <a:pt x="16380" y="5130"/>
                </a:lnTo>
                <a:lnTo>
                  <a:pt x="16430" y="5100"/>
                </a:lnTo>
                <a:lnTo>
                  <a:pt x="16780" y="5100"/>
                </a:lnTo>
                <a:lnTo>
                  <a:pt x="16760" y="5160"/>
                </a:lnTo>
                <a:lnTo>
                  <a:pt x="16750" y="5190"/>
                </a:lnTo>
                <a:lnTo>
                  <a:pt x="16730" y="5230"/>
                </a:lnTo>
                <a:lnTo>
                  <a:pt x="16890" y="5260"/>
                </a:lnTo>
                <a:lnTo>
                  <a:pt x="16990" y="5160"/>
                </a:lnTo>
                <a:lnTo>
                  <a:pt x="17060" y="5020"/>
                </a:lnTo>
                <a:lnTo>
                  <a:pt x="17130" y="4910"/>
                </a:lnTo>
                <a:lnTo>
                  <a:pt x="17250" y="4860"/>
                </a:lnTo>
                <a:lnTo>
                  <a:pt x="17350" y="4900"/>
                </a:lnTo>
                <a:lnTo>
                  <a:pt x="17450" y="4980"/>
                </a:lnTo>
                <a:lnTo>
                  <a:pt x="17590" y="5040"/>
                </a:lnTo>
                <a:lnTo>
                  <a:pt x="17530" y="5130"/>
                </a:lnTo>
                <a:lnTo>
                  <a:pt x="17620" y="5100"/>
                </a:lnTo>
                <a:lnTo>
                  <a:pt x="17760" y="5020"/>
                </a:lnTo>
                <a:lnTo>
                  <a:pt x="17830" y="4950"/>
                </a:lnTo>
                <a:lnTo>
                  <a:pt x="17880" y="4800"/>
                </a:lnTo>
                <a:lnTo>
                  <a:pt x="18000" y="4600"/>
                </a:lnTo>
                <a:lnTo>
                  <a:pt x="18160" y="4430"/>
                </a:lnTo>
                <a:lnTo>
                  <a:pt x="18310" y="4350"/>
                </a:lnTo>
                <a:lnTo>
                  <a:pt x="18430" y="4320"/>
                </a:lnTo>
                <a:lnTo>
                  <a:pt x="18860" y="4040"/>
                </a:lnTo>
                <a:lnTo>
                  <a:pt x="19030" y="3960"/>
                </a:lnTo>
                <a:lnTo>
                  <a:pt x="19190" y="3960"/>
                </a:lnTo>
                <a:lnTo>
                  <a:pt x="19320" y="4000"/>
                </a:lnTo>
                <a:lnTo>
                  <a:pt x="19430" y="4100"/>
                </a:lnTo>
                <a:lnTo>
                  <a:pt x="19430" y="4160"/>
                </a:lnTo>
                <a:lnTo>
                  <a:pt x="19360" y="4220"/>
                </a:lnTo>
                <a:lnTo>
                  <a:pt x="19320" y="4330"/>
                </a:lnTo>
                <a:lnTo>
                  <a:pt x="19340" y="4460"/>
                </a:lnTo>
                <a:lnTo>
                  <a:pt x="19400" y="4570"/>
                </a:lnTo>
                <a:lnTo>
                  <a:pt x="19510" y="4620"/>
                </a:lnTo>
                <a:lnTo>
                  <a:pt x="19590" y="4560"/>
                </a:lnTo>
                <a:lnTo>
                  <a:pt x="19670" y="4470"/>
                </a:lnTo>
                <a:lnTo>
                  <a:pt x="19730" y="4410"/>
                </a:lnTo>
                <a:lnTo>
                  <a:pt x="19570" y="4280"/>
                </a:lnTo>
                <a:lnTo>
                  <a:pt x="19580" y="4160"/>
                </a:lnTo>
                <a:lnTo>
                  <a:pt x="19710" y="4060"/>
                </a:lnTo>
                <a:lnTo>
                  <a:pt x="19890" y="3980"/>
                </a:lnTo>
                <a:lnTo>
                  <a:pt x="20240" y="3910"/>
                </a:lnTo>
                <a:lnTo>
                  <a:pt x="20310" y="3880"/>
                </a:lnTo>
                <a:lnTo>
                  <a:pt x="20420" y="3800"/>
                </a:lnTo>
                <a:lnTo>
                  <a:pt x="20470" y="3790"/>
                </a:lnTo>
                <a:lnTo>
                  <a:pt x="20550" y="3800"/>
                </a:lnTo>
                <a:lnTo>
                  <a:pt x="20670" y="3880"/>
                </a:lnTo>
                <a:lnTo>
                  <a:pt x="20760" y="3910"/>
                </a:lnTo>
                <a:lnTo>
                  <a:pt x="20800" y="3890"/>
                </a:lnTo>
                <a:lnTo>
                  <a:pt x="20850" y="3830"/>
                </a:lnTo>
                <a:lnTo>
                  <a:pt x="20910" y="3800"/>
                </a:lnTo>
                <a:lnTo>
                  <a:pt x="20990" y="3850"/>
                </a:lnTo>
                <a:lnTo>
                  <a:pt x="21050" y="3940"/>
                </a:lnTo>
                <a:lnTo>
                  <a:pt x="20990" y="3970"/>
                </a:lnTo>
                <a:lnTo>
                  <a:pt x="20910" y="3990"/>
                </a:lnTo>
                <a:lnTo>
                  <a:pt x="20870" y="4040"/>
                </a:lnTo>
                <a:lnTo>
                  <a:pt x="20910" y="4130"/>
                </a:lnTo>
                <a:lnTo>
                  <a:pt x="20960" y="4160"/>
                </a:lnTo>
                <a:lnTo>
                  <a:pt x="21020" y="4130"/>
                </a:lnTo>
                <a:lnTo>
                  <a:pt x="21100" y="4040"/>
                </a:lnTo>
                <a:lnTo>
                  <a:pt x="21080" y="4220"/>
                </a:lnTo>
                <a:lnTo>
                  <a:pt x="21230" y="4230"/>
                </a:lnTo>
                <a:lnTo>
                  <a:pt x="21400" y="4120"/>
                </a:lnTo>
                <a:close/>
                <a:moveTo>
                  <a:pt x="16280" y="13430"/>
                </a:moveTo>
                <a:lnTo>
                  <a:pt x="16310" y="13430"/>
                </a:lnTo>
                <a:lnTo>
                  <a:pt x="16350" y="13430"/>
                </a:lnTo>
                <a:lnTo>
                  <a:pt x="16300" y="13450"/>
                </a:lnTo>
                <a:lnTo>
                  <a:pt x="16140" y="13450"/>
                </a:lnTo>
                <a:lnTo>
                  <a:pt x="15950" y="13440"/>
                </a:lnTo>
                <a:lnTo>
                  <a:pt x="15820" y="13380"/>
                </a:lnTo>
                <a:lnTo>
                  <a:pt x="15910" y="13330"/>
                </a:lnTo>
                <a:lnTo>
                  <a:pt x="16160" y="13380"/>
                </a:lnTo>
                <a:lnTo>
                  <a:pt x="16280" y="13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