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Mayabeque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Mayabeque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31990" y="2550"/>
                </a:moveTo>
                <a:lnTo>
                  <a:pt x="31980" y="2620"/>
                </a:lnTo>
                <a:lnTo>
                  <a:pt x="31900" y="2730"/>
                </a:lnTo>
                <a:lnTo>
                  <a:pt x="32000" y="3210"/>
                </a:lnTo>
                <a:lnTo>
                  <a:pt x="32020" y="3330"/>
                </a:lnTo>
                <a:lnTo>
                  <a:pt x="32020" y="3390"/>
                </a:lnTo>
                <a:lnTo>
                  <a:pt x="32010" y="3400"/>
                </a:lnTo>
                <a:lnTo>
                  <a:pt x="31980" y="3390"/>
                </a:lnTo>
                <a:lnTo>
                  <a:pt x="31900" y="3340"/>
                </a:lnTo>
                <a:lnTo>
                  <a:pt x="31860" y="3340"/>
                </a:lnTo>
                <a:lnTo>
                  <a:pt x="31820" y="3370"/>
                </a:lnTo>
                <a:lnTo>
                  <a:pt x="31760" y="3450"/>
                </a:lnTo>
                <a:lnTo>
                  <a:pt x="31740" y="3490"/>
                </a:lnTo>
                <a:lnTo>
                  <a:pt x="31750" y="3530"/>
                </a:lnTo>
                <a:lnTo>
                  <a:pt x="31820" y="3590"/>
                </a:lnTo>
                <a:lnTo>
                  <a:pt x="31860" y="3640"/>
                </a:lnTo>
                <a:lnTo>
                  <a:pt x="31860" y="3660"/>
                </a:lnTo>
                <a:lnTo>
                  <a:pt x="31840" y="3690"/>
                </a:lnTo>
                <a:lnTo>
                  <a:pt x="31800" y="3700"/>
                </a:lnTo>
                <a:lnTo>
                  <a:pt x="31730" y="3810"/>
                </a:lnTo>
                <a:lnTo>
                  <a:pt x="31560" y="3930"/>
                </a:lnTo>
                <a:lnTo>
                  <a:pt x="31510" y="3970"/>
                </a:lnTo>
                <a:lnTo>
                  <a:pt x="31500" y="3980"/>
                </a:lnTo>
                <a:lnTo>
                  <a:pt x="31500" y="4000"/>
                </a:lnTo>
                <a:lnTo>
                  <a:pt x="31480" y="4030"/>
                </a:lnTo>
                <a:lnTo>
                  <a:pt x="31460" y="4100"/>
                </a:lnTo>
                <a:lnTo>
                  <a:pt x="31470" y="4130"/>
                </a:lnTo>
                <a:lnTo>
                  <a:pt x="31500" y="4150"/>
                </a:lnTo>
                <a:lnTo>
                  <a:pt x="31600" y="4160"/>
                </a:lnTo>
                <a:lnTo>
                  <a:pt x="31660" y="4180"/>
                </a:lnTo>
                <a:lnTo>
                  <a:pt x="31720" y="4230"/>
                </a:lnTo>
                <a:lnTo>
                  <a:pt x="31780" y="4290"/>
                </a:lnTo>
                <a:lnTo>
                  <a:pt x="31920" y="4470"/>
                </a:lnTo>
                <a:lnTo>
                  <a:pt x="32020" y="4610"/>
                </a:lnTo>
                <a:lnTo>
                  <a:pt x="32030" y="4640"/>
                </a:lnTo>
                <a:lnTo>
                  <a:pt x="32030" y="4700"/>
                </a:lnTo>
                <a:lnTo>
                  <a:pt x="32020" y="4740"/>
                </a:lnTo>
                <a:lnTo>
                  <a:pt x="32000" y="5000"/>
                </a:lnTo>
                <a:lnTo>
                  <a:pt x="31890" y="5340"/>
                </a:lnTo>
                <a:lnTo>
                  <a:pt x="32030" y="5590"/>
                </a:lnTo>
                <a:lnTo>
                  <a:pt x="32160" y="5710"/>
                </a:lnTo>
                <a:lnTo>
                  <a:pt x="32270" y="5790"/>
                </a:lnTo>
                <a:lnTo>
                  <a:pt x="32310" y="5840"/>
                </a:lnTo>
                <a:lnTo>
                  <a:pt x="32310" y="5900"/>
                </a:lnTo>
                <a:lnTo>
                  <a:pt x="32210" y="6130"/>
                </a:lnTo>
                <a:lnTo>
                  <a:pt x="32210" y="6270"/>
                </a:lnTo>
                <a:lnTo>
                  <a:pt x="32260" y="6350"/>
                </a:lnTo>
                <a:lnTo>
                  <a:pt x="32580" y="6550"/>
                </a:lnTo>
                <a:lnTo>
                  <a:pt x="32710" y="6670"/>
                </a:lnTo>
                <a:lnTo>
                  <a:pt x="32730" y="6810"/>
                </a:lnTo>
                <a:lnTo>
                  <a:pt x="32660" y="7270"/>
                </a:lnTo>
                <a:lnTo>
                  <a:pt x="32650" y="7330"/>
                </a:lnTo>
                <a:lnTo>
                  <a:pt x="32620" y="7400"/>
                </a:lnTo>
                <a:lnTo>
                  <a:pt x="32570" y="7480"/>
                </a:lnTo>
                <a:lnTo>
                  <a:pt x="32500" y="7570"/>
                </a:lnTo>
                <a:lnTo>
                  <a:pt x="32390" y="7750"/>
                </a:lnTo>
                <a:lnTo>
                  <a:pt x="32370" y="7770"/>
                </a:lnTo>
                <a:lnTo>
                  <a:pt x="32330" y="7800"/>
                </a:lnTo>
                <a:lnTo>
                  <a:pt x="32300" y="7810"/>
                </a:lnTo>
                <a:lnTo>
                  <a:pt x="32290" y="7820"/>
                </a:lnTo>
                <a:lnTo>
                  <a:pt x="32280" y="7840"/>
                </a:lnTo>
                <a:lnTo>
                  <a:pt x="32270" y="7850"/>
                </a:lnTo>
                <a:lnTo>
                  <a:pt x="32210" y="7830"/>
                </a:lnTo>
                <a:lnTo>
                  <a:pt x="32090" y="7830"/>
                </a:lnTo>
                <a:lnTo>
                  <a:pt x="31860" y="7630"/>
                </a:lnTo>
                <a:lnTo>
                  <a:pt x="31700" y="7500"/>
                </a:lnTo>
                <a:lnTo>
                  <a:pt x="31410" y="7280"/>
                </a:lnTo>
                <a:lnTo>
                  <a:pt x="31110" y="7170"/>
                </a:lnTo>
                <a:lnTo>
                  <a:pt x="30370" y="6900"/>
                </a:lnTo>
                <a:lnTo>
                  <a:pt x="30070" y="6910"/>
                </a:lnTo>
                <a:lnTo>
                  <a:pt x="29400" y="6970"/>
                </a:lnTo>
                <a:lnTo>
                  <a:pt x="28510" y="7130"/>
                </a:lnTo>
                <a:lnTo>
                  <a:pt x="28230" y="7010"/>
                </a:lnTo>
                <a:lnTo>
                  <a:pt x="27660" y="6850"/>
                </a:lnTo>
                <a:lnTo>
                  <a:pt x="27030" y="6850"/>
                </a:lnTo>
                <a:lnTo>
                  <a:pt x="26670" y="6890"/>
                </a:lnTo>
                <a:lnTo>
                  <a:pt x="26490" y="6910"/>
                </a:lnTo>
                <a:lnTo>
                  <a:pt x="26310" y="6890"/>
                </a:lnTo>
                <a:lnTo>
                  <a:pt x="26040" y="6820"/>
                </a:lnTo>
                <a:lnTo>
                  <a:pt x="26070" y="6630"/>
                </a:lnTo>
                <a:lnTo>
                  <a:pt x="26050" y="6510"/>
                </a:lnTo>
                <a:lnTo>
                  <a:pt x="25940" y="6440"/>
                </a:lnTo>
                <a:lnTo>
                  <a:pt x="25830" y="6380"/>
                </a:lnTo>
                <a:lnTo>
                  <a:pt x="25660" y="6140"/>
                </a:lnTo>
                <a:lnTo>
                  <a:pt x="25490" y="5790"/>
                </a:lnTo>
                <a:lnTo>
                  <a:pt x="25490" y="5450"/>
                </a:lnTo>
                <a:lnTo>
                  <a:pt x="25560" y="5150"/>
                </a:lnTo>
                <a:lnTo>
                  <a:pt x="25660" y="4930"/>
                </a:lnTo>
                <a:lnTo>
                  <a:pt x="25660" y="4690"/>
                </a:lnTo>
                <a:lnTo>
                  <a:pt x="25670" y="4370"/>
                </a:lnTo>
                <a:lnTo>
                  <a:pt x="25810" y="4310"/>
                </a:lnTo>
                <a:lnTo>
                  <a:pt x="25870" y="4300"/>
                </a:lnTo>
                <a:lnTo>
                  <a:pt x="25930" y="4330"/>
                </a:lnTo>
                <a:lnTo>
                  <a:pt x="26020" y="4450"/>
                </a:lnTo>
                <a:lnTo>
                  <a:pt x="26070" y="4460"/>
                </a:lnTo>
                <a:lnTo>
                  <a:pt x="26130" y="4430"/>
                </a:lnTo>
                <a:lnTo>
                  <a:pt x="26240" y="4330"/>
                </a:lnTo>
                <a:lnTo>
                  <a:pt x="26270" y="4270"/>
                </a:lnTo>
                <a:lnTo>
                  <a:pt x="26340" y="4190"/>
                </a:lnTo>
                <a:lnTo>
                  <a:pt x="26670" y="4220"/>
                </a:lnTo>
                <a:lnTo>
                  <a:pt x="26890" y="4210"/>
                </a:lnTo>
                <a:lnTo>
                  <a:pt x="26980" y="4250"/>
                </a:lnTo>
                <a:lnTo>
                  <a:pt x="27060" y="4260"/>
                </a:lnTo>
                <a:lnTo>
                  <a:pt x="27160" y="4260"/>
                </a:lnTo>
                <a:lnTo>
                  <a:pt x="27240" y="4230"/>
                </a:lnTo>
                <a:lnTo>
                  <a:pt x="27290" y="4160"/>
                </a:lnTo>
                <a:lnTo>
                  <a:pt x="27350" y="4040"/>
                </a:lnTo>
                <a:lnTo>
                  <a:pt x="27640" y="3720"/>
                </a:lnTo>
                <a:lnTo>
                  <a:pt x="27640" y="3690"/>
                </a:lnTo>
                <a:lnTo>
                  <a:pt x="27630" y="3650"/>
                </a:lnTo>
                <a:lnTo>
                  <a:pt x="27560" y="3500"/>
                </a:lnTo>
                <a:lnTo>
                  <a:pt x="27550" y="3420"/>
                </a:lnTo>
                <a:lnTo>
                  <a:pt x="27550" y="3360"/>
                </a:lnTo>
                <a:lnTo>
                  <a:pt x="27570" y="3280"/>
                </a:lnTo>
                <a:lnTo>
                  <a:pt x="27580" y="3240"/>
                </a:lnTo>
                <a:lnTo>
                  <a:pt x="27580" y="3190"/>
                </a:lnTo>
                <a:lnTo>
                  <a:pt x="27560" y="3160"/>
                </a:lnTo>
                <a:lnTo>
                  <a:pt x="27560" y="3130"/>
                </a:lnTo>
                <a:lnTo>
                  <a:pt x="27570" y="3120"/>
                </a:lnTo>
                <a:lnTo>
                  <a:pt x="27620" y="3120"/>
                </a:lnTo>
                <a:lnTo>
                  <a:pt x="27660" y="3170"/>
                </a:lnTo>
                <a:lnTo>
                  <a:pt x="27720" y="3250"/>
                </a:lnTo>
                <a:lnTo>
                  <a:pt x="27750" y="3260"/>
                </a:lnTo>
                <a:lnTo>
                  <a:pt x="27800" y="3230"/>
                </a:lnTo>
                <a:lnTo>
                  <a:pt x="27850" y="3170"/>
                </a:lnTo>
                <a:lnTo>
                  <a:pt x="27900" y="3060"/>
                </a:lnTo>
                <a:lnTo>
                  <a:pt x="27910" y="3010"/>
                </a:lnTo>
                <a:lnTo>
                  <a:pt x="27920" y="2980"/>
                </a:lnTo>
                <a:lnTo>
                  <a:pt x="27950" y="2950"/>
                </a:lnTo>
                <a:lnTo>
                  <a:pt x="27980" y="2940"/>
                </a:lnTo>
                <a:lnTo>
                  <a:pt x="28060" y="2980"/>
                </a:lnTo>
                <a:lnTo>
                  <a:pt x="28110" y="3010"/>
                </a:lnTo>
                <a:lnTo>
                  <a:pt x="28400" y="3360"/>
                </a:lnTo>
                <a:lnTo>
                  <a:pt x="28480" y="3210"/>
                </a:lnTo>
                <a:lnTo>
                  <a:pt x="28500" y="3060"/>
                </a:lnTo>
                <a:lnTo>
                  <a:pt x="28500" y="3020"/>
                </a:lnTo>
                <a:lnTo>
                  <a:pt x="28530" y="2990"/>
                </a:lnTo>
                <a:lnTo>
                  <a:pt x="28570" y="2950"/>
                </a:lnTo>
                <a:lnTo>
                  <a:pt x="28580" y="2910"/>
                </a:lnTo>
                <a:lnTo>
                  <a:pt x="28560" y="2830"/>
                </a:lnTo>
                <a:lnTo>
                  <a:pt x="28550" y="2780"/>
                </a:lnTo>
                <a:lnTo>
                  <a:pt x="28570" y="2750"/>
                </a:lnTo>
                <a:lnTo>
                  <a:pt x="28650" y="2740"/>
                </a:lnTo>
                <a:lnTo>
                  <a:pt x="28700" y="2710"/>
                </a:lnTo>
                <a:lnTo>
                  <a:pt x="28550" y="2530"/>
                </a:lnTo>
                <a:lnTo>
                  <a:pt x="28510" y="2450"/>
                </a:lnTo>
                <a:lnTo>
                  <a:pt x="28520" y="2360"/>
                </a:lnTo>
                <a:lnTo>
                  <a:pt x="28490" y="2270"/>
                </a:lnTo>
                <a:lnTo>
                  <a:pt x="28590" y="2240"/>
                </a:lnTo>
                <a:lnTo>
                  <a:pt x="28790" y="2220"/>
                </a:lnTo>
                <a:lnTo>
                  <a:pt x="28870" y="2200"/>
                </a:lnTo>
                <a:lnTo>
                  <a:pt x="28970" y="2160"/>
                </a:lnTo>
                <a:lnTo>
                  <a:pt x="29060" y="2150"/>
                </a:lnTo>
                <a:lnTo>
                  <a:pt x="29140" y="2190"/>
                </a:lnTo>
                <a:lnTo>
                  <a:pt x="29450" y="2410"/>
                </a:lnTo>
                <a:lnTo>
                  <a:pt x="29700" y="2490"/>
                </a:lnTo>
                <a:lnTo>
                  <a:pt x="30240" y="2540"/>
                </a:lnTo>
                <a:lnTo>
                  <a:pt x="30490" y="2600"/>
                </a:lnTo>
                <a:lnTo>
                  <a:pt x="30680" y="2540"/>
                </a:lnTo>
                <a:lnTo>
                  <a:pt x="31990" y="2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