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Matanzas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Cuba • State Map | Fully Editable Vector Shape</a:t>
            </a:r>
          </a:p>
        </p:txBody>
      </p:sp>
      <p:sp>
        <p:nvSpPr>
          <p:cNvPr id="101" name="Matanzas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39180" y="2350"/>
                </a:moveTo>
                <a:lnTo>
                  <a:pt x="39250" y="2350"/>
                </a:lnTo>
                <a:lnTo>
                  <a:pt x="39330" y="2480"/>
                </a:lnTo>
                <a:lnTo>
                  <a:pt x="39380" y="2540"/>
                </a:lnTo>
                <a:lnTo>
                  <a:pt x="39380" y="2580"/>
                </a:lnTo>
                <a:lnTo>
                  <a:pt x="39300" y="2660"/>
                </a:lnTo>
                <a:lnTo>
                  <a:pt x="39160" y="2740"/>
                </a:lnTo>
                <a:lnTo>
                  <a:pt x="39060" y="2730"/>
                </a:lnTo>
                <a:lnTo>
                  <a:pt x="38970" y="2690"/>
                </a:lnTo>
                <a:lnTo>
                  <a:pt x="38870" y="2660"/>
                </a:lnTo>
                <a:lnTo>
                  <a:pt x="38600" y="2690"/>
                </a:lnTo>
                <a:lnTo>
                  <a:pt x="38390" y="2760"/>
                </a:lnTo>
                <a:lnTo>
                  <a:pt x="37980" y="2970"/>
                </a:lnTo>
                <a:lnTo>
                  <a:pt x="38070" y="2860"/>
                </a:lnTo>
                <a:lnTo>
                  <a:pt x="38580" y="2530"/>
                </a:lnTo>
                <a:lnTo>
                  <a:pt x="38730" y="2490"/>
                </a:lnTo>
                <a:lnTo>
                  <a:pt x="38900" y="2500"/>
                </a:lnTo>
                <a:lnTo>
                  <a:pt x="39070" y="2540"/>
                </a:lnTo>
                <a:lnTo>
                  <a:pt x="39040" y="2490"/>
                </a:lnTo>
                <a:lnTo>
                  <a:pt x="38990" y="2390"/>
                </a:lnTo>
                <a:lnTo>
                  <a:pt x="38960" y="2350"/>
                </a:lnTo>
                <a:lnTo>
                  <a:pt x="39020" y="2290"/>
                </a:lnTo>
                <a:lnTo>
                  <a:pt x="39050" y="2350"/>
                </a:lnTo>
                <a:lnTo>
                  <a:pt x="39180" y="2470"/>
                </a:lnTo>
                <a:lnTo>
                  <a:pt x="39180" y="2350"/>
                </a:lnTo>
                <a:close/>
                <a:moveTo>
                  <a:pt x="42010" y="2220"/>
                </a:moveTo>
                <a:lnTo>
                  <a:pt x="42060" y="2210"/>
                </a:lnTo>
                <a:lnTo>
                  <a:pt x="42120" y="2190"/>
                </a:lnTo>
                <a:lnTo>
                  <a:pt x="42170" y="2190"/>
                </a:lnTo>
                <a:lnTo>
                  <a:pt x="42190" y="2250"/>
                </a:lnTo>
                <a:lnTo>
                  <a:pt x="42170" y="2320"/>
                </a:lnTo>
                <a:lnTo>
                  <a:pt x="42120" y="2360"/>
                </a:lnTo>
                <a:lnTo>
                  <a:pt x="42050" y="2390"/>
                </a:lnTo>
                <a:lnTo>
                  <a:pt x="41980" y="2440"/>
                </a:lnTo>
                <a:lnTo>
                  <a:pt x="41900" y="2430"/>
                </a:lnTo>
                <a:lnTo>
                  <a:pt x="41750" y="2370"/>
                </a:lnTo>
                <a:lnTo>
                  <a:pt x="41580" y="2320"/>
                </a:lnTo>
                <a:lnTo>
                  <a:pt x="41440" y="2350"/>
                </a:lnTo>
                <a:lnTo>
                  <a:pt x="41400" y="2290"/>
                </a:lnTo>
                <a:lnTo>
                  <a:pt x="41370" y="2290"/>
                </a:lnTo>
                <a:lnTo>
                  <a:pt x="41260" y="2350"/>
                </a:lnTo>
                <a:lnTo>
                  <a:pt x="41300" y="2220"/>
                </a:lnTo>
                <a:lnTo>
                  <a:pt x="41350" y="2140"/>
                </a:lnTo>
                <a:lnTo>
                  <a:pt x="41440" y="2110"/>
                </a:lnTo>
                <a:lnTo>
                  <a:pt x="41580" y="2100"/>
                </a:lnTo>
                <a:lnTo>
                  <a:pt x="41610" y="2110"/>
                </a:lnTo>
                <a:lnTo>
                  <a:pt x="41680" y="2190"/>
                </a:lnTo>
                <a:lnTo>
                  <a:pt x="41720" y="2220"/>
                </a:lnTo>
                <a:lnTo>
                  <a:pt x="41800" y="2230"/>
                </a:lnTo>
                <a:lnTo>
                  <a:pt x="42010" y="2220"/>
                </a:lnTo>
                <a:close/>
                <a:moveTo>
                  <a:pt x="41160" y="3360"/>
                </a:moveTo>
                <a:lnTo>
                  <a:pt x="41110" y="3380"/>
                </a:lnTo>
                <a:lnTo>
                  <a:pt x="40970" y="3640"/>
                </a:lnTo>
                <a:lnTo>
                  <a:pt x="40950" y="3850"/>
                </a:lnTo>
                <a:lnTo>
                  <a:pt x="40960" y="3940"/>
                </a:lnTo>
                <a:lnTo>
                  <a:pt x="40950" y="4100"/>
                </a:lnTo>
                <a:lnTo>
                  <a:pt x="40910" y="4170"/>
                </a:lnTo>
                <a:lnTo>
                  <a:pt x="40850" y="4220"/>
                </a:lnTo>
                <a:lnTo>
                  <a:pt x="40760" y="4240"/>
                </a:lnTo>
                <a:lnTo>
                  <a:pt x="40710" y="4250"/>
                </a:lnTo>
                <a:lnTo>
                  <a:pt x="40680" y="4240"/>
                </a:lnTo>
                <a:lnTo>
                  <a:pt x="40600" y="4190"/>
                </a:lnTo>
                <a:lnTo>
                  <a:pt x="40570" y="4170"/>
                </a:lnTo>
                <a:lnTo>
                  <a:pt x="40540" y="4170"/>
                </a:lnTo>
                <a:lnTo>
                  <a:pt x="40490" y="4170"/>
                </a:lnTo>
                <a:lnTo>
                  <a:pt x="40450" y="4180"/>
                </a:lnTo>
                <a:lnTo>
                  <a:pt x="40330" y="4230"/>
                </a:lnTo>
                <a:lnTo>
                  <a:pt x="40300" y="4230"/>
                </a:lnTo>
                <a:lnTo>
                  <a:pt x="40090" y="4220"/>
                </a:lnTo>
                <a:lnTo>
                  <a:pt x="40040" y="4250"/>
                </a:lnTo>
                <a:lnTo>
                  <a:pt x="40010" y="4290"/>
                </a:lnTo>
                <a:lnTo>
                  <a:pt x="39990" y="4370"/>
                </a:lnTo>
                <a:lnTo>
                  <a:pt x="39990" y="4450"/>
                </a:lnTo>
                <a:lnTo>
                  <a:pt x="39990" y="4550"/>
                </a:lnTo>
                <a:lnTo>
                  <a:pt x="40020" y="4690"/>
                </a:lnTo>
                <a:lnTo>
                  <a:pt x="40030" y="4760"/>
                </a:lnTo>
                <a:lnTo>
                  <a:pt x="40010" y="4890"/>
                </a:lnTo>
                <a:lnTo>
                  <a:pt x="39970" y="4960"/>
                </a:lnTo>
                <a:lnTo>
                  <a:pt x="39920" y="5000"/>
                </a:lnTo>
                <a:lnTo>
                  <a:pt x="39860" y="5040"/>
                </a:lnTo>
                <a:lnTo>
                  <a:pt x="39850" y="5070"/>
                </a:lnTo>
                <a:lnTo>
                  <a:pt x="39870" y="5100"/>
                </a:lnTo>
                <a:lnTo>
                  <a:pt x="39900" y="5110"/>
                </a:lnTo>
                <a:lnTo>
                  <a:pt x="39930" y="5140"/>
                </a:lnTo>
                <a:lnTo>
                  <a:pt x="39950" y="5170"/>
                </a:lnTo>
                <a:lnTo>
                  <a:pt x="39960" y="5230"/>
                </a:lnTo>
                <a:lnTo>
                  <a:pt x="39970" y="5270"/>
                </a:lnTo>
                <a:lnTo>
                  <a:pt x="40000" y="5310"/>
                </a:lnTo>
                <a:lnTo>
                  <a:pt x="40090" y="5410"/>
                </a:lnTo>
                <a:lnTo>
                  <a:pt x="40140" y="5480"/>
                </a:lnTo>
                <a:lnTo>
                  <a:pt x="40170" y="5530"/>
                </a:lnTo>
                <a:lnTo>
                  <a:pt x="40190" y="5570"/>
                </a:lnTo>
                <a:lnTo>
                  <a:pt x="40220" y="5600"/>
                </a:lnTo>
                <a:lnTo>
                  <a:pt x="40360" y="5690"/>
                </a:lnTo>
                <a:lnTo>
                  <a:pt x="40530" y="5840"/>
                </a:lnTo>
                <a:lnTo>
                  <a:pt x="40670" y="5830"/>
                </a:lnTo>
                <a:lnTo>
                  <a:pt x="40730" y="5810"/>
                </a:lnTo>
                <a:lnTo>
                  <a:pt x="40900" y="5680"/>
                </a:lnTo>
                <a:lnTo>
                  <a:pt x="41060" y="5620"/>
                </a:lnTo>
                <a:lnTo>
                  <a:pt x="41140" y="5620"/>
                </a:lnTo>
                <a:lnTo>
                  <a:pt x="41210" y="5650"/>
                </a:lnTo>
                <a:lnTo>
                  <a:pt x="41230" y="5680"/>
                </a:lnTo>
                <a:lnTo>
                  <a:pt x="41260" y="5760"/>
                </a:lnTo>
                <a:lnTo>
                  <a:pt x="41270" y="5790"/>
                </a:lnTo>
                <a:lnTo>
                  <a:pt x="41310" y="5870"/>
                </a:lnTo>
                <a:lnTo>
                  <a:pt x="41370" y="6060"/>
                </a:lnTo>
                <a:lnTo>
                  <a:pt x="41500" y="6280"/>
                </a:lnTo>
                <a:lnTo>
                  <a:pt x="41520" y="6350"/>
                </a:lnTo>
                <a:lnTo>
                  <a:pt x="41510" y="6390"/>
                </a:lnTo>
                <a:lnTo>
                  <a:pt x="41460" y="6420"/>
                </a:lnTo>
                <a:lnTo>
                  <a:pt x="41380" y="6450"/>
                </a:lnTo>
                <a:lnTo>
                  <a:pt x="41340" y="6520"/>
                </a:lnTo>
                <a:lnTo>
                  <a:pt x="41330" y="6570"/>
                </a:lnTo>
                <a:lnTo>
                  <a:pt x="41340" y="6610"/>
                </a:lnTo>
                <a:lnTo>
                  <a:pt x="41400" y="6680"/>
                </a:lnTo>
                <a:lnTo>
                  <a:pt x="41440" y="6740"/>
                </a:lnTo>
                <a:lnTo>
                  <a:pt x="41450" y="6800"/>
                </a:lnTo>
                <a:lnTo>
                  <a:pt x="41460" y="6880"/>
                </a:lnTo>
                <a:lnTo>
                  <a:pt x="41420" y="7310"/>
                </a:lnTo>
                <a:lnTo>
                  <a:pt x="41420" y="7370"/>
                </a:lnTo>
                <a:lnTo>
                  <a:pt x="41440" y="7410"/>
                </a:lnTo>
                <a:lnTo>
                  <a:pt x="41480" y="7450"/>
                </a:lnTo>
                <a:lnTo>
                  <a:pt x="41520" y="7530"/>
                </a:lnTo>
                <a:lnTo>
                  <a:pt x="41540" y="7700"/>
                </a:lnTo>
                <a:lnTo>
                  <a:pt x="41570" y="7800"/>
                </a:lnTo>
                <a:lnTo>
                  <a:pt x="41600" y="7890"/>
                </a:lnTo>
                <a:lnTo>
                  <a:pt x="41660" y="7950"/>
                </a:lnTo>
                <a:lnTo>
                  <a:pt x="41780" y="8160"/>
                </a:lnTo>
                <a:lnTo>
                  <a:pt x="41610" y="8270"/>
                </a:lnTo>
                <a:lnTo>
                  <a:pt x="41580" y="8310"/>
                </a:lnTo>
                <a:lnTo>
                  <a:pt x="41390" y="8660"/>
                </a:lnTo>
                <a:lnTo>
                  <a:pt x="41340" y="8730"/>
                </a:lnTo>
                <a:lnTo>
                  <a:pt x="41300" y="8770"/>
                </a:lnTo>
                <a:lnTo>
                  <a:pt x="41270" y="8780"/>
                </a:lnTo>
                <a:lnTo>
                  <a:pt x="41200" y="8790"/>
                </a:lnTo>
                <a:lnTo>
                  <a:pt x="41150" y="8800"/>
                </a:lnTo>
                <a:lnTo>
                  <a:pt x="41090" y="8820"/>
                </a:lnTo>
                <a:lnTo>
                  <a:pt x="40900" y="8910"/>
                </a:lnTo>
                <a:lnTo>
                  <a:pt x="40850" y="8910"/>
                </a:lnTo>
                <a:lnTo>
                  <a:pt x="40810" y="8900"/>
                </a:lnTo>
                <a:lnTo>
                  <a:pt x="40730" y="8880"/>
                </a:lnTo>
                <a:lnTo>
                  <a:pt x="39950" y="8790"/>
                </a:lnTo>
                <a:lnTo>
                  <a:pt x="39750" y="8810"/>
                </a:lnTo>
                <a:lnTo>
                  <a:pt x="39690" y="8800"/>
                </a:lnTo>
                <a:lnTo>
                  <a:pt x="39270" y="8690"/>
                </a:lnTo>
                <a:lnTo>
                  <a:pt x="39170" y="8690"/>
                </a:lnTo>
                <a:lnTo>
                  <a:pt x="39110" y="8700"/>
                </a:lnTo>
                <a:lnTo>
                  <a:pt x="39040" y="8750"/>
                </a:lnTo>
                <a:lnTo>
                  <a:pt x="39000" y="8780"/>
                </a:lnTo>
                <a:lnTo>
                  <a:pt x="38900" y="8840"/>
                </a:lnTo>
                <a:lnTo>
                  <a:pt x="38720" y="8930"/>
                </a:lnTo>
                <a:lnTo>
                  <a:pt x="38670" y="8960"/>
                </a:lnTo>
                <a:lnTo>
                  <a:pt x="38570" y="9050"/>
                </a:lnTo>
                <a:lnTo>
                  <a:pt x="38550" y="9080"/>
                </a:lnTo>
                <a:lnTo>
                  <a:pt x="38500" y="9120"/>
                </a:lnTo>
                <a:lnTo>
                  <a:pt x="38400" y="9200"/>
                </a:lnTo>
                <a:lnTo>
                  <a:pt x="38340" y="9270"/>
                </a:lnTo>
                <a:lnTo>
                  <a:pt x="38340" y="9290"/>
                </a:lnTo>
                <a:lnTo>
                  <a:pt x="38370" y="9300"/>
                </a:lnTo>
                <a:lnTo>
                  <a:pt x="38410" y="9310"/>
                </a:lnTo>
                <a:lnTo>
                  <a:pt x="38440" y="9330"/>
                </a:lnTo>
                <a:lnTo>
                  <a:pt x="38460" y="9350"/>
                </a:lnTo>
                <a:lnTo>
                  <a:pt x="38450" y="9380"/>
                </a:lnTo>
                <a:lnTo>
                  <a:pt x="38400" y="9530"/>
                </a:lnTo>
                <a:lnTo>
                  <a:pt x="38370" y="9600"/>
                </a:lnTo>
                <a:lnTo>
                  <a:pt x="38240" y="9810"/>
                </a:lnTo>
                <a:lnTo>
                  <a:pt x="38220" y="9860"/>
                </a:lnTo>
                <a:lnTo>
                  <a:pt x="38230" y="9870"/>
                </a:lnTo>
                <a:lnTo>
                  <a:pt x="38250" y="9880"/>
                </a:lnTo>
                <a:lnTo>
                  <a:pt x="38280" y="9880"/>
                </a:lnTo>
                <a:lnTo>
                  <a:pt x="38320" y="9860"/>
                </a:lnTo>
                <a:lnTo>
                  <a:pt x="38360" y="9850"/>
                </a:lnTo>
                <a:lnTo>
                  <a:pt x="38390" y="9840"/>
                </a:lnTo>
                <a:lnTo>
                  <a:pt x="38410" y="9840"/>
                </a:lnTo>
                <a:lnTo>
                  <a:pt x="38440" y="9850"/>
                </a:lnTo>
                <a:lnTo>
                  <a:pt x="38470" y="9860"/>
                </a:lnTo>
                <a:lnTo>
                  <a:pt x="38480" y="9900"/>
                </a:lnTo>
                <a:lnTo>
                  <a:pt x="38470" y="9950"/>
                </a:lnTo>
                <a:lnTo>
                  <a:pt x="38400" y="10050"/>
                </a:lnTo>
                <a:lnTo>
                  <a:pt x="38380" y="10100"/>
                </a:lnTo>
                <a:lnTo>
                  <a:pt x="38370" y="10150"/>
                </a:lnTo>
                <a:lnTo>
                  <a:pt x="38380" y="10180"/>
                </a:lnTo>
                <a:lnTo>
                  <a:pt x="38400" y="10240"/>
                </a:lnTo>
                <a:lnTo>
                  <a:pt x="38400" y="10290"/>
                </a:lnTo>
                <a:lnTo>
                  <a:pt x="38390" y="10360"/>
                </a:lnTo>
                <a:lnTo>
                  <a:pt x="38350" y="10490"/>
                </a:lnTo>
                <a:lnTo>
                  <a:pt x="38330" y="10570"/>
                </a:lnTo>
                <a:lnTo>
                  <a:pt x="38320" y="10640"/>
                </a:lnTo>
                <a:lnTo>
                  <a:pt x="38330" y="10720"/>
                </a:lnTo>
                <a:lnTo>
                  <a:pt x="38340" y="10770"/>
                </a:lnTo>
                <a:lnTo>
                  <a:pt x="38360" y="10800"/>
                </a:lnTo>
                <a:lnTo>
                  <a:pt x="38380" y="10810"/>
                </a:lnTo>
                <a:lnTo>
                  <a:pt x="38420" y="10820"/>
                </a:lnTo>
                <a:lnTo>
                  <a:pt x="38550" y="10810"/>
                </a:lnTo>
                <a:lnTo>
                  <a:pt x="38590" y="10810"/>
                </a:lnTo>
                <a:lnTo>
                  <a:pt x="38600" y="10820"/>
                </a:lnTo>
                <a:lnTo>
                  <a:pt x="38610" y="10840"/>
                </a:lnTo>
                <a:lnTo>
                  <a:pt x="38620" y="10880"/>
                </a:lnTo>
                <a:lnTo>
                  <a:pt x="38630" y="10910"/>
                </a:lnTo>
                <a:lnTo>
                  <a:pt x="38640" y="10990"/>
                </a:lnTo>
                <a:lnTo>
                  <a:pt x="38600" y="11160"/>
                </a:lnTo>
                <a:lnTo>
                  <a:pt x="38960" y="11410"/>
                </a:lnTo>
                <a:lnTo>
                  <a:pt x="39060" y="11510"/>
                </a:lnTo>
                <a:lnTo>
                  <a:pt x="39150" y="11650"/>
                </a:lnTo>
                <a:lnTo>
                  <a:pt x="39410" y="11800"/>
                </a:lnTo>
                <a:lnTo>
                  <a:pt x="39710" y="11920"/>
                </a:lnTo>
                <a:lnTo>
                  <a:pt x="39820" y="11990"/>
                </a:lnTo>
                <a:lnTo>
                  <a:pt x="39880" y="12020"/>
                </a:lnTo>
                <a:lnTo>
                  <a:pt x="39920" y="12020"/>
                </a:lnTo>
                <a:lnTo>
                  <a:pt x="39940" y="11990"/>
                </a:lnTo>
                <a:lnTo>
                  <a:pt x="39960" y="11970"/>
                </a:lnTo>
                <a:lnTo>
                  <a:pt x="39990" y="11950"/>
                </a:lnTo>
                <a:lnTo>
                  <a:pt x="40020" y="11940"/>
                </a:lnTo>
                <a:lnTo>
                  <a:pt x="40150" y="11930"/>
                </a:lnTo>
                <a:lnTo>
                  <a:pt x="40210" y="11920"/>
                </a:lnTo>
                <a:lnTo>
                  <a:pt x="40290" y="11920"/>
                </a:lnTo>
                <a:lnTo>
                  <a:pt x="40340" y="11940"/>
                </a:lnTo>
                <a:lnTo>
                  <a:pt x="40390" y="11990"/>
                </a:lnTo>
                <a:lnTo>
                  <a:pt x="40430" y="12010"/>
                </a:lnTo>
                <a:lnTo>
                  <a:pt x="40510" y="12000"/>
                </a:lnTo>
                <a:lnTo>
                  <a:pt x="40630" y="11970"/>
                </a:lnTo>
                <a:lnTo>
                  <a:pt x="40800" y="11950"/>
                </a:lnTo>
                <a:lnTo>
                  <a:pt x="40890" y="11960"/>
                </a:lnTo>
                <a:lnTo>
                  <a:pt x="40950" y="11980"/>
                </a:lnTo>
                <a:lnTo>
                  <a:pt x="41010" y="12040"/>
                </a:lnTo>
                <a:lnTo>
                  <a:pt x="41030" y="12080"/>
                </a:lnTo>
                <a:lnTo>
                  <a:pt x="41050" y="12120"/>
                </a:lnTo>
                <a:lnTo>
                  <a:pt x="41060" y="12170"/>
                </a:lnTo>
                <a:lnTo>
                  <a:pt x="41060" y="12330"/>
                </a:lnTo>
                <a:lnTo>
                  <a:pt x="41080" y="12430"/>
                </a:lnTo>
                <a:lnTo>
                  <a:pt x="41100" y="12490"/>
                </a:lnTo>
                <a:lnTo>
                  <a:pt x="41160" y="12590"/>
                </a:lnTo>
                <a:lnTo>
                  <a:pt x="40780" y="12600"/>
                </a:lnTo>
                <a:lnTo>
                  <a:pt x="39750" y="12520"/>
                </a:lnTo>
                <a:lnTo>
                  <a:pt x="38540" y="12660"/>
                </a:lnTo>
                <a:lnTo>
                  <a:pt x="37810" y="12590"/>
                </a:lnTo>
                <a:lnTo>
                  <a:pt x="37640" y="12530"/>
                </a:lnTo>
                <a:lnTo>
                  <a:pt x="37330" y="12370"/>
                </a:lnTo>
                <a:lnTo>
                  <a:pt x="37000" y="12300"/>
                </a:lnTo>
                <a:lnTo>
                  <a:pt x="36870" y="12210"/>
                </a:lnTo>
                <a:lnTo>
                  <a:pt x="36780" y="12070"/>
                </a:lnTo>
                <a:lnTo>
                  <a:pt x="36570" y="11610"/>
                </a:lnTo>
                <a:lnTo>
                  <a:pt x="36540" y="11520"/>
                </a:lnTo>
                <a:lnTo>
                  <a:pt x="36530" y="11380"/>
                </a:lnTo>
                <a:lnTo>
                  <a:pt x="36600" y="10990"/>
                </a:lnTo>
                <a:lnTo>
                  <a:pt x="36560" y="10970"/>
                </a:lnTo>
                <a:lnTo>
                  <a:pt x="36340" y="10620"/>
                </a:lnTo>
                <a:lnTo>
                  <a:pt x="36220" y="10550"/>
                </a:lnTo>
                <a:lnTo>
                  <a:pt x="36110" y="10520"/>
                </a:lnTo>
                <a:lnTo>
                  <a:pt x="36020" y="10550"/>
                </a:lnTo>
                <a:lnTo>
                  <a:pt x="35960" y="10650"/>
                </a:lnTo>
                <a:lnTo>
                  <a:pt x="35960" y="10760"/>
                </a:lnTo>
                <a:lnTo>
                  <a:pt x="36080" y="11150"/>
                </a:lnTo>
                <a:lnTo>
                  <a:pt x="36090" y="12250"/>
                </a:lnTo>
                <a:lnTo>
                  <a:pt x="36020" y="12530"/>
                </a:lnTo>
                <a:lnTo>
                  <a:pt x="35840" y="12520"/>
                </a:lnTo>
                <a:lnTo>
                  <a:pt x="35960" y="12320"/>
                </a:lnTo>
                <a:lnTo>
                  <a:pt x="35930" y="12040"/>
                </a:lnTo>
                <a:lnTo>
                  <a:pt x="35810" y="11770"/>
                </a:lnTo>
                <a:lnTo>
                  <a:pt x="35730" y="11710"/>
                </a:lnTo>
                <a:lnTo>
                  <a:pt x="35500" y="11790"/>
                </a:lnTo>
                <a:lnTo>
                  <a:pt x="35440" y="11830"/>
                </a:lnTo>
                <a:lnTo>
                  <a:pt x="35420" y="11910"/>
                </a:lnTo>
                <a:lnTo>
                  <a:pt x="35430" y="12080"/>
                </a:lnTo>
                <a:lnTo>
                  <a:pt x="35390" y="12150"/>
                </a:lnTo>
                <a:lnTo>
                  <a:pt x="35290" y="12190"/>
                </a:lnTo>
                <a:lnTo>
                  <a:pt x="35220" y="12160"/>
                </a:lnTo>
                <a:lnTo>
                  <a:pt x="35170" y="12100"/>
                </a:lnTo>
                <a:lnTo>
                  <a:pt x="35100" y="12080"/>
                </a:lnTo>
                <a:lnTo>
                  <a:pt x="35040" y="12130"/>
                </a:lnTo>
                <a:lnTo>
                  <a:pt x="35030" y="12190"/>
                </a:lnTo>
                <a:lnTo>
                  <a:pt x="35000" y="12250"/>
                </a:lnTo>
                <a:lnTo>
                  <a:pt x="34900" y="12270"/>
                </a:lnTo>
                <a:lnTo>
                  <a:pt x="34600" y="12130"/>
                </a:lnTo>
                <a:lnTo>
                  <a:pt x="34410" y="11530"/>
                </a:lnTo>
                <a:lnTo>
                  <a:pt x="34090" y="11390"/>
                </a:lnTo>
                <a:lnTo>
                  <a:pt x="33690" y="11390"/>
                </a:lnTo>
                <a:lnTo>
                  <a:pt x="33590" y="11360"/>
                </a:lnTo>
                <a:lnTo>
                  <a:pt x="33430" y="11250"/>
                </a:lnTo>
                <a:lnTo>
                  <a:pt x="33340" y="11220"/>
                </a:lnTo>
                <a:lnTo>
                  <a:pt x="33280" y="11250"/>
                </a:lnTo>
                <a:lnTo>
                  <a:pt x="33150" y="11360"/>
                </a:lnTo>
                <a:lnTo>
                  <a:pt x="33050" y="11390"/>
                </a:lnTo>
                <a:lnTo>
                  <a:pt x="33030" y="11400"/>
                </a:lnTo>
                <a:lnTo>
                  <a:pt x="33020" y="11430"/>
                </a:lnTo>
                <a:lnTo>
                  <a:pt x="32990" y="11450"/>
                </a:lnTo>
                <a:lnTo>
                  <a:pt x="32940" y="11460"/>
                </a:lnTo>
                <a:lnTo>
                  <a:pt x="32910" y="11440"/>
                </a:lnTo>
                <a:lnTo>
                  <a:pt x="32890" y="11360"/>
                </a:lnTo>
                <a:lnTo>
                  <a:pt x="32860" y="11340"/>
                </a:lnTo>
                <a:lnTo>
                  <a:pt x="32510" y="11220"/>
                </a:lnTo>
                <a:lnTo>
                  <a:pt x="32460" y="11190"/>
                </a:lnTo>
                <a:lnTo>
                  <a:pt x="32360" y="11150"/>
                </a:lnTo>
                <a:lnTo>
                  <a:pt x="32260" y="11150"/>
                </a:lnTo>
                <a:lnTo>
                  <a:pt x="32220" y="11250"/>
                </a:lnTo>
                <a:lnTo>
                  <a:pt x="32140" y="11280"/>
                </a:lnTo>
                <a:lnTo>
                  <a:pt x="31950" y="11290"/>
                </a:lnTo>
                <a:lnTo>
                  <a:pt x="31760" y="11270"/>
                </a:lnTo>
                <a:lnTo>
                  <a:pt x="31640" y="11220"/>
                </a:lnTo>
                <a:lnTo>
                  <a:pt x="31590" y="11220"/>
                </a:lnTo>
                <a:lnTo>
                  <a:pt x="31570" y="11330"/>
                </a:lnTo>
                <a:lnTo>
                  <a:pt x="31510" y="11360"/>
                </a:lnTo>
                <a:lnTo>
                  <a:pt x="31350" y="11340"/>
                </a:lnTo>
                <a:lnTo>
                  <a:pt x="31380" y="11370"/>
                </a:lnTo>
                <a:lnTo>
                  <a:pt x="31390" y="11400"/>
                </a:lnTo>
                <a:lnTo>
                  <a:pt x="31420" y="11460"/>
                </a:lnTo>
                <a:lnTo>
                  <a:pt x="31320" y="11460"/>
                </a:lnTo>
                <a:lnTo>
                  <a:pt x="30930" y="11410"/>
                </a:lnTo>
                <a:lnTo>
                  <a:pt x="30810" y="11360"/>
                </a:lnTo>
                <a:lnTo>
                  <a:pt x="30600" y="11130"/>
                </a:lnTo>
                <a:lnTo>
                  <a:pt x="30520" y="11000"/>
                </a:lnTo>
                <a:lnTo>
                  <a:pt x="30490" y="10870"/>
                </a:lnTo>
                <a:lnTo>
                  <a:pt x="30350" y="10720"/>
                </a:lnTo>
                <a:lnTo>
                  <a:pt x="29160" y="10230"/>
                </a:lnTo>
                <a:lnTo>
                  <a:pt x="29030" y="10160"/>
                </a:lnTo>
                <a:lnTo>
                  <a:pt x="28910" y="10060"/>
                </a:lnTo>
                <a:lnTo>
                  <a:pt x="28830" y="10020"/>
                </a:lnTo>
                <a:lnTo>
                  <a:pt x="28660" y="10000"/>
                </a:lnTo>
                <a:lnTo>
                  <a:pt x="28590" y="9970"/>
                </a:lnTo>
                <a:lnTo>
                  <a:pt x="28550" y="9920"/>
                </a:lnTo>
                <a:lnTo>
                  <a:pt x="28460" y="9750"/>
                </a:lnTo>
                <a:lnTo>
                  <a:pt x="28450" y="9720"/>
                </a:lnTo>
                <a:lnTo>
                  <a:pt x="28330" y="9720"/>
                </a:lnTo>
                <a:lnTo>
                  <a:pt x="28180" y="9700"/>
                </a:lnTo>
                <a:lnTo>
                  <a:pt x="28040" y="9630"/>
                </a:lnTo>
                <a:lnTo>
                  <a:pt x="27960" y="9480"/>
                </a:lnTo>
                <a:lnTo>
                  <a:pt x="28000" y="9330"/>
                </a:lnTo>
                <a:lnTo>
                  <a:pt x="28110" y="9250"/>
                </a:lnTo>
                <a:lnTo>
                  <a:pt x="28230" y="9190"/>
                </a:lnTo>
                <a:lnTo>
                  <a:pt x="28340" y="9160"/>
                </a:lnTo>
                <a:lnTo>
                  <a:pt x="29300" y="9190"/>
                </a:lnTo>
                <a:lnTo>
                  <a:pt x="29620" y="9110"/>
                </a:lnTo>
                <a:lnTo>
                  <a:pt x="29840" y="9140"/>
                </a:lnTo>
                <a:lnTo>
                  <a:pt x="30100" y="9120"/>
                </a:lnTo>
                <a:lnTo>
                  <a:pt x="30260" y="9100"/>
                </a:lnTo>
                <a:lnTo>
                  <a:pt x="30480" y="9150"/>
                </a:lnTo>
                <a:lnTo>
                  <a:pt x="30670" y="9170"/>
                </a:lnTo>
                <a:lnTo>
                  <a:pt x="31100" y="9100"/>
                </a:lnTo>
                <a:lnTo>
                  <a:pt x="31440" y="8960"/>
                </a:lnTo>
                <a:lnTo>
                  <a:pt x="31530" y="8970"/>
                </a:lnTo>
                <a:lnTo>
                  <a:pt x="31620" y="8930"/>
                </a:lnTo>
                <a:lnTo>
                  <a:pt x="31780" y="8930"/>
                </a:lnTo>
                <a:lnTo>
                  <a:pt x="31870" y="8910"/>
                </a:lnTo>
                <a:lnTo>
                  <a:pt x="32000" y="8870"/>
                </a:lnTo>
                <a:lnTo>
                  <a:pt x="32110" y="8760"/>
                </a:lnTo>
                <a:lnTo>
                  <a:pt x="32190" y="8680"/>
                </a:lnTo>
                <a:lnTo>
                  <a:pt x="32260" y="8650"/>
                </a:lnTo>
                <a:lnTo>
                  <a:pt x="32250" y="8460"/>
                </a:lnTo>
                <a:lnTo>
                  <a:pt x="32290" y="8370"/>
                </a:lnTo>
                <a:lnTo>
                  <a:pt x="32270" y="8230"/>
                </a:lnTo>
                <a:lnTo>
                  <a:pt x="32340" y="7970"/>
                </a:lnTo>
                <a:lnTo>
                  <a:pt x="32330" y="7880"/>
                </a:lnTo>
                <a:lnTo>
                  <a:pt x="32270" y="7850"/>
                </a:lnTo>
                <a:lnTo>
                  <a:pt x="32280" y="7840"/>
                </a:lnTo>
                <a:lnTo>
                  <a:pt x="32290" y="7820"/>
                </a:lnTo>
                <a:lnTo>
                  <a:pt x="32300" y="7810"/>
                </a:lnTo>
                <a:lnTo>
                  <a:pt x="32330" y="7800"/>
                </a:lnTo>
                <a:lnTo>
                  <a:pt x="32370" y="7770"/>
                </a:lnTo>
                <a:lnTo>
                  <a:pt x="32390" y="7750"/>
                </a:lnTo>
                <a:lnTo>
                  <a:pt x="32500" y="7570"/>
                </a:lnTo>
                <a:lnTo>
                  <a:pt x="32570" y="7480"/>
                </a:lnTo>
                <a:lnTo>
                  <a:pt x="32620" y="7400"/>
                </a:lnTo>
                <a:lnTo>
                  <a:pt x="32650" y="7330"/>
                </a:lnTo>
                <a:lnTo>
                  <a:pt x="32660" y="7270"/>
                </a:lnTo>
                <a:lnTo>
                  <a:pt x="32730" y="6810"/>
                </a:lnTo>
                <a:lnTo>
                  <a:pt x="32710" y="6670"/>
                </a:lnTo>
                <a:lnTo>
                  <a:pt x="32580" y="6550"/>
                </a:lnTo>
                <a:lnTo>
                  <a:pt x="32260" y="6350"/>
                </a:lnTo>
                <a:lnTo>
                  <a:pt x="32210" y="6270"/>
                </a:lnTo>
                <a:lnTo>
                  <a:pt x="32210" y="6130"/>
                </a:lnTo>
                <a:lnTo>
                  <a:pt x="32310" y="5900"/>
                </a:lnTo>
                <a:lnTo>
                  <a:pt x="32310" y="5840"/>
                </a:lnTo>
                <a:lnTo>
                  <a:pt x="32270" y="5790"/>
                </a:lnTo>
                <a:lnTo>
                  <a:pt x="32160" y="5710"/>
                </a:lnTo>
                <a:lnTo>
                  <a:pt x="32030" y="5590"/>
                </a:lnTo>
                <a:lnTo>
                  <a:pt x="31890" y="5340"/>
                </a:lnTo>
                <a:lnTo>
                  <a:pt x="32000" y="5000"/>
                </a:lnTo>
                <a:lnTo>
                  <a:pt x="32020" y="4740"/>
                </a:lnTo>
                <a:lnTo>
                  <a:pt x="32030" y="4700"/>
                </a:lnTo>
                <a:lnTo>
                  <a:pt x="32030" y="4640"/>
                </a:lnTo>
                <a:lnTo>
                  <a:pt x="32020" y="4610"/>
                </a:lnTo>
                <a:lnTo>
                  <a:pt x="31920" y="4470"/>
                </a:lnTo>
                <a:lnTo>
                  <a:pt x="31780" y="4290"/>
                </a:lnTo>
                <a:lnTo>
                  <a:pt x="31720" y="4230"/>
                </a:lnTo>
                <a:lnTo>
                  <a:pt x="31660" y="4180"/>
                </a:lnTo>
                <a:lnTo>
                  <a:pt x="31600" y="4160"/>
                </a:lnTo>
                <a:lnTo>
                  <a:pt x="31500" y="4150"/>
                </a:lnTo>
                <a:lnTo>
                  <a:pt x="31470" y="4130"/>
                </a:lnTo>
                <a:lnTo>
                  <a:pt x="31460" y="4100"/>
                </a:lnTo>
                <a:lnTo>
                  <a:pt x="31480" y="4030"/>
                </a:lnTo>
                <a:lnTo>
                  <a:pt x="31500" y="4000"/>
                </a:lnTo>
                <a:lnTo>
                  <a:pt x="31500" y="3980"/>
                </a:lnTo>
                <a:lnTo>
                  <a:pt x="31510" y="3970"/>
                </a:lnTo>
                <a:lnTo>
                  <a:pt x="31560" y="3930"/>
                </a:lnTo>
                <a:lnTo>
                  <a:pt x="31730" y="3810"/>
                </a:lnTo>
                <a:lnTo>
                  <a:pt x="31800" y="3700"/>
                </a:lnTo>
                <a:lnTo>
                  <a:pt x="31840" y="3690"/>
                </a:lnTo>
                <a:lnTo>
                  <a:pt x="31860" y="3660"/>
                </a:lnTo>
                <a:lnTo>
                  <a:pt x="31860" y="3640"/>
                </a:lnTo>
                <a:lnTo>
                  <a:pt x="31820" y="3590"/>
                </a:lnTo>
                <a:lnTo>
                  <a:pt x="31750" y="3530"/>
                </a:lnTo>
                <a:lnTo>
                  <a:pt x="31740" y="3490"/>
                </a:lnTo>
                <a:lnTo>
                  <a:pt x="31760" y="3450"/>
                </a:lnTo>
                <a:lnTo>
                  <a:pt x="31820" y="3370"/>
                </a:lnTo>
                <a:lnTo>
                  <a:pt x="31860" y="3340"/>
                </a:lnTo>
                <a:lnTo>
                  <a:pt x="31900" y="3340"/>
                </a:lnTo>
                <a:lnTo>
                  <a:pt x="31980" y="3390"/>
                </a:lnTo>
                <a:lnTo>
                  <a:pt x="32010" y="3400"/>
                </a:lnTo>
                <a:lnTo>
                  <a:pt x="32020" y="3390"/>
                </a:lnTo>
                <a:lnTo>
                  <a:pt x="32020" y="3330"/>
                </a:lnTo>
                <a:lnTo>
                  <a:pt x="32000" y="3210"/>
                </a:lnTo>
                <a:lnTo>
                  <a:pt x="31900" y="2730"/>
                </a:lnTo>
                <a:lnTo>
                  <a:pt x="31980" y="2620"/>
                </a:lnTo>
                <a:lnTo>
                  <a:pt x="31990" y="2550"/>
                </a:lnTo>
                <a:lnTo>
                  <a:pt x="32210" y="2550"/>
                </a:lnTo>
                <a:lnTo>
                  <a:pt x="32340" y="2530"/>
                </a:lnTo>
                <a:lnTo>
                  <a:pt x="32450" y="2470"/>
                </a:lnTo>
                <a:lnTo>
                  <a:pt x="32550" y="2520"/>
                </a:lnTo>
                <a:lnTo>
                  <a:pt x="32640" y="2530"/>
                </a:lnTo>
                <a:lnTo>
                  <a:pt x="32740" y="2530"/>
                </a:lnTo>
                <a:lnTo>
                  <a:pt x="32860" y="2540"/>
                </a:lnTo>
                <a:lnTo>
                  <a:pt x="32910" y="2570"/>
                </a:lnTo>
                <a:lnTo>
                  <a:pt x="33060" y="2690"/>
                </a:lnTo>
                <a:lnTo>
                  <a:pt x="33240" y="2800"/>
                </a:lnTo>
                <a:lnTo>
                  <a:pt x="33270" y="2980"/>
                </a:lnTo>
                <a:lnTo>
                  <a:pt x="33240" y="3190"/>
                </a:lnTo>
                <a:lnTo>
                  <a:pt x="33200" y="3350"/>
                </a:lnTo>
                <a:lnTo>
                  <a:pt x="33150" y="3420"/>
                </a:lnTo>
                <a:lnTo>
                  <a:pt x="33100" y="3460"/>
                </a:lnTo>
                <a:lnTo>
                  <a:pt x="33100" y="3480"/>
                </a:lnTo>
                <a:lnTo>
                  <a:pt x="33200" y="3540"/>
                </a:lnTo>
                <a:lnTo>
                  <a:pt x="33300" y="3550"/>
                </a:lnTo>
                <a:lnTo>
                  <a:pt x="33390" y="3530"/>
                </a:lnTo>
                <a:lnTo>
                  <a:pt x="33520" y="3470"/>
                </a:lnTo>
                <a:lnTo>
                  <a:pt x="33550" y="3430"/>
                </a:lnTo>
                <a:lnTo>
                  <a:pt x="33600" y="3210"/>
                </a:lnTo>
                <a:lnTo>
                  <a:pt x="33630" y="3130"/>
                </a:lnTo>
                <a:lnTo>
                  <a:pt x="33700" y="3060"/>
                </a:lnTo>
                <a:lnTo>
                  <a:pt x="33760" y="3040"/>
                </a:lnTo>
                <a:lnTo>
                  <a:pt x="33840" y="3040"/>
                </a:lnTo>
                <a:lnTo>
                  <a:pt x="34550" y="2920"/>
                </a:lnTo>
                <a:lnTo>
                  <a:pt x="34640" y="2880"/>
                </a:lnTo>
                <a:lnTo>
                  <a:pt x="34730" y="2780"/>
                </a:lnTo>
                <a:lnTo>
                  <a:pt x="34940" y="2720"/>
                </a:lnTo>
                <a:lnTo>
                  <a:pt x="35330" y="2660"/>
                </a:lnTo>
                <a:lnTo>
                  <a:pt x="35460" y="2610"/>
                </a:lnTo>
                <a:lnTo>
                  <a:pt x="35770" y="2460"/>
                </a:lnTo>
                <a:lnTo>
                  <a:pt x="35980" y="2300"/>
                </a:lnTo>
                <a:lnTo>
                  <a:pt x="36350" y="2080"/>
                </a:lnTo>
                <a:lnTo>
                  <a:pt x="36490" y="2040"/>
                </a:lnTo>
                <a:lnTo>
                  <a:pt x="36640" y="2100"/>
                </a:lnTo>
                <a:lnTo>
                  <a:pt x="36520" y="2210"/>
                </a:lnTo>
                <a:lnTo>
                  <a:pt x="36290" y="2300"/>
                </a:lnTo>
                <a:lnTo>
                  <a:pt x="35910" y="2400"/>
                </a:lnTo>
                <a:lnTo>
                  <a:pt x="35450" y="2680"/>
                </a:lnTo>
                <a:lnTo>
                  <a:pt x="35330" y="2790"/>
                </a:lnTo>
                <a:lnTo>
                  <a:pt x="35330" y="2850"/>
                </a:lnTo>
                <a:lnTo>
                  <a:pt x="35710" y="2940"/>
                </a:lnTo>
                <a:lnTo>
                  <a:pt x="36190" y="3510"/>
                </a:lnTo>
                <a:lnTo>
                  <a:pt x="36490" y="3660"/>
                </a:lnTo>
                <a:lnTo>
                  <a:pt x="36650" y="3670"/>
                </a:lnTo>
                <a:lnTo>
                  <a:pt x="36730" y="3620"/>
                </a:lnTo>
                <a:lnTo>
                  <a:pt x="36780" y="3530"/>
                </a:lnTo>
                <a:lnTo>
                  <a:pt x="36910" y="3380"/>
                </a:lnTo>
                <a:lnTo>
                  <a:pt x="36950" y="3300"/>
                </a:lnTo>
                <a:lnTo>
                  <a:pt x="37040" y="3080"/>
                </a:lnTo>
                <a:lnTo>
                  <a:pt x="37080" y="3030"/>
                </a:lnTo>
                <a:lnTo>
                  <a:pt x="37180" y="3020"/>
                </a:lnTo>
                <a:lnTo>
                  <a:pt x="37350" y="2980"/>
                </a:lnTo>
                <a:lnTo>
                  <a:pt x="37400" y="2970"/>
                </a:lnTo>
                <a:lnTo>
                  <a:pt x="37750" y="3030"/>
                </a:lnTo>
                <a:lnTo>
                  <a:pt x="37810" y="3030"/>
                </a:lnTo>
                <a:lnTo>
                  <a:pt x="37840" y="3010"/>
                </a:lnTo>
                <a:lnTo>
                  <a:pt x="37860" y="3050"/>
                </a:lnTo>
                <a:lnTo>
                  <a:pt x="37860" y="3190"/>
                </a:lnTo>
                <a:lnTo>
                  <a:pt x="37930" y="3390"/>
                </a:lnTo>
                <a:lnTo>
                  <a:pt x="38080" y="3440"/>
                </a:lnTo>
                <a:lnTo>
                  <a:pt x="38270" y="3410"/>
                </a:lnTo>
                <a:lnTo>
                  <a:pt x="38440" y="3350"/>
                </a:lnTo>
                <a:lnTo>
                  <a:pt x="39760" y="3090"/>
                </a:lnTo>
                <a:lnTo>
                  <a:pt x="39970" y="3090"/>
                </a:lnTo>
                <a:lnTo>
                  <a:pt x="40360" y="3170"/>
                </a:lnTo>
                <a:lnTo>
                  <a:pt x="40570" y="3160"/>
                </a:lnTo>
                <a:lnTo>
                  <a:pt x="40750" y="3090"/>
                </a:lnTo>
                <a:lnTo>
                  <a:pt x="40900" y="2950"/>
                </a:lnTo>
                <a:lnTo>
                  <a:pt x="40950" y="2780"/>
                </a:lnTo>
                <a:lnTo>
                  <a:pt x="40800" y="2600"/>
                </a:lnTo>
                <a:lnTo>
                  <a:pt x="40900" y="2550"/>
                </a:lnTo>
                <a:lnTo>
                  <a:pt x="41020" y="2540"/>
                </a:lnTo>
                <a:lnTo>
                  <a:pt x="41120" y="2550"/>
                </a:lnTo>
                <a:lnTo>
                  <a:pt x="41210" y="2600"/>
                </a:lnTo>
                <a:lnTo>
                  <a:pt x="41210" y="2660"/>
                </a:lnTo>
                <a:lnTo>
                  <a:pt x="41140" y="2730"/>
                </a:lnTo>
                <a:lnTo>
                  <a:pt x="40910" y="3160"/>
                </a:lnTo>
                <a:lnTo>
                  <a:pt x="41150" y="3340"/>
                </a:lnTo>
                <a:lnTo>
                  <a:pt x="41160" y="3360"/>
                </a:lnTo>
                <a:close/>
                <a:moveTo>
                  <a:pt x="33060" y="12480"/>
                </a:moveTo>
                <a:lnTo>
                  <a:pt x="33120" y="12550"/>
                </a:lnTo>
                <a:lnTo>
                  <a:pt x="33140" y="12670"/>
                </a:lnTo>
                <a:lnTo>
                  <a:pt x="33080" y="12680"/>
                </a:lnTo>
                <a:lnTo>
                  <a:pt x="32990" y="12630"/>
                </a:lnTo>
                <a:lnTo>
                  <a:pt x="32900" y="12630"/>
                </a:lnTo>
                <a:lnTo>
                  <a:pt x="32850" y="12620"/>
                </a:lnTo>
                <a:lnTo>
                  <a:pt x="32810" y="12560"/>
                </a:lnTo>
                <a:lnTo>
                  <a:pt x="32790" y="12490"/>
                </a:lnTo>
                <a:lnTo>
                  <a:pt x="32790" y="12420"/>
                </a:lnTo>
                <a:lnTo>
                  <a:pt x="32840" y="12380"/>
                </a:lnTo>
                <a:lnTo>
                  <a:pt x="32940" y="12410"/>
                </a:lnTo>
                <a:lnTo>
                  <a:pt x="33020" y="12450"/>
                </a:lnTo>
                <a:lnTo>
                  <a:pt x="33060" y="12480"/>
                </a:lnTo>
                <a:close/>
                <a:moveTo>
                  <a:pt x="40530" y="2040"/>
                </a:moveTo>
                <a:lnTo>
                  <a:pt x="40550" y="2070"/>
                </a:lnTo>
                <a:lnTo>
                  <a:pt x="40570" y="2140"/>
                </a:lnTo>
                <a:lnTo>
                  <a:pt x="40550" y="2200"/>
                </a:lnTo>
                <a:lnTo>
                  <a:pt x="40510" y="2200"/>
                </a:lnTo>
                <a:lnTo>
                  <a:pt x="40480" y="2210"/>
                </a:lnTo>
                <a:lnTo>
                  <a:pt x="40470" y="2270"/>
                </a:lnTo>
                <a:lnTo>
                  <a:pt x="40430" y="2280"/>
                </a:lnTo>
                <a:lnTo>
                  <a:pt x="40330" y="2270"/>
                </a:lnTo>
                <a:lnTo>
                  <a:pt x="40270" y="2300"/>
                </a:lnTo>
                <a:lnTo>
                  <a:pt x="40250" y="2360"/>
                </a:lnTo>
                <a:lnTo>
                  <a:pt x="40230" y="2330"/>
                </a:lnTo>
                <a:lnTo>
                  <a:pt x="40220" y="2220"/>
                </a:lnTo>
                <a:lnTo>
                  <a:pt x="40300" y="2120"/>
                </a:lnTo>
                <a:lnTo>
                  <a:pt x="40450" y="2060"/>
                </a:lnTo>
                <a:lnTo>
                  <a:pt x="40530" y="2040"/>
                </a:lnTo>
                <a:close/>
                <a:moveTo>
                  <a:pt x="39630" y="2090"/>
                </a:moveTo>
                <a:lnTo>
                  <a:pt x="40160" y="2150"/>
                </a:lnTo>
                <a:lnTo>
                  <a:pt x="40170" y="2180"/>
                </a:lnTo>
                <a:lnTo>
                  <a:pt x="40160" y="2240"/>
                </a:lnTo>
                <a:lnTo>
                  <a:pt x="40110" y="2250"/>
                </a:lnTo>
                <a:lnTo>
                  <a:pt x="40050" y="2220"/>
                </a:lnTo>
                <a:lnTo>
                  <a:pt x="39990" y="2220"/>
                </a:lnTo>
                <a:lnTo>
                  <a:pt x="39950" y="2270"/>
                </a:lnTo>
                <a:lnTo>
                  <a:pt x="39920" y="2300"/>
                </a:lnTo>
                <a:lnTo>
                  <a:pt x="39740" y="2220"/>
                </a:lnTo>
                <a:lnTo>
                  <a:pt x="39640" y="2180"/>
                </a:lnTo>
                <a:lnTo>
                  <a:pt x="39580" y="2170"/>
                </a:lnTo>
                <a:lnTo>
                  <a:pt x="39430" y="2190"/>
                </a:lnTo>
                <a:lnTo>
                  <a:pt x="39340" y="2180"/>
                </a:lnTo>
                <a:lnTo>
                  <a:pt x="39100" y="2100"/>
                </a:lnTo>
                <a:lnTo>
                  <a:pt x="39020" y="2080"/>
                </a:lnTo>
                <a:lnTo>
                  <a:pt x="38950" y="1990"/>
                </a:lnTo>
                <a:lnTo>
                  <a:pt x="38900" y="1970"/>
                </a:lnTo>
                <a:lnTo>
                  <a:pt x="38940" y="1920"/>
                </a:lnTo>
                <a:lnTo>
                  <a:pt x="39100" y="1940"/>
                </a:lnTo>
                <a:lnTo>
                  <a:pt x="39340" y="2030"/>
                </a:lnTo>
                <a:lnTo>
                  <a:pt x="39630" y="2090"/>
                </a:lnTo>
                <a:close/>
                <a:moveTo>
                  <a:pt x="38760" y="1690"/>
                </a:moveTo>
                <a:lnTo>
                  <a:pt x="38800" y="1710"/>
                </a:lnTo>
                <a:lnTo>
                  <a:pt x="38820" y="1780"/>
                </a:lnTo>
                <a:lnTo>
                  <a:pt x="38760" y="1860"/>
                </a:lnTo>
                <a:lnTo>
                  <a:pt x="38660" y="1840"/>
                </a:lnTo>
                <a:lnTo>
                  <a:pt x="38570" y="1810"/>
                </a:lnTo>
                <a:lnTo>
                  <a:pt x="38470" y="1800"/>
                </a:lnTo>
                <a:lnTo>
                  <a:pt x="38370" y="1760"/>
                </a:lnTo>
                <a:lnTo>
                  <a:pt x="38330" y="1690"/>
                </a:lnTo>
                <a:lnTo>
                  <a:pt x="38300" y="1660"/>
                </a:lnTo>
                <a:lnTo>
                  <a:pt x="38220" y="1630"/>
                </a:lnTo>
                <a:lnTo>
                  <a:pt x="38280" y="1580"/>
                </a:lnTo>
                <a:lnTo>
                  <a:pt x="38470" y="1550"/>
                </a:lnTo>
                <a:lnTo>
                  <a:pt x="38700" y="1700"/>
                </a:lnTo>
                <a:lnTo>
                  <a:pt x="38760" y="1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