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Las Tunas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Cuba • State Map | Fully Editable Vector Shape</a:t>
            </a:r>
          </a:p>
        </p:txBody>
      </p:sp>
      <p:sp>
        <p:nvSpPr>
          <p:cNvPr id="101" name="Las Tunas"/>
          <p:cNvSpPr/>
          <p:nvPr/>
        </p:nvSpPr>
        <p:spPr>
          <a:xfrm>
            <a:off x="2072487" y="2418770"/>
            <a:ext cx="8046720" cy="2751978"/>
          </a:xfrm>
          <a:custGeom>
            <a:avLst/>
            <a:gdLst/>
            <a:ahLst/>
            <a:cxnLst/>
            <a:rect l="0" t="0" r="100000" b="34200"/>
            <a:pathLst>
              <a:path w="100000" h="34200">
                <a:moveTo>
                  <a:pt x="64370" y="24580"/>
                </a:moveTo>
                <a:lnTo>
                  <a:pt x="64490" y="23840"/>
                </a:lnTo>
                <a:lnTo>
                  <a:pt x="64920" y="23220"/>
                </a:lnTo>
                <a:lnTo>
                  <a:pt x="65120" y="23240"/>
                </a:lnTo>
                <a:lnTo>
                  <a:pt x="65630" y="23140"/>
                </a:lnTo>
                <a:lnTo>
                  <a:pt x="65760" y="23090"/>
                </a:lnTo>
                <a:lnTo>
                  <a:pt x="65830" y="23040"/>
                </a:lnTo>
                <a:lnTo>
                  <a:pt x="65820" y="22990"/>
                </a:lnTo>
                <a:lnTo>
                  <a:pt x="65820" y="22920"/>
                </a:lnTo>
                <a:lnTo>
                  <a:pt x="65830" y="22850"/>
                </a:lnTo>
                <a:lnTo>
                  <a:pt x="65870" y="22710"/>
                </a:lnTo>
                <a:lnTo>
                  <a:pt x="65870" y="22660"/>
                </a:lnTo>
                <a:lnTo>
                  <a:pt x="65870" y="22600"/>
                </a:lnTo>
                <a:lnTo>
                  <a:pt x="65850" y="22540"/>
                </a:lnTo>
                <a:lnTo>
                  <a:pt x="65850" y="22470"/>
                </a:lnTo>
                <a:lnTo>
                  <a:pt x="65920" y="22420"/>
                </a:lnTo>
                <a:lnTo>
                  <a:pt x="65970" y="22410"/>
                </a:lnTo>
                <a:lnTo>
                  <a:pt x="66020" y="22430"/>
                </a:lnTo>
                <a:lnTo>
                  <a:pt x="66060" y="22500"/>
                </a:lnTo>
                <a:lnTo>
                  <a:pt x="66100" y="22550"/>
                </a:lnTo>
                <a:lnTo>
                  <a:pt x="66140" y="22610"/>
                </a:lnTo>
                <a:lnTo>
                  <a:pt x="66170" y="22640"/>
                </a:lnTo>
                <a:lnTo>
                  <a:pt x="66220" y="22650"/>
                </a:lnTo>
                <a:lnTo>
                  <a:pt x="66310" y="22650"/>
                </a:lnTo>
                <a:lnTo>
                  <a:pt x="66360" y="22660"/>
                </a:lnTo>
                <a:lnTo>
                  <a:pt x="66420" y="22670"/>
                </a:lnTo>
                <a:lnTo>
                  <a:pt x="66450" y="22650"/>
                </a:lnTo>
                <a:lnTo>
                  <a:pt x="66460" y="22620"/>
                </a:lnTo>
                <a:lnTo>
                  <a:pt x="66460" y="22510"/>
                </a:lnTo>
                <a:lnTo>
                  <a:pt x="66510" y="22390"/>
                </a:lnTo>
                <a:lnTo>
                  <a:pt x="66590" y="22340"/>
                </a:lnTo>
                <a:lnTo>
                  <a:pt x="66760" y="22290"/>
                </a:lnTo>
                <a:lnTo>
                  <a:pt x="66890" y="22270"/>
                </a:lnTo>
                <a:lnTo>
                  <a:pt x="66910" y="22140"/>
                </a:lnTo>
                <a:lnTo>
                  <a:pt x="66930" y="22110"/>
                </a:lnTo>
                <a:lnTo>
                  <a:pt x="66950" y="22110"/>
                </a:lnTo>
                <a:lnTo>
                  <a:pt x="67060" y="22120"/>
                </a:lnTo>
                <a:lnTo>
                  <a:pt x="67170" y="22100"/>
                </a:lnTo>
                <a:lnTo>
                  <a:pt x="67330" y="22070"/>
                </a:lnTo>
                <a:lnTo>
                  <a:pt x="67380" y="22000"/>
                </a:lnTo>
                <a:lnTo>
                  <a:pt x="67410" y="21940"/>
                </a:lnTo>
                <a:lnTo>
                  <a:pt x="67420" y="21880"/>
                </a:lnTo>
                <a:lnTo>
                  <a:pt x="67450" y="21800"/>
                </a:lnTo>
                <a:lnTo>
                  <a:pt x="67450" y="21790"/>
                </a:lnTo>
                <a:lnTo>
                  <a:pt x="67430" y="21720"/>
                </a:lnTo>
                <a:lnTo>
                  <a:pt x="67430" y="21680"/>
                </a:lnTo>
                <a:lnTo>
                  <a:pt x="67430" y="21630"/>
                </a:lnTo>
                <a:lnTo>
                  <a:pt x="67440" y="21600"/>
                </a:lnTo>
                <a:lnTo>
                  <a:pt x="67470" y="21580"/>
                </a:lnTo>
                <a:lnTo>
                  <a:pt x="67590" y="21520"/>
                </a:lnTo>
                <a:lnTo>
                  <a:pt x="67650" y="21450"/>
                </a:lnTo>
                <a:lnTo>
                  <a:pt x="67680" y="21430"/>
                </a:lnTo>
                <a:lnTo>
                  <a:pt x="67690" y="21420"/>
                </a:lnTo>
                <a:lnTo>
                  <a:pt x="67700" y="21440"/>
                </a:lnTo>
                <a:lnTo>
                  <a:pt x="67710" y="21470"/>
                </a:lnTo>
                <a:lnTo>
                  <a:pt x="67720" y="21490"/>
                </a:lnTo>
                <a:lnTo>
                  <a:pt x="67760" y="21540"/>
                </a:lnTo>
                <a:lnTo>
                  <a:pt x="67780" y="21560"/>
                </a:lnTo>
                <a:lnTo>
                  <a:pt x="67850" y="21680"/>
                </a:lnTo>
                <a:lnTo>
                  <a:pt x="67870" y="21720"/>
                </a:lnTo>
                <a:lnTo>
                  <a:pt x="67880" y="21760"/>
                </a:lnTo>
                <a:lnTo>
                  <a:pt x="67870" y="21810"/>
                </a:lnTo>
                <a:lnTo>
                  <a:pt x="67880" y="21840"/>
                </a:lnTo>
                <a:lnTo>
                  <a:pt x="67900" y="21850"/>
                </a:lnTo>
                <a:lnTo>
                  <a:pt x="68050" y="21890"/>
                </a:lnTo>
                <a:lnTo>
                  <a:pt x="68190" y="21900"/>
                </a:lnTo>
                <a:lnTo>
                  <a:pt x="68260" y="21920"/>
                </a:lnTo>
                <a:lnTo>
                  <a:pt x="68300" y="21930"/>
                </a:lnTo>
                <a:lnTo>
                  <a:pt x="68320" y="21950"/>
                </a:lnTo>
                <a:lnTo>
                  <a:pt x="68320" y="21970"/>
                </a:lnTo>
                <a:lnTo>
                  <a:pt x="68310" y="22000"/>
                </a:lnTo>
                <a:lnTo>
                  <a:pt x="68260" y="22080"/>
                </a:lnTo>
                <a:lnTo>
                  <a:pt x="68250" y="22110"/>
                </a:lnTo>
                <a:lnTo>
                  <a:pt x="68250" y="22140"/>
                </a:lnTo>
                <a:lnTo>
                  <a:pt x="68280" y="22200"/>
                </a:lnTo>
                <a:lnTo>
                  <a:pt x="68360" y="22290"/>
                </a:lnTo>
                <a:lnTo>
                  <a:pt x="68450" y="22100"/>
                </a:lnTo>
                <a:lnTo>
                  <a:pt x="68500" y="22050"/>
                </a:lnTo>
                <a:lnTo>
                  <a:pt x="68550" y="22030"/>
                </a:lnTo>
                <a:lnTo>
                  <a:pt x="68590" y="22030"/>
                </a:lnTo>
                <a:lnTo>
                  <a:pt x="68630" y="22060"/>
                </a:lnTo>
                <a:lnTo>
                  <a:pt x="68720" y="22150"/>
                </a:lnTo>
                <a:lnTo>
                  <a:pt x="68770" y="22170"/>
                </a:lnTo>
                <a:lnTo>
                  <a:pt x="68840" y="22190"/>
                </a:lnTo>
                <a:lnTo>
                  <a:pt x="68910" y="22160"/>
                </a:lnTo>
                <a:lnTo>
                  <a:pt x="69150" y="21570"/>
                </a:lnTo>
                <a:lnTo>
                  <a:pt x="69270" y="21410"/>
                </a:lnTo>
                <a:lnTo>
                  <a:pt x="69370" y="21360"/>
                </a:lnTo>
                <a:lnTo>
                  <a:pt x="69440" y="21310"/>
                </a:lnTo>
                <a:lnTo>
                  <a:pt x="69490" y="21290"/>
                </a:lnTo>
                <a:lnTo>
                  <a:pt x="69730" y="21240"/>
                </a:lnTo>
                <a:lnTo>
                  <a:pt x="69790" y="21220"/>
                </a:lnTo>
                <a:lnTo>
                  <a:pt x="69890" y="21120"/>
                </a:lnTo>
                <a:lnTo>
                  <a:pt x="69950" y="21060"/>
                </a:lnTo>
                <a:lnTo>
                  <a:pt x="70260" y="20550"/>
                </a:lnTo>
                <a:lnTo>
                  <a:pt x="70220" y="19970"/>
                </a:lnTo>
                <a:lnTo>
                  <a:pt x="70230" y="19900"/>
                </a:lnTo>
                <a:lnTo>
                  <a:pt x="70270" y="19800"/>
                </a:lnTo>
                <a:lnTo>
                  <a:pt x="70740" y="19360"/>
                </a:lnTo>
                <a:lnTo>
                  <a:pt x="70760" y="19320"/>
                </a:lnTo>
                <a:lnTo>
                  <a:pt x="70740" y="19290"/>
                </a:lnTo>
                <a:lnTo>
                  <a:pt x="70690" y="19280"/>
                </a:lnTo>
                <a:lnTo>
                  <a:pt x="70370" y="19280"/>
                </a:lnTo>
                <a:lnTo>
                  <a:pt x="70330" y="19260"/>
                </a:lnTo>
                <a:lnTo>
                  <a:pt x="70290" y="19200"/>
                </a:lnTo>
                <a:lnTo>
                  <a:pt x="70250" y="19050"/>
                </a:lnTo>
                <a:lnTo>
                  <a:pt x="70260" y="18970"/>
                </a:lnTo>
                <a:lnTo>
                  <a:pt x="70310" y="18850"/>
                </a:lnTo>
                <a:lnTo>
                  <a:pt x="70380" y="18770"/>
                </a:lnTo>
                <a:lnTo>
                  <a:pt x="70510" y="18360"/>
                </a:lnTo>
                <a:lnTo>
                  <a:pt x="70680" y="18380"/>
                </a:lnTo>
                <a:lnTo>
                  <a:pt x="70870" y="18420"/>
                </a:lnTo>
                <a:lnTo>
                  <a:pt x="71030" y="18420"/>
                </a:lnTo>
                <a:lnTo>
                  <a:pt x="71250" y="18360"/>
                </a:lnTo>
                <a:lnTo>
                  <a:pt x="71360" y="18310"/>
                </a:lnTo>
                <a:lnTo>
                  <a:pt x="71600" y="18120"/>
                </a:lnTo>
                <a:lnTo>
                  <a:pt x="71730" y="18070"/>
                </a:lnTo>
                <a:lnTo>
                  <a:pt x="71800" y="18000"/>
                </a:lnTo>
                <a:lnTo>
                  <a:pt x="71820" y="17980"/>
                </a:lnTo>
                <a:lnTo>
                  <a:pt x="71950" y="18070"/>
                </a:lnTo>
                <a:lnTo>
                  <a:pt x="72250" y="18220"/>
                </a:lnTo>
                <a:lnTo>
                  <a:pt x="72720" y="18320"/>
                </a:lnTo>
                <a:lnTo>
                  <a:pt x="72830" y="18400"/>
                </a:lnTo>
                <a:lnTo>
                  <a:pt x="72770" y="18530"/>
                </a:lnTo>
                <a:lnTo>
                  <a:pt x="72940" y="18530"/>
                </a:lnTo>
                <a:lnTo>
                  <a:pt x="72890" y="18710"/>
                </a:lnTo>
                <a:lnTo>
                  <a:pt x="72820" y="18810"/>
                </a:lnTo>
                <a:lnTo>
                  <a:pt x="72720" y="18840"/>
                </a:lnTo>
                <a:lnTo>
                  <a:pt x="72420" y="18860"/>
                </a:lnTo>
                <a:lnTo>
                  <a:pt x="72300" y="18910"/>
                </a:lnTo>
                <a:lnTo>
                  <a:pt x="72220" y="18990"/>
                </a:lnTo>
                <a:lnTo>
                  <a:pt x="72190" y="19120"/>
                </a:lnTo>
                <a:lnTo>
                  <a:pt x="72310" y="19340"/>
                </a:lnTo>
                <a:lnTo>
                  <a:pt x="72730" y="19110"/>
                </a:lnTo>
                <a:lnTo>
                  <a:pt x="72710" y="19340"/>
                </a:lnTo>
                <a:lnTo>
                  <a:pt x="72790" y="19280"/>
                </a:lnTo>
                <a:lnTo>
                  <a:pt x="72830" y="19190"/>
                </a:lnTo>
                <a:lnTo>
                  <a:pt x="72850" y="19080"/>
                </a:lnTo>
                <a:lnTo>
                  <a:pt x="72880" y="18970"/>
                </a:lnTo>
                <a:lnTo>
                  <a:pt x="72830" y="18970"/>
                </a:lnTo>
                <a:lnTo>
                  <a:pt x="72940" y="18790"/>
                </a:lnTo>
                <a:lnTo>
                  <a:pt x="72980" y="18700"/>
                </a:lnTo>
                <a:lnTo>
                  <a:pt x="72990" y="18590"/>
                </a:lnTo>
                <a:lnTo>
                  <a:pt x="73510" y="18770"/>
                </a:lnTo>
                <a:lnTo>
                  <a:pt x="73560" y="18770"/>
                </a:lnTo>
                <a:lnTo>
                  <a:pt x="73620" y="18730"/>
                </a:lnTo>
                <a:lnTo>
                  <a:pt x="73660" y="18750"/>
                </a:lnTo>
                <a:lnTo>
                  <a:pt x="73800" y="18840"/>
                </a:lnTo>
                <a:lnTo>
                  <a:pt x="74030" y="18900"/>
                </a:lnTo>
                <a:lnTo>
                  <a:pt x="74120" y="18900"/>
                </a:lnTo>
                <a:lnTo>
                  <a:pt x="74250" y="18960"/>
                </a:lnTo>
                <a:lnTo>
                  <a:pt x="74360" y="19090"/>
                </a:lnTo>
                <a:lnTo>
                  <a:pt x="74410" y="19210"/>
                </a:lnTo>
                <a:lnTo>
                  <a:pt x="74350" y="19270"/>
                </a:lnTo>
                <a:lnTo>
                  <a:pt x="74210" y="19300"/>
                </a:lnTo>
                <a:lnTo>
                  <a:pt x="73740" y="19520"/>
                </a:lnTo>
                <a:lnTo>
                  <a:pt x="73780" y="19380"/>
                </a:lnTo>
                <a:lnTo>
                  <a:pt x="73700" y="19300"/>
                </a:lnTo>
                <a:lnTo>
                  <a:pt x="73620" y="19300"/>
                </a:lnTo>
                <a:lnTo>
                  <a:pt x="73630" y="19400"/>
                </a:lnTo>
                <a:lnTo>
                  <a:pt x="73590" y="19540"/>
                </a:lnTo>
                <a:lnTo>
                  <a:pt x="73700" y="19600"/>
                </a:lnTo>
                <a:lnTo>
                  <a:pt x="73870" y="19630"/>
                </a:lnTo>
                <a:lnTo>
                  <a:pt x="74000" y="19680"/>
                </a:lnTo>
                <a:lnTo>
                  <a:pt x="74130" y="19780"/>
                </a:lnTo>
                <a:lnTo>
                  <a:pt x="74270" y="19840"/>
                </a:lnTo>
                <a:lnTo>
                  <a:pt x="74430" y="19880"/>
                </a:lnTo>
                <a:lnTo>
                  <a:pt x="74610" y="19890"/>
                </a:lnTo>
                <a:lnTo>
                  <a:pt x="74610" y="19830"/>
                </a:lnTo>
                <a:lnTo>
                  <a:pt x="74430" y="19770"/>
                </a:lnTo>
                <a:lnTo>
                  <a:pt x="74370" y="19730"/>
                </a:lnTo>
                <a:lnTo>
                  <a:pt x="74320" y="19650"/>
                </a:lnTo>
                <a:lnTo>
                  <a:pt x="74270" y="19520"/>
                </a:lnTo>
                <a:lnTo>
                  <a:pt x="74270" y="19460"/>
                </a:lnTo>
                <a:lnTo>
                  <a:pt x="74430" y="19400"/>
                </a:lnTo>
                <a:lnTo>
                  <a:pt x="74580" y="19390"/>
                </a:lnTo>
                <a:lnTo>
                  <a:pt x="74780" y="19450"/>
                </a:lnTo>
                <a:lnTo>
                  <a:pt x="74970" y="19570"/>
                </a:lnTo>
                <a:lnTo>
                  <a:pt x="75070" y="19710"/>
                </a:lnTo>
                <a:lnTo>
                  <a:pt x="75130" y="19710"/>
                </a:lnTo>
                <a:lnTo>
                  <a:pt x="75130" y="19520"/>
                </a:lnTo>
                <a:lnTo>
                  <a:pt x="75180" y="19520"/>
                </a:lnTo>
                <a:lnTo>
                  <a:pt x="75150" y="19880"/>
                </a:lnTo>
                <a:lnTo>
                  <a:pt x="75060" y="20000"/>
                </a:lnTo>
                <a:lnTo>
                  <a:pt x="74610" y="20020"/>
                </a:lnTo>
                <a:lnTo>
                  <a:pt x="74610" y="20080"/>
                </a:lnTo>
                <a:lnTo>
                  <a:pt x="74780" y="20080"/>
                </a:lnTo>
                <a:lnTo>
                  <a:pt x="74700" y="20130"/>
                </a:lnTo>
                <a:lnTo>
                  <a:pt x="74670" y="20140"/>
                </a:lnTo>
                <a:lnTo>
                  <a:pt x="74730" y="20260"/>
                </a:lnTo>
                <a:lnTo>
                  <a:pt x="74820" y="20250"/>
                </a:lnTo>
                <a:lnTo>
                  <a:pt x="74910" y="20210"/>
                </a:lnTo>
                <a:lnTo>
                  <a:pt x="75010" y="20200"/>
                </a:lnTo>
                <a:lnTo>
                  <a:pt x="75080" y="20260"/>
                </a:lnTo>
                <a:lnTo>
                  <a:pt x="75170" y="20420"/>
                </a:lnTo>
                <a:lnTo>
                  <a:pt x="75250" y="20450"/>
                </a:lnTo>
                <a:lnTo>
                  <a:pt x="75290" y="20430"/>
                </a:lnTo>
                <a:lnTo>
                  <a:pt x="75350" y="20380"/>
                </a:lnTo>
                <a:lnTo>
                  <a:pt x="75400" y="20330"/>
                </a:lnTo>
                <a:lnTo>
                  <a:pt x="75420" y="20290"/>
                </a:lnTo>
                <a:lnTo>
                  <a:pt x="75440" y="20260"/>
                </a:lnTo>
                <a:lnTo>
                  <a:pt x="75480" y="20260"/>
                </a:lnTo>
                <a:lnTo>
                  <a:pt x="75540" y="20270"/>
                </a:lnTo>
                <a:lnTo>
                  <a:pt x="75580" y="20260"/>
                </a:lnTo>
                <a:lnTo>
                  <a:pt x="75830" y="20120"/>
                </a:lnTo>
                <a:lnTo>
                  <a:pt x="75930" y="20080"/>
                </a:lnTo>
                <a:lnTo>
                  <a:pt x="75800" y="20030"/>
                </a:lnTo>
                <a:lnTo>
                  <a:pt x="75520" y="20000"/>
                </a:lnTo>
                <a:lnTo>
                  <a:pt x="75420" y="19960"/>
                </a:lnTo>
                <a:lnTo>
                  <a:pt x="75320" y="19830"/>
                </a:lnTo>
                <a:lnTo>
                  <a:pt x="75290" y="19690"/>
                </a:lnTo>
                <a:lnTo>
                  <a:pt x="75350" y="19570"/>
                </a:lnTo>
                <a:lnTo>
                  <a:pt x="75500" y="19520"/>
                </a:lnTo>
                <a:lnTo>
                  <a:pt x="76510" y="19550"/>
                </a:lnTo>
                <a:lnTo>
                  <a:pt x="76710" y="19610"/>
                </a:lnTo>
                <a:lnTo>
                  <a:pt x="76830" y="19710"/>
                </a:lnTo>
                <a:lnTo>
                  <a:pt x="77100" y="19820"/>
                </a:lnTo>
                <a:lnTo>
                  <a:pt x="77130" y="19840"/>
                </a:lnTo>
                <a:lnTo>
                  <a:pt x="77120" y="19850"/>
                </a:lnTo>
                <a:lnTo>
                  <a:pt x="77090" y="20360"/>
                </a:lnTo>
                <a:lnTo>
                  <a:pt x="77030" y="20510"/>
                </a:lnTo>
                <a:lnTo>
                  <a:pt x="76980" y="20540"/>
                </a:lnTo>
                <a:lnTo>
                  <a:pt x="76950" y="20570"/>
                </a:lnTo>
                <a:lnTo>
                  <a:pt x="76910" y="20630"/>
                </a:lnTo>
                <a:lnTo>
                  <a:pt x="76900" y="20690"/>
                </a:lnTo>
                <a:lnTo>
                  <a:pt x="76930" y="20850"/>
                </a:lnTo>
                <a:lnTo>
                  <a:pt x="76920" y="20900"/>
                </a:lnTo>
                <a:lnTo>
                  <a:pt x="76870" y="20960"/>
                </a:lnTo>
                <a:lnTo>
                  <a:pt x="76650" y="21100"/>
                </a:lnTo>
                <a:lnTo>
                  <a:pt x="76460" y="21180"/>
                </a:lnTo>
                <a:lnTo>
                  <a:pt x="76090" y="21420"/>
                </a:lnTo>
                <a:lnTo>
                  <a:pt x="75950" y="21540"/>
                </a:lnTo>
                <a:lnTo>
                  <a:pt x="75910" y="21560"/>
                </a:lnTo>
                <a:lnTo>
                  <a:pt x="75700" y="21730"/>
                </a:lnTo>
                <a:lnTo>
                  <a:pt x="75540" y="21890"/>
                </a:lnTo>
                <a:lnTo>
                  <a:pt x="75440" y="22140"/>
                </a:lnTo>
                <a:lnTo>
                  <a:pt x="75420" y="22280"/>
                </a:lnTo>
                <a:lnTo>
                  <a:pt x="75390" y="22310"/>
                </a:lnTo>
                <a:lnTo>
                  <a:pt x="75330" y="22310"/>
                </a:lnTo>
                <a:lnTo>
                  <a:pt x="75290" y="22310"/>
                </a:lnTo>
                <a:lnTo>
                  <a:pt x="75240" y="22290"/>
                </a:lnTo>
                <a:lnTo>
                  <a:pt x="75160" y="22290"/>
                </a:lnTo>
                <a:lnTo>
                  <a:pt x="75050" y="22320"/>
                </a:lnTo>
                <a:lnTo>
                  <a:pt x="74610" y="22510"/>
                </a:lnTo>
                <a:lnTo>
                  <a:pt x="74470" y="22550"/>
                </a:lnTo>
                <a:lnTo>
                  <a:pt x="74410" y="22550"/>
                </a:lnTo>
                <a:lnTo>
                  <a:pt x="74360" y="22550"/>
                </a:lnTo>
                <a:lnTo>
                  <a:pt x="74320" y="22530"/>
                </a:lnTo>
                <a:lnTo>
                  <a:pt x="74280" y="22500"/>
                </a:lnTo>
                <a:lnTo>
                  <a:pt x="74190" y="22420"/>
                </a:lnTo>
                <a:lnTo>
                  <a:pt x="74090" y="22380"/>
                </a:lnTo>
                <a:lnTo>
                  <a:pt x="73990" y="22690"/>
                </a:lnTo>
                <a:lnTo>
                  <a:pt x="73990" y="23320"/>
                </a:lnTo>
                <a:lnTo>
                  <a:pt x="73980" y="23450"/>
                </a:lnTo>
                <a:lnTo>
                  <a:pt x="73950" y="23530"/>
                </a:lnTo>
                <a:lnTo>
                  <a:pt x="73800" y="23730"/>
                </a:lnTo>
                <a:lnTo>
                  <a:pt x="73740" y="23850"/>
                </a:lnTo>
                <a:lnTo>
                  <a:pt x="73710" y="23930"/>
                </a:lnTo>
                <a:lnTo>
                  <a:pt x="73700" y="24050"/>
                </a:lnTo>
                <a:lnTo>
                  <a:pt x="73700" y="24120"/>
                </a:lnTo>
                <a:lnTo>
                  <a:pt x="73720" y="24170"/>
                </a:lnTo>
                <a:lnTo>
                  <a:pt x="73810" y="24270"/>
                </a:lnTo>
                <a:lnTo>
                  <a:pt x="73860" y="24340"/>
                </a:lnTo>
                <a:lnTo>
                  <a:pt x="73890" y="24430"/>
                </a:lnTo>
                <a:lnTo>
                  <a:pt x="73880" y="24480"/>
                </a:lnTo>
                <a:lnTo>
                  <a:pt x="73860" y="24520"/>
                </a:lnTo>
                <a:lnTo>
                  <a:pt x="73780" y="24580"/>
                </a:lnTo>
                <a:lnTo>
                  <a:pt x="73700" y="24610"/>
                </a:lnTo>
                <a:lnTo>
                  <a:pt x="73360" y="24750"/>
                </a:lnTo>
                <a:lnTo>
                  <a:pt x="73320" y="24770"/>
                </a:lnTo>
                <a:lnTo>
                  <a:pt x="73180" y="24890"/>
                </a:lnTo>
                <a:lnTo>
                  <a:pt x="73090" y="24850"/>
                </a:lnTo>
                <a:lnTo>
                  <a:pt x="72940" y="24520"/>
                </a:lnTo>
                <a:lnTo>
                  <a:pt x="72860" y="24450"/>
                </a:lnTo>
                <a:lnTo>
                  <a:pt x="72740" y="24420"/>
                </a:lnTo>
                <a:lnTo>
                  <a:pt x="72550" y="24420"/>
                </a:lnTo>
                <a:lnTo>
                  <a:pt x="72190" y="24380"/>
                </a:lnTo>
                <a:lnTo>
                  <a:pt x="72020" y="24380"/>
                </a:lnTo>
                <a:lnTo>
                  <a:pt x="71950" y="24390"/>
                </a:lnTo>
                <a:lnTo>
                  <a:pt x="71600" y="24330"/>
                </a:lnTo>
                <a:lnTo>
                  <a:pt x="71410" y="24390"/>
                </a:lnTo>
                <a:lnTo>
                  <a:pt x="71290" y="24410"/>
                </a:lnTo>
                <a:lnTo>
                  <a:pt x="71180" y="24410"/>
                </a:lnTo>
                <a:lnTo>
                  <a:pt x="71040" y="24460"/>
                </a:lnTo>
                <a:lnTo>
                  <a:pt x="70960" y="24460"/>
                </a:lnTo>
                <a:lnTo>
                  <a:pt x="70910" y="24440"/>
                </a:lnTo>
                <a:lnTo>
                  <a:pt x="70790" y="24350"/>
                </a:lnTo>
                <a:lnTo>
                  <a:pt x="70480" y="24240"/>
                </a:lnTo>
                <a:lnTo>
                  <a:pt x="69660" y="24210"/>
                </a:lnTo>
                <a:lnTo>
                  <a:pt x="69460" y="24160"/>
                </a:lnTo>
                <a:lnTo>
                  <a:pt x="69440" y="24110"/>
                </a:lnTo>
                <a:lnTo>
                  <a:pt x="69410" y="24050"/>
                </a:lnTo>
                <a:lnTo>
                  <a:pt x="69350" y="24050"/>
                </a:lnTo>
                <a:lnTo>
                  <a:pt x="69290" y="24080"/>
                </a:lnTo>
                <a:lnTo>
                  <a:pt x="69160" y="24170"/>
                </a:lnTo>
                <a:lnTo>
                  <a:pt x="69100" y="24200"/>
                </a:lnTo>
                <a:lnTo>
                  <a:pt x="69070" y="24200"/>
                </a:lnTo>
                <a:lnTo>
                  <a:pt x="69040" y="24120"/>
                </a:lnTo>
                <a:lnTo>
                  <a:pt x="68990" y="24070"/>
                </a:lnTo>
                <a:lnTo>
                  <a:pt x="68960" y="24080"/>
                </a:lnTo>
                <a:lnTo>
                  <a:pt x="68940" y="24120"/>
                </a:lnTo>
                <a:lnTo>
                  <a:pt x="68930" y="24210"/>
                </a:lnTo>
                <a:lnTo>
                  <a:pt x="68910" y="24260"/>
                </a:lnTo>
                <a:lnTo>
                  <a:pt x="68890" y="24310"/>
                </a:lnTo>
                <a:lnTo>
                  <a:pt x="68810" y="24400"/>
                </a:lnTo>
                <a:lnTo>
                  <a:pt x="68780" y="24460"/>
                </a:lnTo>
                <a:lnTo>
                  <a:pt x="68760" y="24510"/>
                </a:lnTo>
                <a:lnTo>
                  <a:pt x="68750" y="24530"/>
                </a:lnTo>
                <a:lnTo>
                  <a:pt x="68730" y="24550"/>
                </a:lnTo>
                <a:lnTo>
                  <a:pt x="68690" y="24580"/>
                </a:lnTo>
                <a:lnTo>
                  <a:pt x="68560" y="24640"/>
                </a:lnTo>
                <a:lnTo>
                  <a:pt x="68530" y="24660"/>
                </a:lnTo>
                <a:lnTo>
                  <a:pt x="68470" y="24640"/>
                </a:lnTo>
                <a:lnTo>
                  <a:pt x="68230" y="24660"/>
                </a:lnTo>
                <a:lnTo>
                  <a:pt x="67970" y="24730"/>
                </a:lnTo>
                <a:lnTo>
                  <a:pt x="67750" y="24820"/>
                </a:lnTo>
                <a:lnTo>
                  <a:pt x="67640" y="24950"/>
                </a:lnTo>
                <a:lnTo>
                  <a:pt x="67560" y="24900"/>
                </a:lnTo>
                <a:lnTo>
                  <a:pt x="67510" y="24900"/>
                </a:lnTo>
                <a:lnTo>
                  <a:pt x="67470" y="24930"/>
                </a:lnTo>
                <a:lnTo>
                  <a:pt x="67410" y="24950"/>
                </a:lnTo>
                <a:lnTo>
                  <a:pt x="67320" y="24970"/>
                </a:lnTo>
                <a:lnTo>
                  <a:pt x="67270" y="25000"/>
                </a:lnTo>
                <a:lnTo>
                  <a:pt x="67210" y="25010"/>
                </a:lnTo>
                <a:lnTo>
                  <a:pt x="67120" y="25010"/>
                </a:lnTo>
                <a:lnTo>
                  <a:pt x="66970" y="24990"/>
                </a:lnTo>
                <a:lnTo>
                  <a:pt x="66540" y="24830"/>
                </a:lnTo>
                <a:lnTo>
                  <a:pt x="66220" y="25000"/>
                </a:lnTo>
                <a:lnTo>
                  <a:pt x="66140" y="25010"/>
                </a:lnTo>
                <a:lnTo>
                  <a:pt x="66020" y="24920"/>
                </a:lnTo>
                <a:lnTo>
                  <a:pt x="65960" y="24890"/>
                </a:lnTo>
                <a:lnTo>
                  <a:pt x="65900" y="24880"/>
                </a:lnTo>
                <a:lnTo>
                  <a:pt x="65650" y="24890"/>
                </a:lnTo>
                <a:lnTo>
                  <a:pt x="65590" y="24880"/>
                </a:lnTo>
                <a:lnTo>
                  <a:pt x="65420" y="24830"/>
                </a:lnTo>
                <a:lnTo>
                  <a:pt x="65370" y="24800"/>
                </a:lnTo>
                <a:lnTo>
                  <a:pt x="65340" y="24820"/>
                </a:lnTo>
                <a:lnTo>
                  <a:pt x="65230" y="24830"/>
                </a:lnTo>
                <a:lnTo>
                  <a:pt x="64820" y="24800"/>
                </a:lnTo>
                <a:lnTo>
                  <a:pt x="64670" y="24760"/>
                </a:lnTo>
                <a:lnTo>
                  <a:pt x="64450" y="24600"/>
                </a:lnTo>
                <a:lnTo>
                  <a:pt x="64370" y="245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