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Isla de la Juventud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Isla de la Juventud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34610" y="15750"/>
                </a:moveTo>
                <a:lnTo>
                  <a:pt x="34580" y="15770"/>
                </a:lnTo>
                <a:lnTo>
                  <a:pt x="34230" y="16080"/>
                </a:lnTo>
                <a:lnTo>
                  <a:pt x="33570" y="16530"/>
                </a:lnTo>
                <a:lnTo>
                  <a:pt x="33300" y="16650"/>
                </a:lnTo>
                <a:lnTo>
                  <a:pt x="33030" y="16670"/>
                </a:lnTo>
                <a:lnTo>
                  <a:pt x="33030" y="16500"/>
                </a:lnTo>
                <a:lnTo>
                  <a:pt x="33110" y="16450"/>
                </a:lnTo>
                <a:lnTo>
                  <a:pt x="33340" y="16490"/>
                </a:lnTo>
                <a:lnTo>
                  <a:pt x="33430" y="16420"/>
                </a:lnTo>
                <a:lnTo>
                  <a:pt x="33510" y="16290"/>
                </a:lnTo>
                <a:lnTo>
                  <a:pt x="33590" y="16180"/>
                </a:lnTo>
                <a:lnTo>
                  <a:pt x="33690" y="16210"/>
                </a:lnTo>
                <a:lnTo>
                  <a:pt x="33800" y="16260"/>
                </a:lnTo>
                <a:lnTo>
                  <a:pt x="33920" y="16230"/>
                </a:lnTo>
                <a:lnTo>
                  <a:pt x="34020" y="16160"/>
                </a:lnTo>
                <a:lnTo>
                  <a:pt x="34060" y="16080"/>
                </a:lnTo>
                <a:lnTo>
                  <a:pt x="34110" y="15930"/>
                </a:lnTo>
                <a:lnTo>
                  <a:pt x="34230" y="15820"/>
                </a:lnTo>
                <a:lnTo>
                  <a:pt x="34500" y="15650"/>
                </a:lnTo>
                <a:lnTo>
                  <a:pt x="34570" y="15620"/>
                </a:lnTo>
                <a:lnTo>
                  <a:pt x="34620" y="15660"/>
                </a:lnTo>
                <a:lnTo>
                  <a:pt x="34640" y="15720"/>
                </a:lnTo>
                <a:lnTo>
                  <a:pt x="34610" y="15750"/>
                </a:lnTo>
                <a:close/>
                <a:moveTo>
                  <a:pt x="24560" y="16370"/>
                </a:moveTo>
                <a:lnTo>
                  <a:pt x="24500" y="16480"/>
                </a:lnTo>
                <a:lnTo>
                  <a:pt x="24570" y="16590"/>
                </a:lnTo>
                <a:lnTo>
                  <a:pt x="24690" y="16690"/>
                </a:lnTo>
                <a:lnTo>
                  <a:pt x="24790" y="16740"/>
                </a:lnTo>
                <a:lnTo>
                  <a:pt x="24710" y="16880"/>
                </a:lnTo>
                <a:lnTo>
                  <a:pt x="24530" y="17060"/>
                </a:lnTo>
                <a:lnTo>
                  <a:pt x="24340" y="17220"/>
                </a:lnTo>
                <a:lnTo>
                  <a:pt x="24190" y="17290"/>
                </a:lnTo>
                <a:lnTo>
                  <a:pt x="24030" y="17320"/>
                </a:lnTo>
                <a:lnTo>
                  <a:pt x="22950" y="17870"/>
                </a:lnTo>
                <a:lnTo>
                  <a:pt x="22310" y="18100"/>
                </a:lnTo>
                <a:lnTo>
                  <a:pt x="21720" y="18170"/>
                </a:lnTo>
                <a:lnTo>
                  <a:pt x="21620" y="18130"/>
                </a:lnTo>
                <a:lnTo>
                  <a:pt x="21540" y="18040"/>
                </a:lnTo>
                <a:lnTo>
                  <a:pt x="20990" y="18030"/>
                </a:lnTo>
                <a:lnTo>
                  <a:pt x="20910" y="18010"/>
                </a:lnTo>
                <a:lnTo>
                  <a:pt x="20750" y="17940"/>
                </a:lnTo>
                <a:lnTo>
                  <a:pt x="20650" y="17910"/>
                </a:lnTo>
                <a:lnTo>
                  <a:pt x="20350" y="17920"/>
                </a:lnTo>
                <a:lnTo>
                  <a:pt x="20270" y="17880"/>
                </a:lnTo>
                <a:lnTo>
                  <a:pt x="20000" y="17510"/>
                </a:lnTo>
                <a:lnTo>
                  <a:pt x="19890" y="17420"/>
                </a:lnTo>
                <a:lnTo>
                  <a:pt x="19660" y="17260"/>
                </a:lnTo>
                <a:lnTo>
                  <a:pt x="19570" y="17160"/>
                </a:lnTo>
                <a:lnTo>
                  <a:pt x="19490" y="16990"/>
                </a:lnTo>
                <a:lnTo>
                  <a:pt x="19430" y="16740"/>
                </a:lnTo>
                <a:lnTo>
                  <a:pt x="19340" y="16520"/>
                </a:lnTo>
                <a:lnTo>
                  <a:pt x="19320" y="16420"/>
                </a:lnTo>
                <a:lnTo>
                  <a:pt x="19380" y="16420"/>
                </a:lnTo>
                <a:lnTo>
                  <a:pt x="19470" y="16520"/>
                </a:lnTo>
                <a:lnTo>
                  <a:pt x="19890" y="16830"/>
                </a:lnTo>
                <a:lnTo>
                  <a:pt x="19950" y="16950"/>
                </a:lnTo>
                <a:lnTo>
                  <a:pt x="20080" y="17060"/>
                </a:lnTo>
                <a:lnTo>
                  <a:pt x="20240" y="17140"/>
                </a:lnTo>
                <a:lnTo>
                  <a:pt x="20380" y="17160"/>
                </a:lnTo>
                <a:lnTo>
                  <a:pt x="20730" y="17160"/>
                </a:lnTo>
                <a:lnTo>
                  <a:pt x="20760" y="17130"/>
                </a:lnTo>
                <a:lnTo>
                  <a:pt x="20990" y="16920"/>
                </a:lnTo>
                <a:lnTo>
                  <a:pt x="21120" y="16840"/>
                </a:lnTo>
                <a:lnTo>
                  <a:pt x="21190" y="16780"/>
                </a:lnTo>
                <a:lnTo>
                  <a:pt x="21220" y="16710"/>
                </a:lnTo>
                <a:lnTo>
                  <a:pt x="21240" y="16710"/>
                </a:lnTo>
                <a:lnTo>
                  <a:pt x="21290" y="16770"/>
                </a:lnTo>
                <a:lnTo>
                  <a:pt x="21300" y="16860"/>
                </a:lnTo>
                <a:lnTo>
                  <a:pt x="21220" y="16990"/>
                </a:lnTo>
                <a:lnTo>
                  <a:pt x="21270" y="17040"/>
                </a:lnTo>
                <a:lnTo>
                  <a:pt x="21430" y="16760"/>
                </a:lnTo>
                <a:lnTo>
                  <a:pt x="21380" y="16660"/>
                </a:lnTo>
                <a:lnTo>
                  <a:pt x="21130" y="16620"/>
                </a:lnTo>
                <a:lnTo>
                  <a:pt x="21030" y="16520"/>
                </a:lnTo>
                <a:lnTo>
                  <a:pt x="20310" y="15250"/>
                </a:lnTo>
                <a:lnTo>
                  <a:pt x="20210" y="14890"/>
                </a:lnTo>
                <a:lnTo>
                  <a:pt x="20300" y="14500"/>
                </a:lnTo>
                <a:lnTo>
                  <a:pt x="20660" y="14220"/>
                </a:lnTo>
                <a:lnTo>
                  <a:pt x="20700" y="14100"/>
                </a:lnTo>
                <a:lnTo>
                  <a:pt x="20770" y="14000"/>
                </a:lnTo>
                <a:lnTo>
                  <a:pt x="20940" y="13880"/>
                </a:lnTo>
                <a:lnTo>
                  <a:pt x="21140" y="13790"/>
                </a:lnTo>
                <a:lnTo>
                  <a:pt x="21270" y="13760"/>
                </a:lnTo>
                <a:lnTo>
                  <a:pt x="21180" y="13710"/>
                </a:lnTo>
                <a:lnTo>
                  <a:pt x="21090" y="13690"/>
                </a:lnTo>
                <a:lnTo>
                  <a:pt x="20990" y="13690"/>
                </a:lnTo>
                <a:lnTo>
                  <a:pt x="20890" y="13640"/>
                </a:lnTo>
                <a:lnTo>
                  <a:pt x="20890" y="13630"/>
                </a:lnTo>
                <a:lnTo>
                  <a:pt x="20940" y="13600"/>
                </a:lnTo>
                <a:lnTo>
                  <a:pt x="21020" y="13550"/>
                </a:lnTo>
                <a:lnTo>
                  <a:pt x="22120" y="13680"/>
                </a:lnTo>
                <a:lnTo>
                  <a:pt x="22800" y="13850"/>
                </a:lnTo>
                <a:lnTo>
                  <a:pt x="23270" y="13980"/>
                </a:lnTo>
                <a:lnTo>
                  <a:pt x="23420" y="14050"/>
                </a:lnTo>
                <a:lnTo>
                  <a:pt x="23530" y="14150"/>
                </a:lnTo>
                <a:lnTo>
                  <a:pt x="23580" y="14290"/>
                </a:lnTo>
                <a:lnTo>
                  <a:pt x="23550" y="14460"/>
                </a:lnTo>
                <a:lnTo>
                  <a:pt x="23510" y="14570"/>
                </a:lnTo>
                <a:lnTo>
                  <a:pt x="23520" y="14670"/>
                </a:lnTo>
                <a:lnTo>
                  <a:pt x="23640" y="14820"/>
                </a:lnTo>
                <a:lnTo>
                  <a:pt x="24020" y="15130"/>
                </a:lnTo>
                <a:lnTo>
                  <a:pt x="24130" y="15120"/>
                </a:lnTo>
                <a:lnTo>
                  <a:pt x="24210" y="15160"/>
                </a:lnTo>
                <a:lnTo>
                  <a:pt x="24270" y="15270"/>
                </a:lnTo>
                <a:lnTo>
                  <a:pt x="24310" y="15380"/>
                </a:lnTo>
                <a:lnTo>
                  <a:pt x="24350" y="15460"/>
                </a:lnTo>
                <a:lnTo>
                  <a:pt x="24360" y="15530"/>
                </a:lnTo>
                <a:lnTo>
                  <a:pt x="24310" y="15640"/>
                </a:lnTo>
                <a:lnTo>
                  <a:pt x="24220" y="15810"/>
                </a:lnTo>
                <a:lnTo>
                  <a:pt x="24150" y="15810"/>
                </a:lnTo>
                <a:lnTo>
                  <a:pt x="24200" y="15880"/>
                </a:lnTo>
                <a:lnTo>
                  <a:pt x="24210" y="15960"/>
                </a:lnTo>
                <a:lnTo>
                  <a:pt x="24200" y="16040"/>
                </a:lnTo>
                <a:lnTo>
                  <a:pt x="24150" y="16120"/>
                </a:lnTo>
                <a:lnTo>
                  <a:pt x="24340" y="16240"/>
                </a:lnTo>
                <a:lnTo>
                  <a:pt x="24440" y="16280"/>
                </a:lnTo>
                <a:lnTo>
                  <a:pt x="24560" y="16300"/>
                </a:lnTo>
                <a:lnTo>
                  <a:pt x="24560" y="16370"/>
                </a:lnTo>
                <a:close/>
                <a:moveTo>
                  <a:pt x="29490" y="16270"/>
                </a:moveTo>
                <a:lnTo>
                  <a:pt x="29560" y="16340"/>
                </a:lnTo>
                <a:lnTo>
                  <a:pt x="29560" y="16500"/>
                </a:lnTo>
                <a:lnTo>
                  <a:pt x="29420" y="16620"/>
                </a:lnTo>
                <a:lnTo>
                  <a:pt x="29090" y="16740"/>
                </a:lnTo>
                <a:lnTo>
                  <a:pt x="28840" y="16870"/>
                </a:lnTo>
                <a:lnTo>
                  <a:pt x="28790" y="16880"/>
                </a:lnTo>
                <a:lnTo>
                  <a:pt x="28740" y="16910"/>
                </a:lnTo>
                <a:lnTo>
                  <a:pt x="28710" y="16950"/>
                </a:lnTo>
                <a:lnTo>
                  <a:pt x="28590" y="16990"/>
                </a:lnTo>
                <a:lnTo>
                  <a:pt x="28410" y="16990"/>
                </a:lnTo>
                <a:lnTo>
                  <a:pt x="28380" y="16970"/>
                </a:lnTo>
                <a:lnTo>
                  <a:pt x="28480" y="16930"/>
                </a:lnTo>
                <a:lnTo>
                  <a:pt x="28640" y="16790"/>
                </a:lnTo>
                <a:lnTo>
                  <a:pt x="28740" y="16760"/>
                </a:lnTo>
                <a:lnTo>
                  <a:pt x="28820" y="16710"/>
                </a:lnTo>
                <a:lnTo>
                  <a:pt x="28880" y="16640"/>
                </a:lnTo>
                <a:lnTo>
                  <a:pt x="28930" y="16600"/>
                </a:lnTo>
                <a:lnTo>
                  <a:pt x="29170" y="16510"/>
                </a:lnTo>
                <a:lnTo>
                  <a:pt x="29270" y="16500"/>
                </a:lnTo>
                <a:lnTo>
                  <a:pt x="29360" y="16460"/>
                </a:lnTo>
                <a:lnTo>
                  <a:pt x="29440" y="16380"/>
                </a:lnTo>
                <a:lnTo>
                  <a:pt x="29470" y="16320"/>
                </a:lnTo>
                <a:lnTo>
                  <a:pt x="29480" y="16280"/>
                </a:lnTo>
                <a:lnTo>
                  <a:pt x="29490" y="16270"/>
                </a:lnTo>
                <a:close/>
                <a:moveTo>
                  <a:pt x="30570" y="16120"/>
                </a:moveTo>
                <a:lnTo>
                  <a:pt x="30690" y="16100"/>
                </a:lnTo>
                <a:lnTo>
                  <a:pt x="30700" y="16150"/>
                </a:lnTo>
                <a:lnTo>
                  <a:pt x="30570" y="16250"/>
                </a:lnTo>
                <a:lnTo>
                  <a:pt x="30430" y="16340"/>
                </a:lnTo>
                <a:lnTo>
                  <a:pt x="30160" y="16560"/>
                </a:lnTo>
                <a:lnTo>
                  <a:pt x="30020" y="16560"/>
                </a:lnTo>
                <a:lnTo>
                  <a:pt x="29900" y="16440"/>
                </a:lnTo>
                <a:lnTo>
                  <a:pt x="29880" y="16320"/>
                </a:lnTo>
                <a:lnTo>
                  <a:pt x="29900" y="16330"/>
                </a:lnTo>
                <a:lnTo>
                  <a:pt x="29990" y="16430"/>
                </a:lnTo>
                <a:lnTo>
                  <a:pt x="30130" y="16420"/>
                </a:lnTo>
                <a:lnTo>
                  <a:pt x="30240" y="16330"/>
                </a:lnTo>
                <a:lnTo>
                  <a:pt x="30280" y="16270"/>
                </a:lnTo>
                <a:lnTo>
                  <a:pt x="30240" y="16270"/>
                </a:lnTo>
                <a:lnTo>
                  <a:pt x="30270" y="16250"/>
                </a:lnTo>
                <a:lnTo>
                  <a:pt x="30520" y="16140"/>
                </a:lnTo>
                <a:lnTo>
                  <a:pt x="30570" y="16120"/>
                </a:lnTo>
                <a:close/>
                <a:moveTo>
                  <a:pt x="23910" y="13490"/>
                </a:moveTo>
                <a:lnTo>
                  <a:pt x="24230" y="13630"/>
                </a:lnTo>
                <a:lnTo>
                  <a:pt x="24370" y="13740"/>
                </a:lnTo>
                <a:lnTo>
                  <a:pt x="24270" y="13790"/>
                </a:lnTo>
                <a:lnTo>
                  <a:pt x="24040" y="13800"/>
                </a:lnTo>
                <a:lnTo>
                  <a:pt x="23810" y="13690"/>
                </a:lnTo>
                <a:lnTo>
                  <a:pt x="23720" y="13540"/>
                </a:lnTo>
                <a:lnTo>
                  <a:pt x="23910" y="13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