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Holguín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Holguín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83820" y="23960"/>
                </a:moveTo>
                <a:lnTo>
                  <a:pt x="83900" y="24030"/>
                </a:lnTo>
                <a:lnTo>
                  <a:pt x="84020" y="24260"/>
                </a:lnTo>
                <a:lnTo>
                  <a:pt x="84080" y="24360"/>
                </a:lnTo>
                <a:lnTo>
                  <a:pt x="84110" y="24470"/>
                </a:lnTo>
                <a:lnTo>
                  <a:pt x="83960" y="24470"/>
                </a:lnTo>
                <a:lnTo>
                  <a:pt x="83680" y="24390"/>
                </a:lnTo>
                <a:lnTo>
                  <a:pt x="83530" y="24370"/>
                </a:lnTo>
                <a:lnTo>
                  <a:pt x="83400" y="24300"/>
                </a:lnTo>
                <a:lnTo>
                  <a:pt x="83310" y="24180"/>
                </a:lnTo>
                <a:lnTo>
                  <a:pt x="83310" y="24020"/>
                </a:lnTo>
                <a:lnTo>
                  <a:pt x="83720" y="23950"/>
                </a:lnTo>
                <a:lnTo>
                  <a:pt x="83820" y="23960"/>
                </a:lnTo>
                <a:close/>
                <a:moveTo>
                  <a:pt x="90560" y="26100"/>
                </a:moveTo>
                <a:lnTo>
                  <a:pt x="90450" y="26160"/>
                </a:lnTo>
                <a:lnTo>
                  <a:pt x="90370" y="26220"/>
                </a:lnTo>
                <a:lnTo>
                  <a:pt x="90340" y="26240"/>
                </a:lnTo>
                <a:lnTo>
                  <a:pt x="90320" y="26250"/>
                </a:lnTo>
                <a:lnTo>
                  <a:pt x="90250" y="26240"/>
                </a:lnTo>
                <a:lnTo>
                  <a:pt x="90220" y="26250"/>
                </a:lnTo>
                <a:lnTo>
                  <a:pt x="90190" y="26260"/>
                </a:lnTo>
                <a:lnTo>
                  <a:pt x="90120" y="26320"/>
                </a:lnTo>
                <a:lnTo>
                  <a:pt x="90080" y="26370"/>
                </a:lnTo>
                <a:lnTo>
                  <a:pt x="90020" y="26460"/>
                </a:lnTo>
                <a:lnTo>
                  <a:pt x="89980" y="26540"/>
                </a:lnTo>
                <a:lnTo>
                  <a:pt x="89930" y="26690"/>
                </a:lnTo>
                <a:lnTo>
                  <a:pt x="89920" y="26860"/>
                </a:lnTo>
                <a:lnTo>
                  <a:pt x="89990" y="27100"/>
                </a:lnTo>
                <a:lnTo>
                  <a:pt x="89650" y="27240"/>
                </a:lnTo>
                <a:lnTo>
                  <a:pt x="89630" y="27260"/>
                </a:lnTo>
                <a:lnTo>
                  <a:pt x="89600" y="27280"/>
                </a:lnTo>
                <a:lnTo>
                  <a:pt x="89590" y="27310"/>
                </a:lnTo>
                <a:lnTo>
                  <a:pt x="89580" y="27350"/>
                </a:lnTo>
                <a:lnTo>
                  <a:pt x="89570" y="27400"/>
                </a:lnTo>
                <a:lnTo>
                  <a:pt x="89560" y="27430"/>
                </a:lnTo>
                <a:lnTo>
                  <a:pt x="89520" y="27440"/>
                </a:lnTo>
                <a:lnTo>
                  <a:pt x="89470" y="27430"/>
                </a:lnTo>
                <a:lnTo>
                  <a:pt x="89360" y="27380"/>
                </a:lnTo>
                <a:lnTo>
                  <a:pt x="89270" y="27310"/>
                </a:lnTo>
                <a:lnTo>
                  <a:pt x="89180" y="27260"/>
                </a:lnTo>
                <a:lnTo>
                  <a:pt x="88870" y="27110"/>
                </a:lnTo>
                <a:lnTo>
                  <a:pt x="88590" y="26910"/>
                </a:lnTo>
                <a:lnTo>
                  <a:pt x="88510" y="26860"/>
                </a:lnTo>
                <a:lnTo>
                  <a:pt x="88430" y="26860"/>
                </a:lnTo>
                <a:lnTo>
                  <a:pt x="88200" y="26890"/>
                </a:lnTo>
                <a:lnTo>
                  <a:pt x="88160" y="26900"/>
                </a:lnTo>
                <a:lnTo>
                  <a:pt x="88140" y="26920"/>
                </a:lnTo>
                <a:lnTo>
                  <a:pt x="88170" y="26990"/>
                </a:lnTo>
                <a:lnTo>
                  <a:pt x="88180" y="27020"/>
                </a:lnTo>
                <a:lnTo>
                  <a:pt x="88180" y="27040"/>
                </a:lnTo>
                <a:lnTo>
                  <a:pt x="88170" y="27100"/>
                </a:lnTo>
                <a:lnTo>
                  <a:pt x="88160" y="27130"/>
                </a:lnTo>
                <a:lnTo>
                  <a:pt x="88160" y="27150"/>
                </a:lnTo>
                <a:lnTo>
                  <a:pt x="88170" y="27150"/>
                </a:lnTo>
                <a:lnTo>
                  <a:pt x="88240" y="27160"/>
                </a:lnTo>
                <a:lnTo>
                  <a:pt x="88290" y="27200"/>
                </a:lnTo>
                <a:lnTo>
                  <a:pt x="88320" y="27240"/>
                </a:lnTo>
                <a:lnTo>
                  <a:pt x="88340" y="27280"/>
                </a:lnTo>
                <a:lnTo>
                  <a:pt x="88350" y="27300"/>
                </a:lnTo>
                <a:lnTo>
                  <a:pt x="88360" y="27330"/>
                </a:lnTo>
                <a:lnTo>
                  <a:pt x="88360" y="27350"/>
                </a:lnTo>
                <a:lnTo>
                  <a:pt x="88350" y="27380"/>
                </a:lnTo>
                <a:lnTo>
                  <a:pt x="88320" y="27390"/>
                </a:lnTo>
                <a:lnTo>
                  <a:pt x="88260" y="27380"/>
                </a:lnTo>
                <a:lnTo>
                  <a:pt x="88030" y="27220"/>
                </a:lnTo>
                <a:lnTo>
                  <a:pt x="87760" y="27200"/>
                </a:lnTo>
                <a:lnTo>
                  <a:pt x="87570" y="27050"/>
                </a:lnTo>
                <a:lnTo>
                  <a:pt x="87340" y="26790"/>
                </a:lnTo>
                <a:lnTo>
                  <a:pt x="87280" y="26750"/>
                </a:lnTo>
                <a:lnTo>
                  <a:pt x="87240" y="26740"/>
                </a:lnTo>
                <a:lnTo>
                  <a:pt x="87180" y="26760"/>
                </a:lnTo>
                <a:lnTo>
                  <a:pt x="86990" y="26830"/>
                </a:lnTo>
                <a:lnTo>
                  <a:pt x="86840" y="26910"/>
                </a:lnTo>
                <a:lnTo>
                  <a:pt x="86780" y="26920"/>
                </a:lnTo>
                <a:lnTo>
                  <a:pt x="86740" y="26910"/>
                </a:lnTo>
                <a:lnTo>
                  <a:pt x="86670" y="26850"/>
                </a:lnTo>
                <a:lnTo>
                  <a:pt x="86630" y="26840"/>
                </a:lnTo>
                <a:lnTo>
                  <a:pt x="86570" y="26860"/>
                </a:lnTo>
                <a:lnTo>
                  <a:pt x="86380" y="26970"/>
                </a:lnTo>
                <a:lnTo>
                  <a:pt x="86270" y="27070"/>
                </a:lnTo>
                <a:lnTo>
                  <a:pt x="86250" y="27120"/>
                </a:lnTo>
                <a:lnTo>
                  <a:pt x="86220" y="27390"/>
                </a:lnTo>
                <a:lnTo>
                  <a:pt x="86150" y="27530"/>
                </a:lnTo>
                <a:lnTo>
                  <a:pt x="86020" y="27440"/>
                </a:lnTo>
                <a:lnTo>
                  <a:pt x="86010" y="27410"/>
                </a:lnTo>
                <a:lnTo>
                  <a:pt x="85980" y="27390"/>
                </a:lnTo>
                <a:lnTo>
                  <a:pt x="85950" y="27390"/>
                </a:lnTo>
                <a:lnTo>
                  <a:pt x="85790" y="27470"/>
                </a:lnTo>
                <a:lnTo>
                  <a:pt x="85760" y="27470"/>
                </a:lnTo>
                <a:lnTo>
                  <a:pt x="85720" y="27460"/>
                </a:lnTo>
                <a:lnTo>
                  <a:pt x="85650" y="27410"/>
                </a:lnTo>
                <a:lnTo>
                  <a:pt x="85590" y="27360"/>
                </a:lnTo>
                <a:lnTo>
                  <a:pt x="85580" y="27340"/>
                </a:lnTo>
                <a:lnTo>
                  <a:pt x="85550" y="27290"/>
                </a:lnTo>
                <a:lnTo>
                  <a:pt x="85500" y="27250"/>
                </a:lnTo>
                <a:lnTo>
                  <a:pt x="85420" y="27190"/>
                </a:lnTo>
                <a:lnTo>
                  <a:pt x="85390" y="27160"/>
                </a:lnTo>
                <a:lnTo>
                  <a:pt x="85330" y="27140"/>
                </a:lnTo>
                <a:lnTo>
                  <a:pt x="85270" y="27160"/>
                </a:lnTo>
                <a:lnTo>
                  <a:pt x="85110" y="27270"/>
                </a:lnTo>
                <a:lnTo>
                  <a:pt x="85010" y="27300"/>
                </a:lnTo>
                <a:lnTo>
                  <a:pt x="84790" y="27000"/>
                </a:lnTo>
                <a:lnTo>
                  <a:pt x="84660" y="26880"/>
                </a:lnTo>
                <a:lnTo>
                  <a:pt x="84610" y="26810"/>
                </a:lnTo>
                <a:lnTo>
                  <a:pt x="84600" y="26780"/>
                </a:lnTo>
                <a:lnTo>
                  <a:pt x="84630" y="26760"/>
                </a:lnTo>
                <a:lnTo>
                  <a:pt x="84660" y="26730"/>
                </a:lnTo>
                <a:lnTo>
                  <a:pt x="84680" y="26700"/>
                </a:lnTo>
                <a:lnTo>
                  <a:pt x="84700" y="26670"/>
                </a:lnTo>
                <a:lnTo>
                  <a:pt x="84710" y="26640"/>
                </a:lnTo>
                <a:lnTo>
                  <a:pt x="84720" y="26610"/>
                </a:lnTo>
                <a:lnTo>
                  <a:pt x="84740" y="26580"/>
                </a:lnTo>
                <a:lnTo>
                  <a:pt x="84780" y="26570"/>
                </a:lnTo>
                <a:lnTo>
                  <a:pt x="84830" y="26540"/>
                </a:lnTo>
                <a:lnTo>
                  <a:pt x="84850" y="26530"/>
                </a:lnTo>
                <a:lnTo>
                  <a:pt x="84860" y="26490"/>
                </a:lnTo>
                <a:lnTo>
                  <a:pt x="84890" y="26270"/>
                </a:lnTo>
                <a:lnTo>
                  <a:pt x="84880" y="26210"/>
                </a:lnTo>
                <a:lnTo>
                  <a:pt x="84870" y="26180"/>
                </a:lnTo>
                <a:lnTo>
                  <a:pt x="84790" y="26220"/>
                </a:lnTo>
                <a:lnTo>
                  <a:pt x="84750" y="26230"/>
                </a:lnTo>
                <a:lnTo>
                  <a:pt x="84710" y="26240"/>
                </a:lnTo>
                <a:lnTo>
                  <a:pt x="84610" y="26240"/>
                </a:lnTo>
                <a:lnTo>
                  <a:pt x="84240" y="26310"/>
                </a:lnTo>
                <a:lnTo>
                  <a:pt x="84080" y="26260"/>
                </a:lnTo>
                <a:lnTo>
                  <a:pt x="83950" y="26150"/>
                </a:lnTo>
                <a:lnTo>
                  <a:pt x="83900" y="26140"/>
                </a:lnTo>
                <a:lnTo>
                  <a:pt x="83870" y="26150"/>
                </a:lnTo>
                <a:lnTo>
                  <a:pt x="83840" y="26170"/>
                </a:lnTo>
                <a:lnTo>
                  <a:pt x="83810" y="26190"/>
                </a:lnTo>
                <a:lnTo>
                  <a:pt x="83760" y="26210"/>
                </a:lnTo>
                <a:lnTo>
                  <a:pt x="83720" y="26220"/>
                </a:lnTo>
                <a:lnTo>
                  <a:pt x="83700" y="26240"/>
                </a:lnTo>
                <a:lnTo>
                  <a:pt x="83670" y="26280"/>
                </a:lnTo>
                <a:lnTo>
                  <a:pt x="83500" y="26460"/>
                </a:lnTo>
                <a:lnTo>
                  <a:pt x="83370" y="26560"/>
                </a:lnTo>
                <a:lnTo>
                  <a:pt x="83310" y="26600"/>
                </a:lnTo>
                <a:lnTo>
                  <a:pt x="83270" y="26610"/>
                </a:lnTo>
                <a:lnTo>
                  <a:pt x="83160" y="26550"/>
                </a:lnTo>
                <a:lnTo>
                  <a:pt x="83110" y="26530"/>
                </a:lnTo>
                <a:lnTo>
                  <a:pt x="83050" y="26500"/>
                </a:lnTo>
                <a:lnTo>
                  <a:pt x="83030" y="26510"/>
                </a:lnTo>
                <a:lnTo>
                  <a:pt x="83000" y="26540"/>
                </a:lnTo>
                <a:lnTo>
                  <a:pt x="82990" y="26580"/>
                </a:lnTo>
                <a:lnTo>
                  <a:pt x="82990" y="26600"/>
                </a:lnTo>
                <a:lnTo>
                  <a:pt x="83000" y="26630"/>
                </a:lnTo>
                <a:lnTo>
                  <a:pt x="83040" y="26730"/>
                </a:lnTo>
                <a:lnTo>
                  <a:pt x="83020" y="26810"/>
                </a:lnTo>
                <a:lnTo>
                  <a:pt x="82990" y="26880"/>
                </a:lnTo>
                <a:lnTo>
                  <a:pt x="82630" y="27130"/>
                </a:lnTo>
                <a:lnTo>
                  <a:pt x="82270" y="27160"/>
                </a:lnTo>
                <a:lnTo>
                  <a:pt x="82010" y="27120"/>
                </a:lnTo>
                <a:lnTo>
                  <a:pt x="81910" y="27130"/>
                </a:lnTo>
                <a:lnTo>
                  <a:pt x="81840" y="27150"/>
                </a:lnTo>
                <a:lnTo>
                  <a:pt x="81240" y="27430"/>
                </a:lnTo>
                <a:lnTo>
                  <a:pt x="80970" y="27410"/>
                </a:lnTo>
                <a:lnTo>
                  <a:pt x="80830" y="27340"/>
                </a:lnTo>
                <a:lnTo>
                  <a:pt x="80800" y="27310"/>
                </a:lnTo>
                <a:lnTo>
                  <a:pt x="80790" y="27280"/>
                </a:lnTo>
                <a:lnTo>
                  <a:pt x="80780" y="27250"/>
                </a:lnTo>
                <a:lnTo>
                  <a:pt x="80740" y="27110"/>
                </a:lnTo>
                <a:lnTo>
                  <a:pt x="80600" y="27070"/>
                </a:lnTo>
                <a:lnTo>
                  <a:pt x="80350" y="26900"/>
                </a:lnTo>
                <a:lnTo>
                  <a:pt x="80290" y="26850"/>
                </a:lnTo>
                <a:lnTo>
                  <a:pt x="80260" y="26810"/>
                </a:lnTo>
                <a:lnTo>
                  <a:pt x="80270" y="26790"/>
                </a:lnTo>
                <a:lnTo>
                  <a:pt x="80290" y="26760"/>
                </a:lnTo>
                <a:lnTo>
                  <a:pt x="80320" y="26730"/>
                </a:lnTo>
                <a:lnTo>
                  <a:pt x="80340" y="26690"/>
                </a:lnTo>
                <a:lnTo>
                  <a:pt x="80340" y="26620"/>
                </a:lnTo>
                <a:lnTo>
                  <a:pt x="80320" y="26600"/>
                </a:lnTo>
                <a:lnTo>
                  <a:pt x="80270" y="26590"/>
                </a:lnTo>
                <a:lnTo>
                  <a:pt x="80160" y="26590"/>
                </a:lnTo>
                <a:lnTo>
                  <a:pt x="80020" y="26580"/>
                </a:lnTo>
                <a:lnTo>
                  <a:pt x="79950" y="26550"/>
                </a:lnTo>
                <a:lnTo>
                  <a:pt x="79930" y="26520"/>
                </a:lnTo>
                <a:lnTo>
                  <a:pt x="79960" y="26420"/>
                </a:lnTo>
                <a:lnTo>
                  <a:pt x="79880" y="26290"/>
                </a:lnTo>
                <a:lnTo>
                  <a:pt x="79480" y="26000"/>
                </a:lnTo>
                <a:lnTo>
                  <a:pt x="79370" y="25940"/>
                </a:lnTo>
                <a:lnTo>
                  <a:pt x="79350" y="25950"/>
                </a:lnTo>
                <a:lnTo>
                  <a:pt x="79330" y="26010"/>
                </a:lnTo>
                <a:lnTo>
                  <a:pt x="79350" y="26090"/>
                </a:lnTo>
                <a:lnTo>
                  <a:pt x="79410" y="26230"/>
                </a:lnTo>
                <a:lnTo>
                  <a:pt x="79420" y="26290"/>
                </a:lnTo>
                <a:lnTo>
                  <a:pt x="79400" y="26340"/>
                </a:lnTo>
                <a:lnTo>
                  <a:pt x="79250" y="26400"/>
                </a:lnTo>
                <a:lnTo>
                  <a:pt x="79210" y="26430"/>
                </a:lnTo>
                <a:lnTo>
                  <a:pt x="79100" y="26520"/>
                </a:lnTo>
                <a:lnTo>
                  <a:pt x="78970" y="26610"/>
                </a:lnTo>
                <a:lnTo>
                  <a:pt x="78950" y="26640"/>
                </a:lnTo>
                <a:lnTo>
                  <a:pt x="78950" y="26660"/>
                </a:lnTo>
                <a:lnTo>
                  <a:pt x="78980" y="26680"/>
                </a:lnTo>
                <a:lnTo>
                  <a:pt x="79000" y="26700"/>
                </a:lnTo>
                <a:lnTo>
                  <a:pt x="79020" y="26790"/>
                </a:lnTo>
                <a:lnTo>
                  <a:pt x="79080" y="26920"/>
                </a:lnTo>
                <a:lnTo>
                  <a:pt x="79050" y="27120"/>
                </a:lnTo>
                <a:lnTo>
                  <a:pt x="79000" y="27320"/>
                </a:lnTo>
                <a:lnTo>
                  <a:pt x="78980" y="27350"/>
                </a:lnTo>
                <a:lnTo>
                  <a:pt x="78830" y="27500"/>
                </a:lnTo>
                <a:lnTo>
                  <a:pt x="78800" y="27430"/>
                </a:lnTo>
                <a:lnTo>
                  <a:pt x="78860" y="27290"/>
                </a:lnTo>
                <a:lnTo>
                  <a:pt x="78870" y="27250"/>
                </a:lnTo>
                <a:lnTo>
                  <a:pt x="78870" y="27230"/>
                </a:lnTo>
                <a:lnTo>
                  <a:pt x="78820" y="27240"/>
                </a:lnTo>
                <a:lnTo>
                  <a:pt x="78780" y="27250"/>
                </a:lnTo>
                <a:lnTo>
                  <a:pt x="78740" y="27230"/>
                </a:lnTo>
                <a:lnTo>
                  <a:pt x="78670" y="27200"/>
                </a:lnTo>
                <a:lnTo>
                  <a:pt x="78600" y="27170"/>
                </a:lnTo>
                <a:lnTo>
                  <a:pt x="78530" y="27160"/>
                </a:lnTo>
                <a:lnTo>
                  <a:pt x="78460" y="27150"/>
                </a:lnTo>
                <a:lnTo>
                  <a:pt x="78250" y="27160"/>
                </a:lnTo>
                <a:lnTo>
                  <a:pt x="78050" y="26830"/>
                </a:lnTo>
                <a:lnTo>
                  <a:pt x="77800" y="26580"/>
                </a:lnTo>
                <a:lnTo>
                  <a:pt x="77710" y="26520"/>
                </a:lnTo>
                <a:lnTo>
                  <a:pt x="77640" y="26480"/>
                </a:lnTo>
                <a:lnTo>
                  <a:pt x="77410" y="26430"/>
                </a:lnTo>
                <a:lnTo>
                  <a:pt x="77240" y="26350"/>
                </a:lnTo>
                <a:lnTo>
                  <a:pt x="77130" y="26320"/>
                </a:lnTo>
                <a:lnTo>
                  <a:pt x="76920" y="26280"/>
                </a:lnTo>
                <a:lnTo>
                  <a:pt x="76730" y="26200"/>
                </a:lnTo>
                <a:lnTo>
                  <a:pt x="76630" y="26190"/>
                </a:lnTo>
                <a:lnTo>
                  <a:pt x="76680" y="26000"/>
                </a:lnTo>
                <a:lnTo>
                  <a:pt x="76670" y="25960"/>
                </a:lnTo>
                <a:lnTo>
                  <a:pt x="76650" y="25900"/>
                </a:lnTo>
                <a:lnTo>
                  <a:pt x="76620" y="25880"/>
                </a:lnTo>
                <a:lnTo>
                  <a:pt x="76590" y="25860"/>
                </a:lnTo>
                <a:lnTo>
                  <a:pt x="76560" y="25860"/>
                </a:lnTo>
                <a:lnTo>
                  <a:pt x="76520" y="25870"/>
                </a:lnTo>
                <a:lnTo>
                  <a:pt x="76510" y="25880"/>
                </a:lnTo>
                <a:lnTo>
                  <a:pt x="76480" y="25900"/>
                </a:lnTo>
                <a:lnTo>
                  <a:pt x="76460" y="25920"/>
                </a:lnTo>
                <a:lnTo>
                  <a:pt x="76430" y="25920"/>
                </a:lnTo>
                <a:lnTo>
                  <a:pt x="76360" y="25890"/>
                </a:lnTo>
                <a:lnTo>
                  <a:pt x="76070" y="25800"/>
                </a:lnTo>
                <a:lnTo>
                  <a:pt x="75680" y="25570"/>
                </a:lnTo>
                <a:lnTo>
                  <a:pt x="75530" y="25500"/>
                </a:lnTo>
                <a:lnTo>
                  <a:pt x="75130" y="25400"/>
                </a:lnTo>
                <a:lnTo>
                  <a:pt x="75060" y="25360"/>
                </a:lnTo>
                <a:lnTo>
                  <a:pt x="75020" y="25330"/>
                </a:lnTo>
                <a:lnTo>
                  <a:pt x="75020" y="25290"/>
                </a:lnTo>
                <a:lnTo>
                  <a:pt x="75030" y="25160"/>
                </a:lnTo>
                <a:lnTo>
                  <a:pt x="75030" y="25050"/>
                </a:lnTo>
                <a:lnTo>
                  <a:pt x="75020" y="24990"/>
                </a:lnTo>
                <a:lnTo>
                  <a:pt x="74970" y="24840"/>
                </a:lnTo>
                <a:lnTo>
                  <a:pt x="74880" y="24840"/>
                </a:lnTo>
                <a:lnTo>
                  <a:pt x="74650" y="24950"/>
                </a:lnTo>
                <a:lnTo>
                  <a:pt x="74570" y="24970"/>
                </a:lnTo>
                <a:lnTo>
                  <a:pt x="74490" y="24970"/>
                </a:lnTo>
                <a:lnTo>
                  <a:pt x="74420" y="24950"/>
                </a:lnTo>
                <a:lnTo>
                  <a:pt x="74300" y="24920"/>
                </a:lnTo>
                <a:lnTo>
                  <a:pt x="74230" y="24890"/>
                </a:lnTo>
                <a:lnTo>
                  <a:pt x="74180" y="24840"/>
                </a:lnTo>
                <a:lnTo>
                  <a:pt x="74100" y="24710"/>
                </a:lnTo>
                <a:lnTo>
                  <a:pt x="74070" y="24690"/>
                </a:lnTo>
                <a:lnTo>
                  <a:pt x="74040" y="24690"/>
                </a:lnTo>
                <a:lnTo>
                  <a:pt x="73960" y="24740"/>
                </a:lnTo>
                <a:lnTo>
                  <a:pt x="73880" y="24770"/>
                </a:lnTo>
                <a:lnTo>
                  <a:pt x="73820" y="24750"/>
                </a:lnTo>
                <a:lnTo>
                  <a:pt x="73770" y="24720"/>
                </a:lnTo>
                <a:lnTo>
                  <a:pt x="73740" y="24680"/>
                </a:lnTo>
                <a:lnTo>
                  <a:pt x="73700" y="24610"/>
                </a:lnTo>
                <a:lnTo>
                  <a:pt x="73780" y="24580"/>
                </a:lnTo>
                <a:lnTo>
                  <a:pt x="73860" y="24520"/>
                </a:lnTo>
                <a:lnTo>
                  <a:pt x="73880" y="24480"/>
                </a:lnTo>
                <a:lnTo>
                  <a:pt x="73890" y="24430"/>
                </a:lnTo>
                <a:lnTo>
                  <a:pt x="73860" y="24340"/>
                </a:lnTo>
                <a:lnTo>
                  <a:pt x="73810" y="24270"/>
                </a:lnTo>
                <a:lnTo>
                  <a:pt x="73720" y="24170"/>
                </a:lnTo>
                <a:lnTo>
                  <a:pt x="73700" y="24120"/>
                </a:lnTo>
                <a:lnTo>
                  <a:pt x="73700" y="24050"/>
                </a:lnTo>
                <a:lnTo>
                  <a:pt x="73710" y="23930"/>
                </a:lnTo>
                <a:lnTo>
                  <a:pt x="73740" y="23850"/>
                </a:lnTo>
                <a:lnTo>
                  <a:pt x="73800" y="23730"/>
                </a:lnTo>
                <a:lnTo>
                  <a:pt x="73950" y="23530"/>
                </a:lnTo>
                <a:lnTo>
                  <a:pt x="73980" y="23450"/>
                </a:lnTo>
                <a:lnTo>
                  <a:pt x="73990" y="23320"/>
                </a:lnTo>
                <a:lnTo>
                  <a:pt x="73990" y="22690"/>
                </a:lnTo>
                <a:lnTo>
                  <a:pt x="74090" y="22380"/>
                </a:lnTo>
                <a:lnTo>
                  <a:pt x="74190" y="22420"/>
                </a:lnTo>
                <a:lnTo>
                  <a:pt x="74280" y="22500"/>
                </a:lnTo>
                <a:lnTo>
                  <a:pt x="74320" y="22530"/>
                </a:lnTo>
                <a:lnTo>
                  <a:pt x="74360" y="22550"/>
                </a:lnTo>
                <a:lnTo>
                  <a:pt x="74410" y="22550"/>
                </a:lnTo>
                <a:lnTo>
                  <a:pt x="74470" y="22550"/>
                </a:lnTo>
                <a:lnTo>
                  <a:pt x="74610" y="22510"/>
                </a:lnTo>
                <a:lnTo>
                  <a:pt x="75050" y="22320"/>
                </a:lnTo>
                <a:lnTo>
                  <a:pt x="75160" y="22290"/>
                </a:lnTo>
                <a:lnTo>
                  <a:pt x="75240" y="22290"/>
                </a:lnTo>
                <a:lnTo>
                  <a:pt x="75290" y="22310"/>
                </a:lnTo>
                <a:lnTo>
                  <a:pt x="75330" y="22310"/>
                </a:lnTo>
                <a:lnTo>
                  <a:pt x="75390" y="22310"/>
                </a:lnTo>
                <a:lnTo>
                  <a:pt x="75420" y="22280"/>
                </a:lnTo>
                <a:lnTo>
                  <a:pt x="75440" y="22140"/>
                </a:lnTo>
                <a:lnTo>
                  <a:pt x="75540" y="21890"/>
                </a:lnTo>
                <a:lnTo>
                  <a:pt x="75700" y="21730"/>
                </a:lnTo>
                <a:lnTo>
                  <a:pt x="75910" y="21560"/>
                </a:lnTo>
                <a:lnTo>
                  <a:pt x="75950" y="21540"/>
                </a:lnTo>
                <a:lnTo>
                  <a:pt x="76090" y="21420"/>
                </a:lnTo>
                <a:lnTo>
                  <a:pt x="76460" y="21180"/>
                </a:lnTo>
                <a:lnTo>
                  <a:pt x="76650" y="21100"/>
                </a:lnTo>
                <a:lnTo>
                  <a:pt x="76870" y="20960"/>
                </a:lnTo>
                <a:lnTo>
                  <a:pt x="76920" y="20900"/>
                </a:lnTo>
                <a:lnTo>
                  <a:pt x="76930" y="20850"/>
                </a:lnTo>
                <a:lnTo>
                  <a:pt x="76900" y="20690"/>
                </a:lnTo>
                <a:lnTo>
                  <a:pt x="76910" y="20630"/>
                </a:lnTo>
                <a:lnTo>
                  <a:pt x="76950" y="20570"/>
                </a:lnTo>
                <a:lnTo>
                  <a:pt x="76980" y="20540"/>
                </a:lnTo>
                <a:lnTo>
                  <a:pt x="77030" y="20510"/>
                </a:lnTo>
                <a:lnTo>
                  <a:pt x="77090" y="20360"/>
                </a:lnTo>
                <a:lnTo>
                  <a:pt x="77120" y="19850"/>
                </a:lnTo>
                <a:lnTo>
                  <a:pt x="77130" y="19840"/>
                </a:lnTo>
                <a:lnTo>
                  <a:pt x="77320" y="20010"/>
                </a:lnTo>
                <a:lnTo>
                  <a:pt x="77440" y="20080"/>
                </a:lnTo>
                <a:lnTo>
                  <a:pt x="78340" y="20420"/>
                </a:lnTo>
                <a:lnTo>
                  <a:pt x="78600" y="20600"/>
                </a:lnTo>
                <a:lnTo>
                  <a:pt x="78640" y="20820"/>
                </a:lnTo>
                <a:lnTo>
                  <a:pt x="78670" y="20890"/>
                </a:lnTo>
                <a:lnTo>
                  <a:pt x="78660" y="21080"/>
                </a:lnTo>
                <a:lnTo>
                  <a:pt x="78700" y="21190"/>
                </a:lnTo>
                <a:lnTo>
                  <a:pt x="78780" y="21290"/>
                </a:lnTo>
                <a:lnTo>
                  <a:pt x="78840" y="21280"/>
                </a:lnTo>
                <a:lnTo>
                  <a:pt x="78920" y="21190"/>
                </a:lnTo>
                <a:lnTo>
                  <a:pt x="79060" y="21120"/>
                </a:lnTo>
                <a:lnTo>
                  <a:pt x="79150" y="21090"/>
                </a:lnTo>
                <a:lnTo>
                  <a:pt x="79270" y="21120"/>
                </a:lnTo>
                <a:lnTo>
                  <a:pt x="79360" y="21180"/>
                </a:lnTo>
                <a:lnTo>
                  <a:pt x="79420" y="21240"/>
                </a:lnTo>
                <a:lnTo>
                  <a:pt x="79450" y="21320"/>
                </a:lnTo>
                <a:lnTo>
                  <a:pt x="79450" y="21440"/>
                </a:lnTo>
                <a:lnTo>
                  <a:pt x="79500" y="21440"/>
                </a:lnTo>
                <a:lnTo>
                  <a:pt x="79520" y="21390"/>
                </a:lnTo>
                <a:lnTo>
                  <a:pt x="79550" y="21350"/>
                </a:lnTo>
                <a:lnTo>
                  <a:pt x="79560" y="21310"/>
                </a:lnTo>
                <a:lnTo>
                  <a:pt x="79620" y="21450"/>
                </a:lnTo>
                <a:lnTo>
                  <a:pt x="79690" y="21480"/>
                </a:lnTo>
                <a:lnTo>
                  <a:pt x="79740" y="21410"/>
                </a:lnTo>
                <a:lnTo>
                  <a:pt x="79740" y="21250"/>
                </a:lnTo>
                <a:lnTo>
                  <a:pt x="79810" y="21260"/>
                </a:lnTo>
                <a:lnTo>
                  <a:pt x="80030" y="21260"/>
                </a:lnTo>
                <a:lnTo>
                  <a:pt x="80140" y="21250"/>
                </a:lnTo>
                <a:lnTo>
                  <a:pt x="80190" y="21210"/>
                </a:lnTo>
                <a:lnTo>
                  <a:pt x="80320" y="21090"/>
                </a:lnTo>
                <a:lnTo>
                  <a:pt x="80390" y="21070"/>
                </a:lnTo>
                <a:lnTo>
                  <a:pt x="80500" y="21070"/>
                </a:lnTo>
                <a:lnTo>
                  <a:pt x="80600" y="21100"/>
                </a:lnTo>
                <a:lnTo>
                  <a:pt x="80680" y="21140"/>
                </a:lnTo>
                <a:lnTo>
                  <a:pt x="80750" y="21300"/>
                </a:lnTo>
                <a:lnTo>
                  <a:pt x="80830" y="21310"/>
                </a:lnTo>
                <a:lnTo>
                  <a:pt x="80870" y="21270"/>
                </a:lnTo>
                <a:lnTo>
                  <a:pt x="80830" y="21190"/>
                </a:lnTo>
                <a:lnTo>
                  <a:pt x="81260" y="20880"/>
                </a:lnTo>
                <a:lnTo>
                  <a:pt x="81310" y="20890"/>
                </a:lnTo>
                <a:lnTo>
                  <a:pt x="81430" y="20950"/>
                </a:lnTo>
                <a:lnTo>
                  <a:pt x="81460" y="20970"/>
                </a:lnTo>
                <a:lnTo>
                  <a:pt x="81490" y="21040"/>
                </a:lnTo>
                <a:lnTo>
                  <a:pt x="81580" y="21040"/>
                </a:lnTo>
                <a:lnTo>
                  <a:pt x="81720" y="21000"/>
                </a:lnTo>
                <a:lnTo>
                  <a:pt x="82010" y="21000"/>
                </a:lnTo>
                <a:lnTo>
                  <a:pt x="82250" y="21040"/>
                </a:lnTo>
                <a:lnTo>
                  <a:pt x="82420" y="21180"/>
                </a:lnTo>
                <a:lnTo>
                  <a:pt x="82490" y="21490"/>
                </a:lnTo>
                <a:lnTo>
                  <a:pt x="82820" y="21420"/>
                </a:lnTo>
                <a:lnTo>
                  <a:pt x="83010" y="21550"/>
                </a:lnTo>
                <a:lnTo>
                  <a:pt x="83310" y="21990"/>
                </a:lnTo>
                <a:lnTo>
                  <a:pt x="83130" y="22360"/>
                </a:lnTo>
                <a:lnTo>
                  <a:pt x="83080" y="22420"/>
                </a:lnTo>
                <a:lnTo>
                  <a:pt x="82990" y="22500"/>
                </a:lnTo>
                <a:lnTo>
                  <a:pt x="82960" y="22550"/>
                </a:lnTo>
                <a:lnTo>
                  <a:pt x="82940" y="22610"/>
                </a:lnTo>
                <a:lnTo>
                  <a:pt x="82920" y="22740"/>
                </a:lnTo>
                <a:lnTo>
                  <a:pt x="82900" y="22800"/>
                </a:lnTo>
                <a:lnTo>
                  <a:pt x="82830" y="22900"/>
                </a:lnTo>
                <a:lnTo>
                  <a:pt x="82710" y="23020"/>
                </a:lnTo>
                <a:lnTo>
                  <a:pt x="82580" y="23100"/>
                </a:lnTo>
                <a:lnTo>
                  <a:pt x="82440" y="23100"/>
                </a:lnTo>
                <a:lnTo>
                  <a:pt x="82400" y="23010"/>
                </a:lnTo>
                <a:lnTo>
                  <a:pt x="82370" y="22870"/>
                </a:lnTo>
                <a:lnTo>
                  <a:pt x="82310" y="22790"/>
                </a:lnTo>
                <a:lnTo>
                  <a:pt x="82210" y="22850"/>
                </a:lnTo>
                <a:lnTo>
                  <a:pt x="82140" y="22810"/>
                </a:lnTo>
                <a:lnTo>
                  <a:pt x="82090" y="22800"/>
                </a:lnTo>
                <a:lnTo>
                  <a:pt x="82040" y="22820"/>
                </a:lnTo>
                <a:lnTo>
                  <a:pt x="81990" y="22850"/>
                </a:lnTo>
                <a:lnTo>
                  <a:pt x="82050" y="22860"/>
                </a:lnTo>
                <a:lnTo>
                  <a:pt x="82100" y="22880"/>
                </a:lnTo>
                <a:lnTo>
                  <a:pt x="82140" y="22920"/>
                </a:lnTo>
                <a:lnTo>
                  <a:pt x="82150" y="22980"/>
                </a:lnTo>
                <a:lnTo>
                  <a:pt x="81910" y="23000"/>
                </a:lnTo>
                <a:lnTo>
                  <a:pt x="81920" y="23110"/>
                </a:lnTo>
                <a:lnTo>
                  <a:pt x="82030" y="23260"/>
                </a:lnTo>
                <a:lnTo>
                  <a:pt x="82100" y="23420"/>
                </a:lnTo>
                <a:lnTo>
                  <a:pt x="82150" y="23420"/>
                </a:lnTo>
                <a:lnTo>
                  <a:pt x="82250" y="23270"/>
                </a:lnTo>
                <a:lnTo>
                  <a:pt x="82470" y="23210"/>
                </a:lnTo>
                <a:lnTo>
                  <a:pt x="82720" y="23190"/>
                </a:lnTo>
                <a:lnTo>
                  <a:pt x="82900" y="23220"/>
                </a:lnTo>
                <a:lnTo>
                  <a:pt x="83250" y="23400"/>
                </a:lnTo>
                <a:lnTo>
                  <a:pt x="83310" y="23440"/>
                </a:lnTo>
                <a:lnTo>
                  <a:pt x="83310" y="23570"/>
                </a:lnTo>
                <a:lnTo>
                  <a:pt x="83350" y="23660"/>
                </a:lnTo>
                <a:lnTo>
                  <a:pt x="83420" y="23720"/>
                </a:lnTo>
                <a:lnTo>
                  <a:pt x="83530" y="23720"/>
                </a:lnTo>
                <a:lnTo>
                  <a:pt x="83470" y="23930"/>
                </a:lnTo>
                <a:lnTo>
                  <a:pt x="83350" y="23930"/>
                </a:lnTo>
                <a:lnTo>
                  <a:pt x="83220" y="23840"/>
                </a:lnTo>
                <a:lnTo>
                  <a:pt x="83100" y="23780"/>
                </a:lnTo>
                <a:lnTo>
                  <a:pt x="83040" y="23760"/>
                </a:lnTo>
                <a:lnTo>
                  <a:pt x="83010" y="23710"/>
                </a:lnTo>
                <a:lnTo>
                  <a:pt x="82990" y="23640"/>
                </a:lnTo>
                <a:lnTo>
                  <a:pt x="82960" y="23590"/>
                </a:lnTo>
                <a:lnTo>
                  <a:pt x="82890" y="23540"/>
                </a:lnTo>
                <a:lnTo>
                  <a:pt x="82870" y="23520"/>
                </a:lnTo>
                <a:lnTo>
                  <a:pt x="82410" y="23590"/>
                </a:lnTo>
                <a:lnTo>
                  <a:pt x="82240" y="23650"/>
                </a:lnTo>
                <a:lnTo>
                  <a:pt x="81690" y="23590"/>
                </a:lnTo>
                <a:lnTo>
                  <a:pt x="81740" y="23690"/>
                </a:lnTo>
                <a:lnTo>
                  <a:pt x="81730" y="23810"/>
                </a:lnTo>
                <a:lnTo>
                  <a:pt x="81640" y="24020"/>
                </a:lnTo>
                <a:lnTo>
                  <a:pt x="81650" y="24080"/>
                </a:lnTo>
                <a:lnTo>
                  <a:pt x="81640" y="24190"/>
                </a:lnTo>
                <a:lnTo>
                  <a:pt x="81620" y="24300"/>
                </a:lnTo>
                <a:lnTo>
                  <a:pt x="81580" y="24390"/>
                </a:lnTo>
                <a:lnTo>
                  <a:pt x="81660" y="24470"/>
                </a:lnTo>
                <a:lnTo>
                  <a:pt x="81750" y="24670"/>
                </a:lnTo>
                <a:lnTo>
                  <a:pt x="82080" y="24850"/>
                </a:lnTo>
                <a:lnTo>
                  <a:pt x="82210" y="24890"/>
                </a:lnTo>
                <a:lnTo>
                  <a:pt x="82270" y="24800"/>
                </a:lnTo>
                <a:lnTo>
                  <a:pt x="82360" y="24600"/>
                </a:lnTo>
                <a:lnTo>
                  <a:pt x="82760" y="24260"/>
                </a:lnTo>
                <a:lnTo>
                  <a:pt x="82850" y="24080"/>
                </a:lnTo>
                <a:lnTo>
                  <a:pt x="82980" y="24190"/>
                </a:lnTo>
                <a:lnTo>
                  <a:pt x="83060" y="24330"/>
                </a:lnTo>
                <a:lnTo>
                  <a:pt x="83080" y="24490"/>
                </a:lnTo>
                <a:lnTo>
                  <a:pt x="83020" y="24640"/>
                </a:lnTo>
                <a:lnTo>
                  <a:pt x="83230" y="24620"/>
                </a:lnTo>
                <a:lnTo>
                  <a:pt x="83310" y="24640"/>
                </a:lnTo>
                <a:lnTo>
                  <a:pt x="83280" y="24740"/>
                </a:lnTo>
                <a:lnTo>
                  <a:pt x="83260" y="24820"/>
                </a:lnTo>
                <a:lnTo>
                  <a:pt x="83350" y="24890"/>
                </a:lnTo>
                <a:lnTo>
                  <a:pt x="83530" y="24950"/>
                </a:lnTo>
                <a:lnTo>
                  <a:pt x="83490" y="24750"/>
                </a:lnTo>
                <a:lnTo>
                  <a:pt x="83980" y="24870"/>
                </a:lnTo>
                <a:lnTo>
                  <a:pt x="84110" y="24700"/>
                </a:lnTo>
                <a:lnTo>
                  <a:pt x="84170" y="24700"/>
                </a:lnTo>
                <a:lnTo>
                  <a:pt x="84210" y="24750"/>
                </a:lnTo>
                <a:lnTo>
                  <a:pt x="84260" y="24800"/>
                </a:lnTo>
                <a:lnTo>
                  <a:pt x="84330" y="24850"/>
                </a:lnTo>
                <a:lnTo>
                  <a:pt x="84400" y="24890"/>
                </a:lnTo>
                <a:lnTo>
                  <a:pt x="84460" y="24700"/>
                </a:lnTo>
                <a:lnTo>
                  <a:pt x="84320" y="24650"/>
                </a:lnTo>
                <a:lnTo>
                  <a:pt x="84250" y="24640"/>
                </a:lnTo>
                <a:lnTo>
                  <a:pt x="84170" y="24640"/>
                </a:lnTo>
                <a:lnTo>
                  <a:pt x="84270" y="24500"/>
                </a:lnTo>
                <a:lnTo>
                  <a:pt x="84470" y="24440"/>
                </a:lnTo>
                <a:lnTo>
                  <a:pt x="84690" y="24440"/>
                </a:lnTo>
                <a:lnTo>
                  <a:pt x="84850" y="24460"/>
                </a:lnTo>
                <a:lnTo>
                  <a:pt x="85000" y="24520"/>
                </a:lnTo>
                <a:lnTo>
                  <a:pt x="85170" y="24630"/>
                </a:lnTo>
                <a:lnTo>
                  <a:pt x="85230" y="24730"/>
                </a:lnTo>
                <a:lnTo>
                  <a:pt x="85030" y="24770"/>
                </a:lnTo>
                <a:lnTo>
                  <a:pt x="85100" y="24890"/>
                </a:lnTo>
                <a:lnTo>
                  <a:pt x="85150" y="25010"/>
                </a:lnTo>
                <a:lnTo>
                  <a:pt x="85200" y="25010"/>
                </a:lnTo>
                <a:lnTo>
                  <a:pt x="85210" y="24970"/>
                </a:lnTo>
                <a:lnTo>
                  <a:pt x="85260" y="24890"/>
                </a:lnTo>
                <a:lnTo>
                  <a:pt x="85330" y="25080"/>
                </a:lnTo>
                <a:lnTo>
                  <a:pt x="85540" y="25130"/>
                </a:lnTo>
                <a:lnTo>
                  <a:pt x="86010" y="25070"/>
                </a:lnTo>
                <a:lnTo>
                  <a:pt x="85870" y="24970"/>
                </a:lnTo>
                <a:lnTo>
                  <a:pt x="85550" y="24810"/>
                </a:lnTo>
                <a:lnTo>
                  <a:pt x="85380" y="24770"/>
                </a:lnTo>
                <a:lnTo>
                  <a:pt x="85490" y="24660"/>
                </a:lnTo>
                <a:lnTo>
                  <a:pt x="85690" y="24600"/>
                </a:lnTo>
                <a:lnTo>
                  <a:pt x="85910" y="24600"/>
                </a:lnTo>
                <a:lnTo>
                  <a:pt x="86070" y="24640"/>
                </a:lnTo>
                <a:lnTo>
                  <a:pt x="86010" y="24580"/>
                </a:lnTo>
                <a:lnTo>
                  <a:pt x="86140" y="24590"/>
                </a:lnTo>
                <a:lnTo>
                  <a:pt x="86530" y="24670"/>
                </a:lnTo>
                <a:lnTo>
                  <a:pt x="86640" y="24730"/>
                </a:lnTo>
                <a:lnTo>
                  <a:pt x="86670" y="24790"/>
                </a:lnTo>
                <a:lnTo>
                  <a:pt x="86530" y="24830"/>
                </a:lnTo>
                <a:lnTo>
                  <a:pt x="86530" y="24890"/>
                </a:lnTo>
                <a:lnTo>
                  <a:pt x="86760" y="24950"/>
                </a:lnTo>
                <a:lnTo>
                  <a:pt x="86780" y="24930"/>
                </a:lnTo>
                <a:lnTo>
                  <a:pt x="86780" y="24920"/>
                </a:lnTo>
                <a:lnTo>
                  <a:pt x="86790" y="24910"/>
                </a:lnTo>
                <a:lnTo>
                  <a:pt x="86820" y="24890"/>
                </a:lnTo>
                <a:lnTo>
                  <a:pt x="86910" y="24960"/>
                </a:lnTo>
                <a:lnTo>
                  <a:pt x="87060" y="24920"/>
                </a:lnTo>
                <a:lnTo>
                  <a:pt x="87200" y="24930"/>
                </a:lnTo>
                <a:lnTo>
                  <a:pt x="87280" y="25140"/>
                </a:lnTo>
                <a:lnTo>
                  <a:pt x="87290" y="25090"/>
                </a:lnTo>
                <a:lnTo>
                  <a:pt x="87330" y="25010"/>
                </a:lnTo>
                <a:lnTo>
                  <a:pt x="87340" y="24950"/>
                </a:lnTo>
                <a:lnTo>
                  <a:pt x="87420" y="25010"/>
                </a:lnTo>
                <a:lnTo>
                  <a:pt x="87490" y="25050"/>
                </a:lnTo>
                <a:lnTo>
                  <a:pt x="87560" y="25050"/>
                </a:lnTo>
                <a:lnTo>
                  <a:pt x="87620" y="25010"/>
                </a:lnTo>
                <a:lnTo>
                  <a:pt x="87500" y="24890"/>
                </a:lnTo>
                <a:lnTo>
                  <a:pt x="88180" y="24800"/>
                </a:lnTo>
                <a:lnTo>
                  <a:pt x="88340" y="24860"/>
                </a:lnTo>
                <a:lnTo>
                  <a:pt x="88430" y="24900"/>
                </a:lnTo>
                <a:lnTo>
                  <a:pt x="88510" y="24920"/>
                </a:lnTo>
                <a:lnTo>
                  <a:pt x="88580" y="24960"/>
                </a:lnTo>
                <a:lnTo>
                  <a:pt x="88610" y="25040"/>
                </a:lnTo>
                <a:lnTo>
                  <a:pt x="88660" y="25090"/>
                </a:lnTo>
                <a:lnTo>
                  <a:pt x="88800" y="25100"/>
                </a:lnTo>
                <a:lnTo>
                  <a:pt x="89010" y="25070"/>
                </a:lnTo>
                <a:lnTo>
                  <a:pt x="89150" y="25170"/>
                </a:lnTo>
                <a:lnTo>
                  <a:pt x="89270" y="25290"/>
                </a:lnTo>
                <a:lnTo>
                  <a:pt x="89420" y="25400"/>
                </a:lnTo>
                <a:lnTo>
                  <a:pt x="90080" y="25480"/>
                </a:lnTo>
                <a:lnTo>
                  <a:pt x="90260" y="25530"/>
                </a:lnTo>
                <a:lnTo>
                  <a:pt x="90390" y="25620"/>
                </a:lnTo>
                <a:lnTo>
                  <a:pt x="90300" y="25670"/>
                </a:lnTo>
                <a:lnTo>
                  <a:pt x="90270" y="25690"/>
                </a:lnTo>
                <a:lnTo>
                  <a:pt x="90390" y="25900"/>
                </a:lnTo>
                <a:lnTo>
                  <a:pt x="90390" y="26000"/>
                </a:lnTo>
                <a:lnTo>
                  <a:pt x="90410" y="26020"/>
                </a:lnTo>
                <a:lnTo>
                  <a:pt x="90450" y="26030"/>
                </a:lnTo>
                <a:lnTo>
                  <a:pt x="90500" y="26060"/>
                </a:lnTo>
                <a:lnTo>
                  <a:pt x="90560" y="26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