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Guantánamo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Guantánamo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84960" y="32130"/>
                </a:moveTo>
                <a:lnTo>
                  <a:pt x="84450" y="31420"/>
                </a:lnTo>
                <a:lnTo>
                  <a:pt x="84260" y="31250"/>
                </a:lnTo>
                <a:lnTo>
                  <a:pt x="84210" y="31180"/>
                </a:lnTo>
                <a:lnTo>
                  <a:pt x="84100" y="31000"/>
                </a:lnTo>
                <a:lnTo>
                  <a:pt x="84060" y="30860"/>
                </a:lnTo>
                <a:lnTo>
                  <a:pt x="84050" y="30530"/>
                </a:lnTo>
                <a:lnTo>
                  <a:pt x="84170" y="30480"/>
                </a:lnTo>
                <a:lnTo>
                  <a:pt x="84190" y="30480"/>
                </a:lnTo>
                <a:lnTo>
                  <a:pt x="84230" y="30460"/>
                </a:lnTo>
                <a:lnTo>
                  <a:pt x="84330" y="30340"/>
                </a:lnTo>
                <a:lnTo>
                  <a:pt x="84530" y="30240"/>
                </a:lnTo>
                <a:lnTo>
                  <a:pt x="84550" y="30210"/>
                </a:lnTo>
                <a:lnTo>
                  <a:pt x="84560" y="30160"/>
                </a:lnTo>
                <a:lnTo>
                  <a:pt x="84560" y="30080"/>
                </a:lnTo>
                <a:lnTo>
                  <a:pt x="84540" y="30040"/>
                </a:lnTo>
                <a:lnTo>
                  <a:pt x="84480" y="30010"/>
                </a:lnTo>
                <a:lnTo>
                  <a:pt x="84450" y="30000"/>
                </a:lnTo>
                <a:lnTo>
                  <a:pt x="84420" y="30000"/>
                </a:lnTo>
                <a:lnTo>
                  <a:pt x="84400" y="29980"/>
                </a:lnTo>
                <a:lnTo>
                  <a:pt x="84370" y="29880"/>
                </a:lnTo>
                <a:lnTo>
                  <a:pt x="84380" y="29640"/>
                </a:lnTo>
                <a:lnTo>
                  <a:pt x="84300" y="29580"/>
                </a:lnTo>
                <a:lnTo>
                  <a:pt x="84290" y="29560"/>
                </a:lnTo>
                <a:lnTo>
                  <a:pt x="84280" y="29550"/>
                </a:lnTo>
                <a:lnTo>
                  <a:pt x="84240" y="29430"/>
                </a:lnTo>
                <a:lnTo>
                  <a:pt x="84210" y="29390"/>
                </a:lnTo>
                <a:lnTo>
                  <a:pt x="84170" y="29260"/>
                </a:lnTo>
                <a:lnTo>
                  <a:pt x="84120" y="29050"/>
                </a:lnTo>
                <a:lnTo>
                  <a:pt x="84120" y="28990"/>
                </a:lnTo>
                <a:lnTo>
                  <a:pt x="84130" y="28950"/>
                </a:lnTo>
                <a:lnTo>
                  <a:pt x="84170" y="28880"/>
                </a:lnTo>
                <a:lnTo>
                  <a:pt x="84190" y="28850"/>
                </a:lnTo>
                <a:lnTo>
                  <a:pt x="84210" y="28820"/>
                </a:lnTo>
                <a:lnTo>
                  <a:pt x="84240" y="28800"/>
                </a:lnTo>
                <a:lnTo>
                  <a:pt x="84260" y="28780"/>
                </a:lnTo>
                <a:lnTo>
                  <a:pt x="84270" y="28740"/>
                </a:lnTo>
                <a:lnTo>
                  <a:pt x="84280" y="28450"/>
                </a:lnTo>
                <a:lnTo>
                  <a:pt x="84260" y="28300"/>
                </a:lnTo>
                <a:lnTo>
                  <a:pt x="84170" y="28120"/>
                </a:lnTo>
                <a:lnTo>
                  <a:pt x="84140" y="28040"/>
                </a:lnTo>
                <a:lnTo>
                  <a:pt x="84160" y="28010"/>
                </a:lnTo>
                <a:lnTo>
                  <a:pt x="84200" y="27980"/>
                </a:lnTo>
                <a:lnTo>
                  <a:pt x="84300" y="27940"/>
                </a:lnTo>
                <a:lnTo>
                  <a:pt x="84400" y="27880"/>
                </a:lnTo>
                <a:lnTo>
                  <a:pt x="84490" y="27800"/>
                </a:lnTo>
                <a:lnTo>
                  <a:pt x="84580" y="27670"/>
                </a:lnTo>
                <a:lnTo>
                  <a:pt x="84610" y="27590"/>
                </a:lnTo>
                <a:lnTo>
                  <a:pt x="84620" y="27540"/>
                </a:lnTo>
                <a:lnTo>
                  <a:pt x="84620" y="27490"/>
                </a:lnTo>
                <a:lnTo>
                  <a:pt x="84630" y="27460"/>
                </a:lnTo>
                <a:lnTo>
                  <a:pt x="84640" y="27430"/>
                </a:lnTo>
                <a:lnTo>
                  <a:pt x="84670" y="27420"/>
                </a:lnTo>
                <a:lnTo>
                  <a:pt x="84710" y="27430"/>
                </a:lnTo>
                <a:lnTo>
                  <a:pt x="84740" y="27440"/>
                </a:lnTo>
                <a:lnTo>
                  <a:pt x="84820" y="27470"/>
                </a:lnTo>
                <a:lnTo>
                  <a:pt x="84860" y="27460"/>
                </a:lnTo>
                <a:lnTo>
                  <a:pt x="84890" y="27440"/>
                </a:lnTo>
                <a:lnTo>
                  <a:pt x="84930" y="27360"/>
                </a:lnTo>
                <a:lnTo>
                  <a:pt x="85010" y="27300"/>
                </a:lnTo>
                <a:lnTo>
                  <a:pt x="85110" y="27270"/>
                </a:lnTo>
                <a:lnTo>
                  <a:pt x="85270" y="27160"/>
                </a:lnTo>
                <a:lnTo>
                  <a:pt x="85330" y="27140"/>
                </a:lnTo>
                <a:lnTo>
                  <a:pt x="85390" y="27160"/>
                </a:lnTo>
                <a:lnTo>
                  <a:pt x="85420" y="27190"/>
                </a:lnTo>
                <a:lnTo>
                  <a:pt x="85500" y="27250"/>
                </a:lnTo>
                <a:lnTo>
                  <a:pt x="85550" y="27290"/>
                </a:lnTo>
                <a:lnTo>
                  <a:pt x="85580" y="27340"/>
                </a:lnTo>
                <a:lnTo>
                  <a:pt x="85590" y="27360"/>
                </a:lnTo>
                <a:lnTo>
                  <a:pt x="85650" y="27410"/>
                </a:lnTo>
                <a:lnTo>
                  <a:pt x="85720" y="27460"/>
                </a:lnTo>
                <a:lnTo>
                  <a:pt x="85760" y="27470"/>
                </a:lnTo>
                <a:lnTo>
                  <a:pt x="85790" y="27470"/>
                </a:lnTo>
                <a:lnTo>
                  <a:pt x="85950" y="27390"/>
                </a:lnTo>
                <a:lnTo>
                  <a:pt x="85980" y="27390"/>
                </a:lnTo>
                <a:lnTo>
                  <a:pt x="86010" y="27410"/>
                </a:lnTo>
                <a:lnTo>
                  <a:pt x="86020" y="27440"/>
                </a:lnTo>
                <a:lnTo>
                  <a:pt x="86150" y="27530"/>
                </a:lnTo>
                <a:lnTo>
                  <a:pt x="86220" y="27390"/>
                </a:lnTo>
                <a:lnTo>
                  <a:pt x="86250" y="27120"/>
                </a:lnTo>
                <a:lnTo>
                  <a:pt x="86270" y="27070"/>
                </a:lnTo>
                <a:lnTo>
                  <a:pt x="86380" y="26970"/>
                </a:lnTo>
                <a:lnTo>
                  <a:pt x="86570" y="26860"/>
                </a:lnTo>
                <a:lnTo>
                  <a:pt x="86630" y="26840"/>
                </a:lnTo>
                <a:lnTo>
                  <a:pt x="86670" y="26850"/>
                </a:lnTo>
                <a:lnTo>
                  <a:pt x="86740" y="26910"/>
                </a:lnTo>
                <a:lnTo>
                  <a:pt x="86780" y="26920"/>
                </a:lnTo>
                <a:lnTo>
                  <a:pt x="86840" y="26910"/>
                </a:lnTo>
                <a:lnTo>
                  <a:pt x="86990" y="26830"/>
                </a:lnTo>
                <a:lnTo>
                  <a:pt x="87180" y="26760"/>
                </a:lnTo>
                <a:lnTo>
                  <a:pt x="87240" y="26740"/>
                </a:lnTo>
                <a:lnTo>
                  <a:pt x="87280" y="26750"/>
                </a:lnTo>
                <a:lnTo>
                  <a:pt x="87340" y="26790"/>
                </a:lnTo>
                <a:lnTo>
                  <a:pt x="87570" y="27050"/>
                </a:lnTo>
                <a:lnTo>
                  <a:pt x="87760" y="27200"/>
                </a:lnTo>
                <a:lnTo>
                  <a:pt x="88030" y="27220"/>
                </a:lnTo>
                <a:lnTo>
                  <a:pt x="88260" y="27380"/>
                </a:lnTo>
                <a:lnTo>
                  <a:pt x="88320" y="27390"/>
                </a:lnTo>
                <a:lnTo>
                  <a:pt x="88350" y="27380"/>
                </a:lnTo>
                <a:lnTo>
                  <a:pt x="88360" y="27350"/>
                </a:lnTo>
                <a:lnTo>
                  <a:pt x="88360" y="27330"/>
                </a:lnTo>
                <a:lnTo>
                  <a:pt x="88350" y="27300"/>
                </a:lnTo>
                <a:lnTo>
                  <a:pt x="88340" y="27280"/>
                </a:lnTo>
                <a:lnTo>
                  <a:pt x="88320" y="27240"/>
                </a:lnTo>
                <a:lnTo>
                  <a:pt x="88290" y="27200"/>
                </a:lnTo>
                <a:lnTo>
                  <a:pt x="88240" y="27160"/>
                </a:lnTo>
                <a:lnTo>
                  <a:pt x="88170" y="27150"/>
                </a:lnTo>
                <a:lnTo>
                  <a:pt x="88160" y="27150"/>
                </a:lnTo>
                <a:lnTo>
                  <a:pt x="88160" y="27130"/>
                </a:lnTo>
                <a:lnTo>
                  <a:pt x="88170" y="27100"/>
                </a:lnTo>
                <a:lnTo>
                  <a:pt x="88180" y="27040"/>
                </a:lnTo>
                <a:lnTo>
                  <a:pt x="88180" y="27020"/>
                </a:lnTo>
                <a:lnTo>
                  <a:pt x="88170" y="26990"/>
                </a:lnTo>
                <a:lnTo>
                  <a:pt x="88140" y="26920"/>
                </a:lnTo>
                <a:lnTo>
                  <a:pt x="88160" y="26900"/>
                </a:lnTo>
                <a:lnTo>
                  <a:pt x="88200" y="26890"/>
                </a:lnTo>
                <a:lnTo>
                  <a:pt x="88430" y="26860"/>
                </a:lnTo>
                <a:lnTo>
                  <a:pt x="88510" y="26860"/>
                </a:lnTo>
                <a:lnTo>
                  <a:pt x="88590" y="26910"/>
                </a:lnTo>
                <a:lnTo>
                  <a:pt x="88870" y="27110"/>
                </a:lnTo>
                <a:lnTo>
                  <a:pt x="89180" y="27260"/>
                </a:lnTo>
                <a:lnTo>
                  <a:pt x="89270" y="27310"/>
                </a:lnTo>
                <a:lnTo>
                  <a:pt x="89360" y="27380"/>
                </a:lnTo>
                <a:lnTo>
                  <a:pt x="89470" y="27430"/>
                </a:lnTo>
                <a:lnTo>
                  <a:pt x="89520" y="27440"/>
                </a:lnTo>
                <a:lnTo>
                  <a:pt x="89560" y="27430"/>
                </a:lnTo>
                <a:lnTo>
                  <a:pt x="89570" y="27400"/>
                </a:lnTo>
                <a:lnTo>
                  <a:pt x="89580" y="27350"/>
                </a:lnTo>
                <a:lnTo>
                  <a:pt x="89590" y="27310"/>
                </a:lnTo>
                <a:lnTo>
                  <a:pt x="89600" y="27280"/>
                </a:lnTo>
                <a:lnTo>
                  <a:pt x="89630" y="27260"/>
                </a:lnTo>
                <a:lnTo>
                  <a:pt x="89650" y="27240"/>
                </a:lnTo>
                <a:lnTo>
                  <a:pt x="89990" y="27100"/>
                </a:lnTo>
                <a:lnTo>
                  <a:pt x="89920" y="26860"/>
                </a:lnTo>
                <a:lnTo>
                  <a:pt x="89930" y="26690"/>
                </a:lnTo>
                <a:lnTo>
                  <a:pt x="89980" y="26540"/>
                </a:lnTo>
                <a:lnTo>
                  <a:pt x="90020" y="26460"/>
                </a:lnTo>
                <a:lnTo>
                  <a:pt x="90080" y="26370"/>
                </a:lnTo>
                <a:lnTo>
                  <a:pt x="90120" y="26320"/>
                </a:lnTo>
                <a:lnTo>
                  <a:pt x="90190" y="26260"/>
                </a:lnTo>
                <a:lnTo>
                  <a:pt x="90220" y="26250"/>
                </a:lnTo>
                <a:lnTo>
                  <a:pt x="90250" y="26240"/>
                </a:lnTo>
                <a:lnTo>
                  <a:pt x="90320" y="26250"/>
                </a:lnTo>
                <a:lnTo>
                  <a:pt x="90340" y="26240"/>
                </a:lnTo>
                <a:lnTo>
                  <a:pt x="90370" y="26220"/>
                </a:lnTo>
                <a:lnTo>
                  <a:pt x="90450" y="26160"/>
                </a:lnTo>
                <a:lnTo>
                  <a:pt x="90560" y="26100"/>
                </a:lnTo>
                <a:lnTo>
                  <a:pt x="90610" y="26140"/>
                </a:lnTo>
                <a:lnTo>
                  <a:pt x="90910" y="26240"/>
                </a:lnTo>
                <a:lnTo>
                  <a:pt x="90940" y="26360"/>
                </a:lnTo>
                <a:lnTo>
                  <a:pt x="91100" y="26490"/>
                </a:lnTo>
                <a:lnTo>
                  <a:pt x="91480" y="26730"/>
                </a:lnTo>
                <a:lnTo>
                  <a:pt x="91550" y="26810"/>
                </a:lnTo>
                <a:lnTo>
                  <a:pt x="91640" y="27000"/>
                </a:lnTo>
                <a:lnTo>
                  <a:pt x="91910" y="27370"/>
                </a:lnTo>
                <a:lnTo>
                  <a:pt x="91970" y="27410"/>
                </a:lnTo>
                <a:lnTo>
                  <a:pt x="92000" y="27470"/>
                </a:lnTo>
                <a:lnTo>
                  <a:pt x="92410" y="27900"/>
                </a:lnTo>
                <a:lnTo>
                  <a:pt x="92490" y="27940"/>
                </a:lnTo>
                <a:lnTo>
                  <a:pt x="92600" y="27960"/>
                </a:lnTo>
                <a:lnTo>
                  <a:pt x="92790" y="28010"/>
                </a:lnTo>
                <a:lnTo>
                  <a:pt x="93010" y="28150"/>
                </a:lnTo>
                <a:lnTo>
                  <a:pt x="93200" y="28330"/>
                </a:lnTo>
                <a:lnTo>
                  <a:pt x="93270" y="28520"/>
                </a:lnTo>
                <a:lnTo>
                  <a:pt x="93330" y="28520"/>
                </a:lnTo>
                <a:lnTo>
                  <a:pt x="93440" y="28390"/>
                </a:lnTo>
                <a:lnTo>
                  <a:pt x="93610" y="28390"/>
                </a:lnTo>
                <a:lnTo>
                  <a:pt x="93800" y="28440"/>
                </a:lnTo>
                <a:lnTo>
                  <a:pt x="93960" y="28450"/>
                </a:lnTo>
                <a:lnTo>
                  <a:pt x="94100" y="28390"/>
                </a:lnTo>
                <a:lnTo>
                  <a:pt x="94250" y="28300"/>
                </a:lnTo>
                <a:lnTo>
                  <a:pt x="94410" y="28220"/>
                </a:lnTo>
                <a:lnTo>
                  <a:pt x="94590" y="28210"/>
                </a:lnTo>
                <a:lnTo>
                  <a:pt x="94690" y="28240"/>
                </a:lnTo>
                <a:lnTo>
                  <a:pt x="94780" y="28300"/>
                </a:lnTo>
                <a:lnTo>
                  <a:pt x="94940" y="28450"/>
                </a:lnTo>
                <a:lnTo>
                  <a:pt x="95230" y="28640"/>
                </a:lnTo>
                <a:lnTo>
                  <a:pt x="95330" y="28760"/>
                </a:lnTo>
                <a:lnTo>
                  <a:pt x="95400" y="28910"/>
                </a:lnTo>
                <a:lnTo>
                  <a:pt x="95440" y="29080"/>
                </a:lnTo>
                <a:lnTo>
                  <a:pt x="95450" y="29250"/>
                </a:lnTo>
                <a:lnTo>
                  <a:pt x="95380" y="29450"/>
                </a:lnTo>
                <a:lnTo>
                  <a:pt x="95200" y="29560"/>
                </a:lnTo>
                <a:lnTo>
                  <a:pt x="95020" y="29630"/>
                </a:lnTo>
                <a:lnTo>
                  <a:pt x="94910" y="29750"/>
                </a:lnTo>
                <a:lnTo>
                  <a:pt x="94740" y="29850"/>
                </a:lnTo>
                <a:lnTo>
                  <a:pt x="94680" y="29870"/>
                </a:lnTo>
                <a:lnTo>
                  <a:pt x="94640" y="29920"/>
                </a:lnTo>
                <a:lnTo>
                  <a:pt x="94590" y="30240"/>
                </a:lnTo>
                <a:lnTo>
                  <a:pt x="94320" y="30470"/>
                </a:lnTo>
                <a:lnTo>
                  <a:pt x="94010" y="30460"/>
                </a:lnTo>
                <a:lnTo>
                  <a:pt x="93660" y="30370"/>
                </a:lnTo>
                <a:lnTo>
                  <a:pt x="93270" y="30360"/>
                </a:lnTo>
                <a:lnTo>
                  <a:pt x="92740" y="30470"/>
                </a:lnTo>
                <a:lnTo>
                  <a:pt x="92380" y="30500"/>
                </a:lnTo>
                <a:lnTo>
                  <a:pt x="91690" y="30660"/>
                </a:lnTo>
                <a:lnTo>
                  <a:pt x="91370" y="30600"/>
                </a:lnTo>
                <a:lnTo>
                  <a:pt x="91110" y="30710"/>
                </a:lnTo>
                <a:lnTo>
                  <a:pt x="90580" y="30620"/>
                </a:lnTo>
                <a:lnTo>
                  <a:pt x="89950" y="30730"/>
                </a:lnTo>
                <a:lnTo>
                  <a:pt x="89740" y="30750"/>
                </a:lnTo>
                <a:lnTo>
                  <a:pt x="89530" y="30850"/>
                </a:lnTo>
                <a:lnTo>
                  <a:pt x="89380" y="30970"/>
                </a:lnTo>
                <a:lnTo>
                  <a:pt x="89250" y="31110"/>
                </a:lnTo>
                <a:lnTo>
                  <a:pt x="89110" y="31230"/>
                </a:lnTo>
                <a:lnTo>
                  <a:pt x="88920" y="31270"/>
                </a:lnTo>
                <a:lnTo>
                  <a:pt x="88730" y="31280"/>
                </a:lnTo>
                <a:lnTo>
                  <a:pt x="88610" y="31300"/>
                </a:lnTo>
                <a:lnTo>
                  <a:pt x="88540" y="31370"/>
                </a:lnTo>
                <a:lnTo>
                  <a:pt x="88490" y="31560"/>
                </a:lnTo>
                <a:lnTo>
                  <a:pt x="88350" y="31770"/>
                </a:lnTo>
                <a:lnTo>
                  <a:pt x="88080" y="31870"/>
                </a:lnTo>
                <a:lnTo>
                  <a:pt x="87780" y="31910"/>
                </a:lnTo>
                <a:lnTo>
                  <a:pt x="87740" y="31800"/>
                </a:lnTo>
                <a:lnTo>
                  <a:pt x="87680" y="31770"/>
                </a:lnTo>
                <a:lnTo>
                  <a:pt x="87630" y="31780"/>
                </a:lnTo>
                <a:lnTo>
                  <a:pt x="87610" y="31850"/>
                </a:lnTo>
                <a:lnTo>
                  <a:pt x="87610" y="31930"/>
                </a:lnTo>
                <a:lnTo>
                  <a:pt x="87400" y="32000"/>
                </a:lnTo>
                <a:lnTo>
                  <a:pt x="87370" y="32000"/>
                </a:lnTo>
                <a:lnTo>
                  <a:pt x="87260" y="32000"/>
                </a:lnTo>
                <a:lnTo>
                  <a:pt x="87010" y="32040"/>
                </a:lnTo>
                <a:lnTo>
                  <a:pt x="86810" y="32060"/>
                </a:lnTo>
                <a:lnTo>
                  <a:pt x="86780" y="32000"/>
                </a:lnTo>
                <a:lnTo>
                  <a:pt x="86790" y="31860"/>
                </a:lnTo>
                <a:lnTo>
                  <a:pt x="86840" y="31810"/>
                </a:lnTo>
                <a:lnTo>
                  <a:pt x="86940" y="31770"/>
                </a:lnTo>
                <a:lnTo>
                  <a:pt x="87140" y="31620"/>
                </a:lnTo>
                <a:lnTo>
                  <a:pt x="87180" y="31580"/>
                </a:lnTo>
                <a:lnTo>
                  <a:pt x="87290" y="31600"/>
                </a:lnTo>
                <a:lnTo>
                  <a:pt x="87320" y="31500"/>
                </a:lnTo>
                <a:lnTo>
                  <a:pt x="87290" y="31450"/>
                </a:lnTo>
                <a:lnTo>
                  <a:pt x="87190" y="31380"/>
                </a:lnTo>
                <a:lnTo>
                  <a:pt x="87080" y="31480"/>
                </a:lnTo>
                <a:lnTo>
                  <a:pt x="87040" y="31460"/>
                </a:lnTo>
                <a:lnTo>
                  <a:pt x="86990" y="31400"/>
                </a:lnTo>
                <a:lnTo>
                  <a:pt x="87020" y="31340"/>
                </a:lnTo>
                <a:lnTo>
                  <a:pt x="87030" y="31300"/>
                </a:lnTo>
                <a:lnTo>
                  <a:pt x="87080" y="31250"/>
                </a:lnTo>
                <a:lnTo>
                  <a:pt x="87200" y="31170"/>
                </a:lnTo>
                <a:lnTo>
                  <a:pt x="87310" y="31150"/>
                </a:lnTo>
                <a:lnTo>
                  <a:pt x="87410" y="30960"/>
                </a:lnTo>
                <a:lnTo>
                  <a:pt x="87450" y="30850"/>
                </a:lnTo>
                <a:lnTo>
                  <a:pt x="87400" y="30770"/>
                </a:lnTo>
                <a:lnTo>
                  <a:pt x="87390" y="30540"/>
                </a:lnTo>
                <a:lnTo>
                  <a:pt x="87220" y="30570"/>
                </a:lnTo>
                <a:lnTo>
                  <a:pt x="87140" y="30690"/>
                </a:lnTo>
                <a:lnTo>
                  <a:pt x="87090" y="30780"/>
                </a:lnTo>
                <a:lnTo>
                  <a:pt x="87030" y="30890"/>
                </a:lnTo>
                <a:lnTo>
                  <a:pt x="86960" y="30850"/>
                </a:lnTo>
                <a:lnTo>
                  <a:pt x="86870" y="30800"/>
                </a:lnTo>
                <a:lnTo>
                  <a:pt x="86740" y="30850"/>
                </a:lnTo>
                <a:lnTo>
                  <a:pt x="86690" y="30960"/>
                </a:lnTo>
                <a:lnTo>
                  <a:pt x="86680" y="31050"/>
                </a:lnTo>
                <a:lnTo>
                  <a:pt x="86700" y="31140"/>
                </a:lnTo>
                <a:lnTo>
                  <a:pt x="86750" y="31160"/>
                </a:lnTo>
                <a:lnTo>
                  <a:pt x="86800" y="31170"/>
                </a:lnTo>
                <a:lnTo>
                  <a:pt x="86840" y="31160"/>
                </a:lnTo>
                <a:lnTo>
                  <a:pt x="86860" y="31130"/>
                </a:lnTo>
                <a:lnTo>
                  <a:pt x="86880" y="31090"/>
                </a:lnTo>
                <a:lnTo>
                  <a:pt x="86900" y="31130"/>
                </a:lnTo>
                <a:lnTo>
                  <a:pt x="86930" y="31220"/>
                </a:lnTo>
                <a:lnTo>
                  <a:pt x="86830" y="31280"/>
                </a:lnTo>
                <a:lnTo>
                  <a:pt x="86820" y="31350"/>
                </a:lnTo>
                <a:lnTo>
                  <a:pt x="86750" y="31380"/>
                </a:lnTo>
                <a:lnTo>
                  <a:pt x="86730" y="31460"/>
                </a:lnTo>
                <a:lnTo>
                  <a:pt x="86790" y="31530"/>
                </a:lnTo>
                <a:lnTo>
                  <a:pt x="86850" y="31630"/>
                </a:lnTo>
                <a:lnTo>
                  <a:pt x="86720" y="31660"/>
                </a:lnTo>
                <a:lnTo>
                  <a:pt x="86620" y="31680"/>
                </a:lnTo>
                <a:lnTo>
                  <a:pt x="86540" y="31740"/>
                </a:lnTo>
                <a:lnTo>
                  <a:pt x="86520" y="31780"/>
                </a:lnTo>
                <a:lnTo>
                  <a:pt x="86470" y="31770"/>
                </a:lnTo>
                <a:lnTo>
                  <a:pt x="86460" y="31720"/>
                </a:lnTo>
                <a:lnTo>
                  <a:pt x="86410" y="31720"/>
                </a:lnTo>
                <a:lnTo>
                  <a:pt x="86360" y="31740"/>
                </a:lnTo>
                <a:lnTo>
                  <a:pt x="86330" y="31760"/>
                </a:lnTo>
                <a:lnTo>
                  <a:pt x="86340" y="31800"/>
                </a:lnTo>
                <a:lnTo>
                  <a:pt x="86440" y="31870"/>
                </a:lnTo>
                <a:lnTo>
                  <a:pt x="86550" y="31890"/>
                </a:lnTo>
                <a:lnTo>
                  <a:pt x="86560" y="31920"/>
                </a:lnTo>
                <a:lnTo>
                  <a:pt x="86420" y="31930"/>
                </a:lnTo>
                <a:lnTo>
                  <a:pt x="86220" y="31970"/>
                </a:lnTo>
                <a:lnTo>
                  <a:pt x="86210" y="31980"/>
                </a:lnTo>
                <a:lnTo>
                  <a:pt x="85770" y="32080"/>
                </a:lnTo>
                <a:lnTo>
                  <a:pt x="84960" y="3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