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Granma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Cuba • State Map | Fully Editable Vector Shape</a:t>
            </a:r>
          </a:p>
        </p:txBody>
      </p:sp>
      <p:sp>
        <p:nvSpPr>
          <p:cNvPr id="101" name="Granma"/>
          <p:cNvSpPr/>
          <p:nvPr/>
        </p:nvSpPr>
        <p:spPr>
          <a:xfrm>
            <a:off x="2072487" y="2418770"/>
            <a:ext cx="8046720" cy="2751978"/>
          </a:xfrm>
          <a:custGeom>
            <a:avLst/>
            <a:gdLst/>
            <a:ahLst/>
            <a:cxnLst/>
            <a:rect l="0" t="0" r="100000" b="34200"/>
            <a:pathLst>
              <a:path w="100000" h="34200">
                <a:moveTo>
                  <a:pt x="73700" y="24610"/>
                </a:moveTo>
                <a:lnTo>
                  <a:pt x="73740" y="24680"/>
                </a:lnTo>
                <a:lnTo>
                  <a:pt x="73770" y="24720"/>
                </a:lnTo>
                <a:lnTo>
                  <a:pt x="73820" y="24750"/>
                </a:lnTo>
                <a:lnTo>
                  <a:pt x="73880" y="24770"/>
                </a:lnTo>
                <a:lnTo>
                  <a:pt x="73960" y="24740"/>
                </a:lnTo>
                <a:lnTo>
                  <a:pt x="74040" y="24690"/>
                </a:lnTo>
                <a:lnTo>
                  <a:pt x="74070" y="24690"/>
                </a:lnTo>
                <a:lnTo>
                  <a:pt x="74100" y="24710"/>
                </a:lnTo>
                <a:lnTo>
                  <a:pt x="74180" y="24840"/>
                </a:lnTo>
                <a:lnTo>
                  <a:pt x="74230" y="24890"/>
                </a:lnTo>
                <a:lnTo>
                  <a:pt x="74300" y="24920"/>
                </a:lnTo>
                <a:lnTo>
                  <a:pt x="74420" y="24950"/>
                </a:lnTo>
                <a:lnTo>
                  <a:pt x="74490" y="24970"/>
                </a:lnTo>
                <a:lnTo>
                  <a:pt x="74570" y="24970"/>
                </a:lnTo>
                <a:lnTo>
                  <a:pt x="74650" y="24950"/>
                </a:lnTo>
                <a:lnTo>
                  <a:pt x="74880" y="24840"/>
                </a:lnTo>
                <a:lnTo>
                  <a:pt x="74970" y="24840"/>
                </a:lnTo>
                <a:lnTo>
                  <a:pt x="75020" y="24990"/>
                </a:lnTo>
                <a:lnTo>
                  <a:pt x="75030" y="25050"/>
                </a:lnTo>
                <a:lnTo>
                  <a:pt x="75030" y="25160"/>
                </a:lnTo>
                <a:lnTo>
                  <a:pt x="75020" y="25290"/>
                </a:lnTo>
                <a:lnTo>
                  <a:pt x="75020" y="25330"/>
                </a:lnTo>
                <a:lnTo>
                  <a:pt x="75060" y="25360"/>
                </a:lnTo>
                <a:lnTo>
                  <a:pt x="75130" y="25400"/>
                </a:lnTo>
                <a:lnTo>
                  <a:pt x="75530" y="25500"/>
                </a:lnTo>
                <a:lnTo>
                  <a:pt x="75680" y="25570"/>
                </a:lnTo>
                <a:lnTo>
                  <a:pt x="76070" y="25800"/>
                </a:lnTo>
                <a:lnTo>
                  <a:pt x="76360" y="25890"/>
                </a:lnTo>
                <a:lnTo>
                  <a:pt x="76430" y="25920"/>
                </a:lnTo>
                <a:lnTo>
                  <a:pt x="76460" y="25920"/>
                </a:lnTo>
                <a:lnTo>
                  <a:pt x="76480" y="25900"/>
                </a:lnTo>
                <a:lnTo>
                  <a:pt x="76510" y="25880"/>
                </a:lnTo>
                <a:lnTo>
                  <a:pt x="76520" y="25870"/>
                </a:lnTo>
                <a:lnTo>
                  <a:pt x="76560" y="25860"/>
                </a:lnTo>
                <a:lnTo>
                  <a:pt x="76590" y="25860"/>
                </a:lnTo>
                <a:lnTo>
                  <a:pt x="76620" y="25880"/>
                </a:lnTo>
                <a:lnTo>
                  <a:pt x="76650" y="25900"/>
                </a:lnTo>
                <a:lnTo>
                  <a:pt x="76670" y="25960"/>
                </a:lnTo>
                <a:lnTo>
                  <a:pt x="76680" y="26000"/>
                </a:lnTo>
                <a:lnTo>
                  <a:pt x="76630" y="26190"/>
                </a:lnTo>
                <a:lnTo>
                  <a:pt x="76730" y="26200"/>
                </a:lnTo>
                <a:lnTo>
                  <a:pt x="76920" y="26280"/>
                </a:lnTo>
                <a:lnTo>
                  <a:pt x="77130" y="26320"/>
                </a:lnTo>
                <a:lnTo>
                  <a:pt x="77240" y="26350"/>
                </a:lnTo>
                <a:lnTo>
                  <a:pt x="77410" y="26430"/>
                </a:lnTo>
                <a:lnTo>
                  <a:pt x="77640" y="26480"/>
                </a:lnTo>
                <a:lnTo>
                  <a:pt x="77710" y="26520"/>
                </a:lnTo>
                <a:lnTo>
                  <a:pt x="77800" y="26580"/>
                </a:lnTo>
                <a:lnTo>
                  <a:pt x="78050" y="26830"/>
                </a:lnTo>
                <a:lnTo>
                  <a:pt x="78250" y="27160"/>
                </a:lnTo>
                <a:lnTo>
                  <a:pt x="78030" y="27460"/>
                </a:lnTo>
                <a:lnTo>
                  <a:pt x="77920" y="27560"/>
                </a:lnTo>
                <a:lnTo>
                  <a:pt x="77850" y="27560"/>
                </a:lnTo>
                <a:lnTo>
                  <a:pt x="77820" y="27520"/>
                </a:lnTo>
                <a:lnTo>
                  <a:pt x="77780" y="27410"/>
                </a:lnTo>
                <a:lnTo>
                  <a:pt x="77740" y="27320"/>
                </a:lnTo>
                <a:lnTo>
                  <a:pt x="77730" y="27270"/>
                </a:lnTo>
                <a:lnTo>
                  <a:pt x="77730" y="27220"/>
                </a:lnTo>
                <a:lnTo>
                  <a:pt x="77740" y="27160"/>
                </a:lnTo>
                <a:lnTo>
                  <a:pt x="77740" y="27110"/>
                </a:lnTo>
                <a:lnTo>
                  <a:pt x="77720" y="27050"/>
                </a:lnTo>
                <a:lnTo>
                  <a:pt x="77680" y="27010"/>
                </a:lnTo>
                <a:lnTo>
                  <a:pt x="77590" y="26950"/>
                </a:lnTo>
                <a:lnTo>
                  <a:pt x="77530" y="26960"/>
                </a:lnTo>
                <a:lnTo>
                  <a:pt x="77490" y="26970"/>
                </a:lnTo>
                <a:lnTo>
                  <a:pt x="77480" y="27010"/>
                </a:lnTo>
                <a:lnTo>
                  <a:pt x="77510" y="27180"/>
                </a:lnTo>
                <a:lnTo>
                  <a:pt x="77520" y="27260"/>
                </a:lnTo>
                <a:lnTo>
                  <a:pt x="77500" y="27340"/>
                </a:lnTo>
                <a:lnTo>
                  <a:pt x="77470" y="27400"/>
                </a:lnTo>
                <a:lnTo>
                  <a:pt x="77430" y="27450"/>
                </a:lnTo>
                <a:lnTo>
                  <a:pt x="77380" y="27500"/>
                </a:lnTo>
                <a:lnTo>
                  <a:pt x="77350" y="27540"/>
                </a:lnTo>
                <a:lnTo>
                  <a:pt x="77340" y="27580"/>
                </a:lnTo>
                <a:lnTo>
                  <a:pt x="77330" y="27660"/>
                </a:lnTo>
                <a:lnTo>
                  <a:pt x="77330" y="27710"/>
                </a:lnTo>
                <a:lnTo>
                  <a:pt x="77300" y="27770"/>
                </a:lnTo>
                <a:lnTo>
                  <a:pt x="77250" y="27780"/>
                </a:lnTo>
                <a:lnTo>
                  <a:pt x="77170" y="27780"/>
                </a:lnTo>
                <a:lnTo>
                  <a:pt x="76990" y="27750"/>
                </a:lnTo>
                <a:lnTo>
                  <a:pt x="76910" y="27740"/>
                </a:lnTo>
                <a:lnTo>
                  <a:pt x="76770" y="27740"/>
                </a:lnTo>
                <a:lnTo>
                  <a:pt x="76710" y="27800"/>
                </a:lnTo>
                <a:lnTo>
                  <a:pt x="76660" y="27890"/>
                </a:lnTo>
                <a:lnTo>
                  <a:pt x="76480" y="28610"/>
                </a:lnTo>
                <a:lnTo>
                  <a:pt x="76480" y="28650"/>
                </a:lnTo>
                <a:lnTo>
                  <a:pt x="76480" y="28680"/>
                </a:lnTo>
                <a:lnTo>
                  <a:pt x="76490" y="28770"/>
                </a:lnTo>
                <a:lnTo>
                  <a:pt x="76360" y="28900"/>
                </a:lnTo>
                <a:lnTo>
                  <a:pt x="76290" y="28980"/>
                </a:lnTo>
                <a:lnTo>
                  <a:pt x="76240" y="29020"/>
                </a:lnTo>
                <a:lnTo>
                  <a:pt x="76230" y="29060"/>
                </a:lnTo>
                <a:lnTo>
                  <a:pt x="76250" y="29120"/>
                </a:lnTo>
                <a:lnTo>
                  <a:pt x="76300" y="29390"/>
                </a:lnTo>
                <a:lnTo>
                  <a:pt x="76330" y="30140"/>
                </a:lnTo>
                <a:lnTo>
                  <a:pt x="76240" y="30310"/>
                </a:lnTo>
                <a:lnTo>
                  <a:pt x="76000" y="30540"/>
                </a:lnTo>
                <a:lnTo>
                  <a:pt x="75880" y="30630"/>
                </a:lnTo>
                <a:lnTo>
                  <a:pt x="75760" y="30690"/>
                </a:lnTo>
                <a:lnTo>
                  <a:pt x="75650" y="30730"/>
                </a:lnTo>
                <a:lnTo>
                  <a:pt x="75570" y="30750"/>
                </a:lnTo>
                <a:lnTo>
                  <a:pt x="75510" y="30760"/>
                </a:lnTo>
                <a:lnTo>
                  <a:pt x="75320" y="30740"/>
                </a:lnTo>
                <a:lnTo>
                  <a:pt x="75080" y="30700"/>
                </a:lnTo>
                <a:lnTo>
                  <a:pt x="75020" y="30740"/>
                </a:lnTo>
                <a:lnTo>
                  <a:pt x="75030" y="30760"/>
                </a:lnTo>
                <a:lnTo>
                  <a:pt x="75040" y="30810"/>
                </a:lnTo>
                <a:lnTo>
                  <a:pt x="75100" y="30990"/>
                </a:lnTo>
                <a:lnTo>
                  <a:pt x="75090" y="31030"/>
                </a:lnTo>
                <a:lnTo>
                  <a:pt x="75040" y="31050"/>
                </a:lnTo>
                <a:lnTo>
                  <a:pt x="74800" y="30990"/>
                </a:lnTo>
                <a:lnTo>
                  <a:pt x="74730" y="30970"/>
                </a:lnTo>
                <a:lnTo>
                  <a:pt x="74680" y="30950"/>
                </a:lnTo>
                <a:lnTo>
                  <a:pt x="74660" y="30970"/>
                </a:lnTo>
                <a:lnTo>
                  <a:pt x="74640" y="31050"/>
                </a:lnTo>
                <a:lnTo>
                  <a:pt x="74610" y="31060"/>
                </a:lnTo>
                <a:lnTo>
                  <a:pt x="74410" y="31070"/>
                </a:lnTo>
                <a:lnTo>
                  <a:pt x="74260" y="31090"/>
                </a:lnTo>
                <a:lnTo>
                  <a:pt x="74190" y="31090"/>
                </a:lnTo>
                <a:lnTo>
                  <a:pt x="74140" y="31090"/>
                </a:lnTo>
                <a:lnTo>
                  <a:pt x="74120" y="31080"/>
                </a:lnTo>
                <a:lnTo>
                  <a:pt x="74090" y="31060"/>
                </a:lnTo>
                <a:lnTo>
                  <a:pt x="73950" y="31030"/>
                </a:lnTo>
                <a:lnTo>
                  <a:pt x="73890" y="31000"/>
                </a:lnTo>
                <a:lnTo>
                  <a:pt x="73840" y="30970"/>
                </a:lnTo>
                <a:lnTo>
                  <a:pt x="73760" y="30880"/>
                </a:lnTo>
                <a:lnTo>
                  <a:pt x="73710" y="30840"/>
                </a:lnTo>
                <a:lnTo>
                  <a:pt x="73660" y="30840"/>
                </a:lnTo>
                <a:lnTo>
                  <a:pt x="73500" y="30880"/>
                </a:lnTo>
                <a:lnTo>
                  <a:pt x="73460" y="30900"/>
                </a:lnTo>
                <a:lnTo>
                  <a:pt x="73430" y="30920"/>
                </a:lnTo>
                <a:lnTo>
                  <a:pt x="73410" y="30950"/>
                </a:lnTo>
                <a:lnTo>
                  <a:pt x="73380" y="30980"/>
                </a:lnTo>
                <a:lnTo>
                  <a:pt x="73350" y="30980"/>
                </a:lnTo>
                <a:lnTo>
                  <a:pt x="73320" y="30960"/>
                </a:lnTo>
                <a:lnTo>
                  <a:pt x="73300" y="30940"/>
                </a:lnTo>
                <a:lnTo>
                  <a:pt x="73280" y="30920"/>
                </a:lnTo>
                <a:lnTo>
                  <a:pt x="73250" y="30910"/>
                </a:lnTo>
                <a:lnTo>
                  <a:pt x="73230" y="30900"/>
                </a:lnTo>
                <a:lnTo>
                  <a:pt x="73200" y="30890"/>
                </a:lnTo>
                <a:lnTo>
                  <a:pt x="73170" y="30880"/>
                </a:lnTo>
                <a:lnTo>
                  <a:pt x="73130" y="30840"/>
                </a:lnTo>
                <a:lnTo>
                  <a:pt x="73120" y="30820"/>
                </a:lnTo>
                <a:lnTo>
                  <a:pt x="73030" y="30740"/>
                </a:lnTo>
                <a:lnTo>
                  <a:pt x="72900" y="30830"/>
                </a:lnTo>
                <a:lnTo>
                  <a:pt x="72760" y="30970"/>
                </a:lnTo>
                <a:lnTo>
                  <a:pt x="72680" y="31010"/>
                </a:lnTo>
                <a:lnTo>
                  <a:pt x="72550" y="31030"/>
                </a:lnTo>
                <a:lnTo>
                  <a:pt x="72360" y="31040"/>
                </a:lnTo>
                <a:lnTo>
                  <a:pt x="72240" y="31030"/>
                </a:lnTo>
                <a:lnTo>
                  <a:pt x="72040" y="31040"/>
                </a:lnTo>
                <a:lnTo>
                  <a:pt x="71980" y="31050"/>
                </a:lnTo>
                <a:lnTo>
                  <a:pt x="71940" y="31070"/>
                </a:lnTo>
                <a:lnTo>
                  <a:pt x="71620" y="31500"/>
                </a:lnTo>
                <a:lnTo>
                  <a:pt x="71580" y="31530"/>
                </a:lnTo>
                <a:lnTo>
                  <a:pt x="71520" y="31550"/>
                </a:lnTo>
                <a:lnTo>
                  <a:pt x="71030" y="31610"/>
                </a:lnTo>
                <a:lnTo>
                  <a:pt x="70960" y="31630"/>
                </a:lnTo>
                <a:lnTo>
                  <a:pt x="70960" y="31660"/>
                </a:lnTo>
                <a:lnTo>
                  <a:pt x="70960" y="31680"/>
                </a:lnTo>
                <a:lnTo>
                  <a:pt x="70990" y="31730"/>
                </a:lnTo>
                <a:lnTo>
                  <a:pt x="71060" y="31880"/>
                </a:lnTo>
                <a:lnTo>
                  <a:pt x="71070" y="32090"/>
                </a:lnTo>
                <a:lnTo>
                  <a:pt x="70620" y="32110"/>
                </a:lnTo>
                <a:lnTo>
                  <a:pt x="70400" y="32070"/>
                </a:lnTo>
                <a:lnTo>
                  <a:pt x="69980" y="31910"/>
                </a:lnTo>
                <a:lnTo>
                  <a:pt x="69770" y="31870"/>
                </a:lnTo>
                <a:lnTo>
                  <a:pt x="69650" y="31950"/>
                </a:lnTo>
                <a:lnTo>
                  <a:pt x="69600" y="31950"/>
                </a:lnTo>
                <a:lnTo>
                  <a:pt x="69530" y="31890"/>
                </a:lnTo>
                <a:lnTo>
                  <a:pt x="69450" y="31880"/>
                </a:lnTo>
                <a:lnTo>
                  <a:pt x="69360" y="31920"/>
                </a:lnTo>
                <a:lnTo>
                  <a:pt x="69310" y="32010"/>
                </a:lnTo>
                <a:lnTo>
                  <a:pt x="69100" y="31940"/>
                </a:lnTo>
                <a:lnTo>
                  <a:pt x="68850" y="31920"/>
                </a:lnTo>
                <a:lnTo>
                  <a:pt x="68630" y="31980"/>
                </a:lnTo>
                <a:lnTo>
                  <a:pt x="68500" y="32130"/>
                </a:lnTo>
                <a:lnTo>
                  <a:pt x="68730" y="32130"/>
                </a:lnTo>
                <a:lnTo>
                  <a:pt x="68730" y="32200"/>
                </a:lnTo>
                <a:lnTo>
                  <a:pt x="68580" y="32200"/>
                </a:lnTo>
                <a:lnTo>
                  <a:pt x="68340" y="32300"/>
                </a:lnTo>
                <a:lnTo>
                  <a:pt x="68190" y="32320"/>
                </a:lnTo>
                <a:lnTo>
                  <a:pt x="67410" y="32340"/>
                </a:lnTo>
                <a:lnTo>
                  <a:pt x="66880" y="32470"/>
                </a:lnTo>
                <a:lnTo>
                  <a:pt x="66570" y="32500"/>
                </a:lnTo>
                <a:lnTo>
                  <a:pt x="66220" y="32470"/>
                </a:lnTo>
                <a:lnTo>
                  <a:pt x="65700" y="32610"/>
                </a:lnTo>
                <a:lnTo>
                  <a:pt x="65540" y="32620"/>
                </a:lnTo>
                <a:lnTo>
                  <a:pt x="65420" y="32600"/>
                </a:lnTo>
                <a:lnTo>
                  <a:pt x="65310" y="32550"/>
                </a:lnTo>
                <a:lnTo>
                  <a:pt x="65220" y="32470"/>
                </a:lnTo>
                <a:lnTo>
                  <a:pt x="65160" y="32370"/>
                </a:lnTo>
                <a:lnTo>
                  <a:pt x="65170" y="32210"/>
                </a:lnTo>
                <a:lnTo>
                  <a:pt x="65330" y="31910"/>
                </a:lnTo>
                <a:lnTo>
                  <a:pt x="65340" y="31830"/>
                </a:lnTo>
                <a:lnTo>
                  <a:pt x="65400" y="31810"/>
                </a:lnTo>
                <a:lnTo>
                  <a:pt x="65510" y="31800"/>
                </a:lnTo>
                <a:lnTo>
                  <a:pt x="65570" y="31770"/>
                </a:lnTo>
                <a:lnTo>
                  <a:pt x="65630" y="31710"/>
                </a:lnTo>
                <a:lnTo>
                  <a:pt x="65680" y="31620"/>
                </a:lnTo>
                <a:lnTo>
                  <a:pt x="65740" y="31590"/>
                </a:lnTo>
                <a:lnTo>
                  <a:pt x="65720" y="31490"/>
                </a:lnTo>
                <a:lnTo>
                  <a:pt x="65750" y="31420"/>
                </a:lnTo>
                <a:lnTo>
                  <a:pt x="65910" y="31270"/>
                </a:lnTo>
                <a:lnTo>
                  <a:pt x="66100" y="31010"/>
                </a:lnTo>
                <a:lnTo>
                  <a:pt x="66110" y="30970"/>
                </a:lnTo>
                <a:lnTo>
                  <a:pt x="66140" y="30900"/>
                </a:lnTo>
                <a:lnTo>
                  <a:pt x="66540" y="30540"/>
                </a:lnTo>
                <a:lnTo>
                  <a:pt x="66530" y="30460"/>
                </a:lnTo>
                <a:lnTo>
                  <a:pt x="66420" y="30350"/>
                </a:lnTo>
                <a:lnTo>
                  <a:pt x="66430" y="30290"/>
                </a:lnTo>
                <a:lnTo>
                  <a:pt x="66510" y="30300"/>
                </a:lnTo>
                <a:lnTo>
                  <a:pt x="66730" y="30370"/>
                </a:lnTo>
                <a:lnTo>
                  <a:pt x="66810" y="30290"/>
                </a:lnTo>
                <a:lnTo>
                  <a:pt x="66970" y="30240"/>
                </a:lnTo>
                <a:lnTo>
                  <a:pt x="67010" y="30200"/>
                </a:lnTo>
                <a:lnTo>
                  <a:pt x="67030" y="30150"/>
                </a:lnTo>
                <a:lnTo>
                  <a:pt x="67180" y="29930"/>
                </a:lnTo>
                <a:lnTo>
                  <a:pt x="67330" y="29820"/>
                </a:lnTo>
                <a:lnTo>
                  <a:pt x="67690" y="29630"/>
                </a:lnTo>
                <a:lnTo>
                  <a:pt x="67830" y="29430"/>
                </a:lnTo>
                <a:lnTo>
                  <a:pt x="67980" y="29310"/>
                </a:lnTo>
                <a:lnTo>
                  <a:pt x="68830" y="28910"/>
                </a:lnTo>
                <a:lnTo>
                  <a:pt x="68990" y="28890"/>
                </a:lnTo>
                <a:lnTo>
                  <a:pt x="69120" y="28820"/>
                </a:lnTo>
                <a:lnTo>
                  <a:pt x="69250" y="28490"/>
                </a:lnTo>
                <a:lnTo>
                  <a:pt x="69370" y="28390"/>
                </a:lnTo>
                <a:lnTo>
                  <a:pt x="69400" y="28390"/>
                </a:lnTo>
                <a:lnTo>
                  <a:pt x="69430" y="28390"/>
                </a:lnTo>
                <a:lnTo>
                  <a:pt x="69480" y="28390"/>
                </a:lnTo>
                <a:lnTo>
                  <a:pt x="69430" y="28500"/>
                </a:lnTo>
                <a:lnTo>
                  <a:pt x="69480" y="28550"/>
                </a:lnTo>
                <a:lnTo>
                  <a:pt x="69590" y="28550"/>
                </a:lnTo>
                <a:lnTo>
                  <a:pt x="69720" y="28520"/>
                </a:lnTo>
                <a:lnTo>
                  <a:pt x="69830" y="28440"/>
                </a:lnTo>
                <a:lnTo>
                  <a:pt x="69920" y="28330"/>
                </a:lnTo>
                <a:lnTo>
                  <a:pt x="69980" y="28200"/>
                </a:lnTo>
                <a:lnTo>
                  <a:pt x="70000" y="28050"/>
                </a:lnTo>
                <a:lnTo>
                  <a:pt x="70060" y="28000"/>
                </a:lnTo>
                <a:lnTo>
                  <a:pt x="70400" y="27780"/>
                </a:lnTo>
                <a:lnTo>
                  <a:pt x="70430" y="27350"/>
                </a:lnTo>
                <a:lnTo>
                  <a:pt x="70490" y="27290"/>
                </a:lnTo>
                <a:lnTo>
                  <a:pt x="70550" y="27230"/>
                </a:lnTo>
                <a:lnTo>
                  <a:pt x="70670" y="26920"/>
                </a:lnTo>
                <a:lnTo>
                  <a:pt x="70400" y="26490"/>
                </a:lnTo>
                <a:lnTo>
                  <a:pt x="70320" y="26420"/>
                </a:lnTo>
                <a:lnTo>
                  <a:pt x="70100" y="26260"/>
                </a:lnTo>
                <a:lnTo>
                  <a:pt x="69800" y="26150"/>
                </a:lnTo>
                <a:lnTo>
                  <a:pt x="69710" y="26140"/>
                </a:lnTo>
                <a:lnTo>
                  <a:pt x="69770" y="26240"/>
                </a:lnTo>
                <a:lnTo>
                  <a:pt x="69720" y="26300"/>
                </a:lnTo>
                <a:lnTo>
                  <a:pt x="69560" y="26190"/>
                </a:lnTo>
                <a:lnTo>
                  <a:pt x="69430" y="26130"/>
                </a:lnTo>
                <a:lnTo>
                  <a:pt x="69340" y="26040"/>
                </a:lnTo>
                <a:lnTo>
                  <a:pt x="69310" y="25840"/>
                </a:lnTo>
                <a:lnTo>
                  <a:pt x="69340" y="25780"/>
                </a:lnTo>
                <a:lnTo>
                  <a:pt x="69400" y="25740"/>
                </a:lnTo>
                <a:lnTo>
                  <a:pt x="69480" y="25720"/>
                </a:lnTo>
                <a:lnTo>
                  <a:pt x="69540" y="25690"/>
                </a:lnTo>
                <a:lnTo>
                  <a:pt x="69720" y="25440"/>
                </a:lnTo>
                <a:lnTo>
                  <a:pt x="69720" y="25380"/>
                </a:lnTo>
                <a:lnTo>
                  <a:pt x="69410" y="25180"/>
                </a:lnTo>
                <a:lnTo>
                  <a:pt x="69250" y="25150"/>
                </a:lnTo>
                <a:lnTo>
                  <a:pt x="69190" y="25320"/>
                </a:lnTo>
                <a:lnTo>
                  <a:pt x="69020" y="25150"/>
                </a:lnTo>
                <a:lnTo>
                  <a:pt x="68880" y="24920"/>
                </a:lnTo>
                <a:lnTo>
                  <a:pt x="68710" y="24730"/>
                </a:lnTo>
                <a:lnTo>
                  <a:pt x="68530" y="24660"/>
                </a:lnTo>
                <a:lnTo>
                  <a:pt x="68560" y="24640"/>
                </a:lnTo>
                <a:lnTo>
                  <a:pt x="68690" y="24580"/>
                </a:lnTo>
                <a:lnTo>
                  <a:pt x="68730" y="24550"/>
                </a:lnTo>
                <a:lnTo>
                  <a:pt x="68750" y="24530"/>
                </a:lnTo>
                <a:lnTo>
                  <a:pt x="68760" y="24510"/>
                </a:lnTo>
                <a:lnTo>
                  <a:pt x="68780" y="24460"/>
                </a:lnTo>
                <a:lnTo>
                  <a:pt x="68810" y="24400"/>
                </a:lnTo>
                <a:lnTo>
                  <a:pt x="68890" y="24310"/>
                </a:lnTo>
                <a:lnTo>
                  <a:pt x="68910" y="24260"/>
                </a:lnTo>
                <a:lnTo>
                  <a:pt x="68930" y="24210"/>
                </a:lnTo>
                <a:lnTo>
                  <a:pt x="68940" y="24120"/>
                </a:lnTo>
                <a:lnTo>
                  <a:pt x="68960" y="24080"/>
                </a:lnTo>
                <a:lnTo>
                  <a:pt x="68990" y="24070"/>
                </a:lnTo>
                <a:lnTo>
                  <a:pt x="69040" y="24120"/>
                </a:lnTo>
                <a:lnTo>
                  <a:pt x="69070" y="24200"/>
                </a:lnTo>
                <a:lnTo>
                  <a:pt x="69100" y="24200"/>
                </a:lnTo>
                <a:lnTo>
                  <a:pt x="69160" y="24170"/>
                </a:lnTo>
                <a:lnTo>
                  <a:pt x="69290" y="24080"/>
                </a:lnTo>
                <a:lnTo>
                  <a:pt x="69350" y="24050"/>
                </a:lnTo>
                <a:lnTo>
                  <a:pt x="69410" y="24050"/>
                </a:lnTo>
                <a:lnTo>
                  <a:pt x="69440" y="24110"/>
                </a:lnTo>
                <a:lnTo>
                  <a:pt x="69460" y="24160"/>
                </a:lnTo>
                <a:lnTo>
                  <a:pt x="69660" y="24210"/>
                </a:lnTo>
                <a:lnTo>
                  <a:pt x="70480" y="24240"/>
                </a:lnTo>
                <a:lnTo>
                  <a:pt x="70790" y="24350"/>
                </a:lnTo>
                <a:lnTo>
                  <a:pt x="70910" y="24440"/>
                </a:lnTo>
                <a:lnTo>
                  <a:pt x="70960" y="24460"/>
                </a:lnTo>
                <a:lnTo>
                  <a:pt x="71040" y="24460"/>
                </a:lnTo>
                <a:lnTo>
                  <a:pt x="71180" y="24410"/>
                </a:lnTo>
                <a:lnTo>
                  <a:pt x="71290" y="24410"/>
                </a:lnTo>
                <a:lnTo>
                  <a:pt x="71410" y="24390"/>
                </a:lnTo>
                <a:lnTo>
                  <a:pt x="71600" y="24330"/>
                </a:lnTo>
                <a:lnTo>
                  <a:pt x="71950" y="24390"/>
                </a:lnTo>
                <a:lnTo>
                  <a:pt x="72020" y="24380"/>
                </a:lnTo>
                <a:lnTo>
                  <a:pt x="72190" y="24380"/>
                </a:lnTo>
                <a:lnTo>
                  <a:pt x="72550" y="24420"/>
                </a:lnTo>
                <a:lnTo>
                  <a:pt x="72740" y="24420"/>
                </a:lnTo>
                <a:lnTo>
                  <a:pt x="72860" y="24450"/>
                </a:lnTo>
                <a:lnTo>
                  <a:pt x="72940" y="24520"/>
                </a:lnTo>
                <a:lnTo>
                  <a:pt x="73090" y="24850"/>
                </a:lnTo>
                <a:lnTo>
                  <a:pt x="73180" y="24890"/>
                </a:lnTo>
                <a:lnTo>
                  <a:pt x="73320" y="24770"/>
                </a:lnTo>
                <a:lnTo>
                  <a:pt x="73360" y="24750"/>
                </a:lnTo>
                <a:lnTo>
                  <a:pt x="73700" y="24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