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Ciudad de la Habana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Ciudad de la Haban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8490" y="2270"/>
                </a:moveTo>
                <a:lnTo>
                  <a:pt x="28520" y="2360"/>
                </a:lnTo>
                <a:lnTo>
                  <a:pt x="28510" y="2450"/>
                </a:lnTo>
                <a:lnTo>
                  <a:pt x="28550" y="2530"/>
                </a:lnTo>
                <a:lnTo>
                  <a:pt x="28700" y="2710"/>
                </a:lnTo>
                <a:lnTo>
                  <a:pt x="28650" y="2740"/>
                </a:lnTo>
                <a:lnTo>
                  <a:pt x="28570" y="2750"/>
                </a:lnTo>
                <a:lnTo>
                  <a:pt x="28550" y="2780"/>
                </a:lnTo>
                <a:lnTo>
                  <a:pt x="28560" y="2830"/>
                </a:lnTo>
                <a:lnTo>
                  <a:pt x="28580" y="2910"/>
                </a:lnTo>
                <a:lnTo>
                  <a:pt x="28570" y="2950"/>
                </a:lnTo>
                <a:lnTo>
                  <a:pt x="28530" y="2990"/>
                </a:lnTo>
                <a:lnTo>
                  <a:pt x="28500" y="3020"/>
                </a:lnTo>
                <a:lnTo>
                  <a:pt x="28500" y="3060"/>
                </a:lnTo>
                <a:lnTo>
                  <a:pt x="28480" y="3210"/>
                </a:lnTo>
                <a:lnTo>
                  <a:pt x="28400" y="3360"/>
                </a:lnTo>
                <a:lnTo>
                  <a:pt x="28110" y="3010"/>
                </a:lnTo>
                <a:lnTo>
                  <a:pt x="28060" y="2980"/>
                </a:lnTo>
                <a:lnTo>
                  <a:pt x="27980" y="2940"/>
                </a:lnTo>
                <a:lnTo>
                  <a:pt x="27950" y="2950"/>
                </a:lnTo>
                <a:lnTo>
                  <a:pt x="27920" y="2980"/>
                </a:lnTo>
                <a:lnTo>
                  <a:pt x="27910" y="3010"/>
                </a:lnTo>
                <a:lnTo>
                  <a:pt x="27900" y="3060"/>
                </a:lnTo>
                <a:lnTo>
                  <a:pt x="27850" y="3170"/>
                </a:lnTo>
                <a:lnTo>
                  <a:pt x="27800" y="3230"/>
                </a:lnTo>
                <a:lnTo>
                  <a:pt x="27750" y="3260"/>
                </a:lnTo>
                <a:lnTo>
                  <a:pt x="27720" y="3250"/>
                </a:lnTo>
                <a:lnTo>
                  <a:pt x="27660" y="3170"/>
                </a:lnTo>
                <a:lnTo>
                  <a:pt x="27620" y="3120"/>
                </a:lnTo>
                <a:lnTo>
                  <a:pt x="27570" y="3120"/>
                </a:lnTo>
                <a:lnTo>
                  <a:pt x="27560" y="3130"/>
                </a:lnTo>
                <a:lnTo>
                  <a:pt x="27560" y="3160"/>
                </a:lnTo>
                <a:lnTo>
                  <a:pt x="27580" y="3190"/>
                </a:lnTo>
                <a:lnTo>
                  <a:pt x="27580" y="3240"/>
                </a:lnTo>
                <a:lnTo>
                  <a:pt x="27570" y="3280"/>
                </a:lnTo>
                <a:lnTo>
                  <a:pt x="27550" y="3360"/>
                </a:lnTo>
                <a:lnTo>
                  <a:pt x="27550" y="3420"/>
                </a:lnTo>
                <a:lnTo>
                  <a:pt x="27560" y="3500"/>
                </a:lnTo>
                <a:lnTo>
                  <a:pt x="27630" y="3650"/>
                </a:lnTo>
                <a:lnTo>
                  <a:pt x="27640" y="3690"/>
                </a:lnTo>
                <a:lnTo>
                  <a:pt x="27640" y="3720"/>
                </a:lnTo>
                <a:lnTo>
                  <a:pt x="27350" y="4040"/>
                </a:lnTo>
                <a:lnTo>
                  <a:pt x="27290" y="4160"/>
                </a:lnTo>
                <a:lnTo>
                  <a:pt x="27240" y="4230"/>
                </a:lnTo>
                <a:lnTo>
                  <a:pt x="27160" y="4260"/>
                </a:lnTo>
                <a:lnTo>
                  <a:pt x="27060" y="4260"/>
                </a:lnTo>
                <a:lnTo>
                  <a:pt x="26980" y="4250"/>
                </a:lnTo>
                <a:lnTo>
                  <a:pt x="26890" y="4210"/>
                </a:lnTo>
                <a:lnTo>
                  <a:pt x="26670" y="4220"/>
                </a:lnTo>
                <a:lnTo>
                  <a:pt x="26340" y="4190"/>
                </a:lnTo>
                <a:lnTo>
                  <a:pt x="26270" y="4270"/>
                </a:lnTo>
                <a:lnTo>
                  <a:pt x="26240" y="4330"/>
                </a:lnTo>
                <a:lnTo>
                  <a:pt x="26130" y="4430"/>
                </a:lnTo>
                <a:lnTo>
                  <a:pt x="26070" y="4460"/>
                </a:lnTo>
                <a:lnTo>
                  <a:pt x="26020" y="4450"/>
                </a:lnTo>
                <a:lnTo>
                  <a:pt x="25930" y="4330"/>
                </a:lnTo>
                <a:lnTo>
                  <a:pt x="25870" y="4300"/>
                </a:lnTo>
                <a:lnTo>
                  <a:pt x="25810" y="4310"/>
                </a:lnTo>
                <a:lnTo>
                  <a:pt x="25670" y="4370"/>
                </a:lnTo>
                <a:lnTo>
                  <a:pt x="25590" y="4070"/>
                </a:lnTo>
                <a:lnTo>
                  <a:pt x="25580" y="4040"/>
                </a:lnTo>
                <a:lnTo>
                  <a:pt x="25550" y="4020"/>
                </a:lnTo>
                <a:lnTo>
                  <a:pt x="25530" y="4030"/>
                </a:lnTo>
                <a:lnTo>
                  <a:pt x="25510" y="4030"/>
                </a:lnTo>
                <a:lnTo>
                  <a:pt x="25200" y="3900"/>
                </a:lnTo>
                <a:lnTo>
                  <a:pt x="25140" y="3850"/>
                </a:lnTo>
                <a:lnTo>
                  <a:pt x="25110" y="3810"/>
                </a:lnTo>
                <a:lnTo>
                  <a:pt x="25120" y="3790"/>
                </a:lnTo>
                <a:lnTo>
                  <a:pt x="25280" y="3650"/>
                </a:lnTo>
                <a:lnTo>
                  <a:pt x="25350" y="3540"/>
                </a:lnTo>
                <a:lnTo>
                  <a:pt x="25340" y="3460"/>
                </a:lnTo>
                <a:lnTo>
                  <a:pt x="25260" y="3350"/>
                </a:lnTo>
                <a:lnTo>
                  <a:pt x="25190" y="3330"/>
                </a:lnTo>
                <a:lnTo>
                  <a:pt x="25130" y="3340"/>
                </a:lnTo>
                <a:lnTo>
                  <a:pt x="25090" y="3380"/>
                </a:lnTo>
                <a:lnTo>
                  <a:pt x="24990" y="3440"/>
                </a:lnTo>
                <a:lnTo>
                  <a:pt x="24840" y="3370"/>
                </a:lnTo>
                <a:lnTo>
                  <a:pt x="24810" y="3310"/>
                </a:lnTo>
                <a:lnTo>
                  <a:pt x="24860" y="3280"/>
                </a:lnTo>
                <a:lnTo>
                  <a:pt x="25050" y="3220"/>
                </a:lnTo>
                <a:lnTo>
                  <a:pt x="25100" y="3190"/>
                </a:lnTo>
                <a:lnTo>
                  <a:pt x="25180" y="3060"/>
                </a:lnTo>
                <a:lnTo>
                  <a:pt x="25220" y="3030"/>
                </a:lnTo>
                <a:lnTo>
                  <a:pt x="25320" y="3020"/>
                </a:lnTo>
                <a:lnTo>
                  <a:pt x="25400" y="2990"/>
                </a:lnTo>
                <a:lnTo>
                  <a:pt x="25540" y="2910"/>
                </a:lnTo>
                <a:lnTo>
                  <a:pt x="25790" y="2710"/>
                </a:lnTo>
                <a:lnTo>
                  <a:pt x="25920" y="2630"/>
                </a:lnTo>
                <a:lnTo>
                  <a:pt x="26250" y="2580"/>
                </a:lnTo>
                <a:lnTo>
                  <a:pt x="26640" y="2410"/>
                </a:lnTo>
                <a:lnTo>
                  <a:pt x="27230" y="2320"/>
                </a:lnTo>
                <a:lnTo>
                  <a:pt x="27490" y="2210"/>
                </a:lnTo>
                <a:lnTo>
                  <a:pt x="28070" y="2350"/>
                </a:lnTo>
                <a:lnTo>
                  <a:pt x="28260" y="2330"/>
                </a:lnTo>
                <a:lnTo>
                  <a:pt x="28490" y="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