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Cienfuegos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Cuba • State Map | Fully Editable Vector Shape</a:t>
            </a:r>
          </a:p>
        </p:txBody>
      </p:sp>
      <p:sp>
        <p:nvSpPr>
          <p:cNvPr id="101" name="Cienfuegos"/>
          <p:cNvSpPr/>
          <p:nvPr/>
        </p:nvSpPr>
        <p:spPr>
          <a:xfrm>
            <a:off x="2072487" y="2418770"/>
            <a:ext cx="8046720" cy="2751978"/>
          </a:xfrm>
          <a:custGeom>
            <a:avLst/>
            <a:gdLst/>
            <a:ahLst/>
            <a:cxnLst/>
            <a:rect l="0" t="0" r="100000" b="34200"/>
            <a:pathLst>
              <a:path w="100000" h="34200">
                <a:moveTo>
                  <a:pt x="45940" y="13640"/>
                </a:moveTo>
                <a:lnTo>
                  <a:pt x="45640" y="13950"/>
                </a:lnTo>
                <a:lnTo>
                  <a:pt x="45410" y="14130"/>
                </a:lnTo>
                <a:lnTo>
                  <a:pt x="45350" y="14200"/>
                </a:lnTo>
                <a:lnTo>
                  <a:pt x="45320" y="14240"/>
                </a:lnTo>
                <a:lnTo>
                  <a:pt x="45310" y="14290"/>
                </a:lnTo>
                <a:lnTo>
                  <a:pt x="45300" y="14660"/>
                </a:lnTo>
                <a:lnTo>
                  <a:pt x="45300" y="14670"/>
                </a:lnTo>
                <a:lnTo>
                  <a:pt x="45260" y="14660"/>
                </a:lnTo>
                <a:lnTo>
                  <a:pt x="44920" y="14530"/>
                </a:lnTo>
                <a:lnTo>
                  <a:pt x="44560" y="14450"/>
                </a:lnTo>
                <a:lnTo>
                  <a:pt x="44310" y="14240"/>
                </a:lnTo>
                <a:lnTo>
                  <a:pt x="43880" y="14100"/>
                </a:lnTo>
                <a:lnTo>
                  <a:pt x="43620" y="13880"/>
                </a:lnTo>
                <a:lnTo>
                  <a:pt x="42700" y="12890"/>
                </a:lnTo>
                <a:lnTo>
                  <a:pt x="42680" y="12850"/>
                </a:lnTo>
                <a:lnTo>
                  <a:pt x="42680" y="12800"/>
                </a:lnTo>
                <a:lnTo>
                  <a:pt x="42680" y="12750"/>
                </a:lnTo>
                <a:lnTo>
                  <a:pt x="42640" y="12700"/>
                </a:lnTo>
                <a:lnTo>
                  <a:pt x="42610" y="12700"/>
                </a:lnTo>
                <a:lnTo>
                  <a:pt x="42500" y="12710"/>
                </a:lnTo>
                <a:lnTo>
                  <a:pt x="42470" y="12700"/>
                </a:lnTo>
                <a:lnTo>
                  <a:pt x="42380" y="12620"/>
                </a:lnTo>
                <a:lnTo>
                  <a:pt x="42350" y="12560"/>
                </a:lnTo>
                <a:lnTo>
                  <a:pt x="42350" y="12460"/>
                </a:lnTo>
                <a:lnTo>
                  <a:pt x="42470" y="12480"/>
                </a:lnTo>
                <a:lnTo>
                  <a:pt x="42620" y="12470"/>
                </a:lnTo>
                <a:lnTo>
                  <a:pt x="42760" y="12430"/>
                </a:lnTo>
                <a:lnTo>
                  <a:pt x="42880" y="12330"/>
                </a:lnTo>
                <a:lnTo>
                  <a:pt x="42750" y="12370"/>
                </a:lnTo>
                <a:lnTo>
                  <a:pt x="42700" y="12390"/>
                </a:lnTo>
                <a:lnTo>
                  <a:pt x="42730" y="12310"/>
                </a:lnTo>
                <a:lnTo>
                  <a:pt x="42780" y="12230"/>
                </a:lnTo>
                <a:lnTo>
                  <a:pt x="42820" y="12160"/>
                </a:lnTo>
                <a:lnTo>
                  <a:pt x="42810" y="12080"/>
                </a:lnTo>
                <a:lnTo>
                  <a:pt x="42750" y="12060"/>
                </a:lnTo>
                <a:lnTo>
                  <a:pt x="42650" y="12080"/>
                </a:lnTo>
                <a:lnTo>
                  <a:pt x="42570" y="12080"/>
                </a:lnTo>
                <a:lnTo>
                  <a:pt x="42580" y="11960"/>
                </a:lnTo>
                <a:lnTo>
                  <a:pt x="42410" y="11960"/>
                </a:lnTo>
                <a:lnTo>
                  <a:pt x="42310" y="11890"/>
                </a:lnTo>
                <a:lnTo>
                  <a:pt x="42300" y="11780"/>
                </a:lnTo>
                <a:lnTo>
                  <a:pt x="42420" y="11650"/>
                </a:lnTo>
                <a:lnTo>
                  <a:pt x="42220" y="11520"/>
                </a:lnTo>
                <a:lnTo>
                  <a:pt x="42140" y="11440"/>
                </a:lnTo>
                <a:lnTo>
                  <a:pt x="42070" y="11340"/>
                </a:lnTo>
                <a:lnTo>
                  <a:pt x="42020" y="11430"/>
                </a:lnTo>
                <a:lnTo>
                  <a:pt x="41910" y="11460"/>
                </a:lnTo>
                <a:lnTo>
                  <a:pt x="41790" y="11450"/>
                </a:lnTo>
                <a:lnTo>
                  <a:pt x="41670" y="11390"/>
                </a:lnTo>
                <a:lnTo>
                  <a:pt x="41620" y="11590"/>
                </a:lnTo>
                <a:lnTo>
                  <a:pt x="41700" y="11710"/>
                </a:lnTo>
                <a:lnTo>
                  <a:pt x="41950" y="11890"/>
                </a:lnTo>
                <a:lnTo>
                  <a:pt x="42080" y="12060"/>
                </a:lnTo>
                <a:lnTo>
                  <a:pt x="42190" y="12270"/>
                </a:lnTo>
                <a:lnTo>
                  <a:pt x="42240" y="12490"/>
                </a:lnTo>
                <a:lnTo>
                  <a:pt x="42190" y="12700"/>
                </a:lnTo>
                <a:lnTo>
                  <a:pt x="41830" y="12570"/>
                </a:lnTo>
                <a:lnTo>
                  <a:pt x="41160" y="12590"/>
                </a:lnTo>
                <a:lnTo>
                  <a:pt x="41100" y="12490"/>
                </a:lnTo>
                <a:lnTo>
                  <a:pt x="41080" y="12430"/>
                </a:lnTo>
                <a:lnTo>
                  <a:pt x="41060" y="12330"/>
                </a:lnTo>
                <a:lnTo>
                  <a:pt x="41060" y="12170"/>
                </a:lnTo>
                <a:lnTo>
                  <a:pt x="41050" y="12120"/>
                </a:lnTo>
                <a:lnTo>
                  <a:pt x="41030" y="12080"/>
                </a:lnTo>
                <a:lnTo>
                  <a:pt x="41010" y="12040"/>
                </a:lnTo>
                <a:lnTo>
                  <a:pt x="40950" y="11980"/>
                </a:lnTo>
                <a:lnTo>
                  <a:pt x="40890" y="11960"/>
                </a:lnTo>
                <a:lnTo>
                  <a:pt x="40800" y="11950"/>
                </a:lnTo>
                <a:lnTo>
                  <a:pt x="40630" y="11970"/>
                </a:lnTo>
                <a:lnTo>
                  <a:pt x="40510" y="12000"/>
                </a:lnTo>
                <a:lnTo>
                  <a:pt x="40430" y="12010"/>
                </a:lnTo>
                <a:lnTo>
                  <a:pt x="40390" y="11990"/>
                </a:lnTo>
                <a:lnTo>
                  <a:pt x="40340" y="11940"/>
                </a:lnTo>
                <a:lnTo>
                  <a:pt x="40290" y="11920"/>
                </a:lnTo>
                <a:lnTo>
                  <a:pt x="40210" y="11920"/>
                </a:lnTo>
                <a:lnTo>
                  <a:pt x="40150" y="11930"/>
                </a:lnTo>
                <a:lnTo>
                  <a:pt x="40020" y="11940"/>
                </a:lnTo>
                <a:lnTo>
                  <a:pt x="39990" y="11950"/>
                </a:lnTo>
                <a:lnTo>
                  <a:pt x="39960" y="11970"/>
                </a:lnTo>
                <a:lnTo>
                  <a:pt x="39940" y="11990"/>
                </a:lnTo>
                <a:lnTo>
                  <a:pt x="39920" y="12020"/>
                </a:lnTo>
                <a:lnTo>
                  <a:pt x="39880" y="12020"/>
                </a:lnTo>
                <a:lnTo>
                  <a:pt x="39820" y="11990"/>
                </a:lnTo>
                <a:lnTo>
                  <a:pt x="39710" y="11920"/>
                </a:lnTo>
                <a:lnTo>
                  <a:pt x="39410" y="11800"/>
                </a:lnTo>
                <a:lnTo>
                  <a:pt x="39150" y="11650"/>
                </a:lnTo>
                <a:lnTo>
                  <a:pt x="39060" y="11510"/>
                </a:lnTo>
                <a:lnTo>
                  <a:pt x="38960" y="11410"/>
                </a:lnTo>
                <a:lnTo>
                  <a:pt x="38600" y="11160"/>
                </a:lnTo>
                <a:lnTo>
                  <a:pt x="38640" y="10990"/>
                </a:lnTo>
                <a:lnTo>
                  <a:pt x="38630" y="10910"/>
                </a:lnTo>
                <a:lnTo>
                  <a:pt x="38620" y="10880"/>
                </a:lnTo>
                <a:lnTo>
                  <a:pt x="38610" y="10840"/>
                </a:lnTo>
                <a:lnTo>
                  <a:pt x="38600" y="10820"/>
                </a:lnTo>
                <a:lnTo>
                  <a:pt x="38590" y="10810"/>
                </a:lnTo>
                <a:lnTo>
                  <a:pt x="38550" y="10810"/>
                </a:lnTo>
                <a:lnTo>
                  <a:pt x="38420" y="10820"/>
                </a:lnTo>
                <a:lnTo>
                  <a:pt x="38380" y="10810"/>
                </a:lnTo>
                <a:lnTo>
                  <a:pt x="38360" y="10800"/>
                </a:lnTo>
                <a:lnTo>
                  <a:pt x="38340" y="10770"/>
                </a:lnTo>
                <a:lnTo>
                  <a:pt x="38330" y="10720"/>
                </a:lnTo>
                <a:lnTo>
                  <a:pt x="38320" y="10640"/>
                </a:lnTo>
                <a:lnTo>
                  <a:pt x="38330" y="10570"/>
                </a:lnTo>
                <a:lnTo>
                  <a:pt x="38350" y="10490"/>
                </a:lnTo>
                <a:lnTo>
                  <a:pt x="38390" y="10360"/>
                </a:lnTo>
                <a:lnTo>
                  <a:pt x="38400" y="10290"/>
                </a:lnTo>
                <a:lnTo>
                  <a:pt x="38400" y="10240"/>
                </a:lnTo>
                <a:lnTo>
                  <a:pt x="38380" y="10180"/>
                </a:lnTo>
                <a:lnTo>
                  <a:pt x="38370" y="10150"/>
                </a:lnTo>
                <a:lnTo>
                  <a:pt x="38380" y="10100"/>
                </a:lnTo>
                <a:lnTo>
                  <a:pt x="38400" y="10050"/>
                </a:lnTo>
                <a:lnTo>
                  <a:pt x="38470" y="9950"/>
                </a:lnTo>
                <a:lnTo>
                  <a:pt x="38480" y="9900"/>
                </a:lnTo>
                <a:lnTo>
                  <a:pt x="38470" y="9860"/>
                </a:lnTo>
                <a:lnTo>
                  <a:pt x="38440" y="9850"/>
                </a:lnTo>
                <a:lnTo>
                  <a:pt x="38410" y="9840"/>
                </a:lnTo>
                <a:lnTo>
                  <a:pt x="38390" y="9840"/>
                </a:lnTo>
                <a:lnTo>
                  <a:pt x="38360" y="9850"/>
                </a:lnTo>
                <a:lnTo>
                  <a:pt x="38320" y="9860"/>
                </a:lnTo>
                <a:lnTo>
                  <a:pt x="38280" y="9880"/>
                </a:lnTo>
                <a:lnTo>
                  <a:pt x="38250" y="9880"/>
                </a:lnTo>
                <a:lnTo>
                  <a:pt x="38230" y="9870"/>
                </a:lnTo>
                <a:lnTo>
                  <a:pt x="38220" y="9860"/>
                </a:lnTo>
                <a:lnTo>
                  <a:pt x="38240" y="9810"/>
                </a:lnTo>
                <a:lnTo>
                  <a:pt x="38370" y="9600"/>
                </a:lnTo>
                <a:lnTo>
                  <a:pt x="38400" y="9530"/>
                </a:lnTo>
                <a:lnTo>
                  <a:pt x="38450" y="9380"/>
                </a:lnTo>
                <a:lnTo>
                  <a:pt x="38460" y="9350"/>
                </a:lnTo>
                <a:lnTo>
                  <a:pt x="38440" y="9330"/>
                </a:lnTo>
                <a:lnTo>
                  <a:pt x="38410" y="9310"/>
                </a:lnTo>
                <a:lnTo>
                  <a:pt x="38370" y="9300"/>
                </a:lnTo>
                <a:lnTo>
                  <a:pt x="38340" y="9290"/>
                </a:lnTo>
                <a:lnTo>
                  <a:pt x="38340" y="9270"/>
                </a:lnTo>
                <a:lnTo>
                  <a:pt x="38400" y="9200"/>
                </a:lnTo>
                <a:lnTo>
                  <a:pt x="38500" y="9120"/>
                </a:lnTo>
                <a:lnTo>
                  <a:pt x="38550" y="9080"/>
                </a:lnTo>
                <a:lnTo>
                  <a:pt x="38570" y="9050"/>
                </a:lnTo>
                <a:lnTo>
                  <a:pt x="38670" y="8960"/>
                </a:lnTo>
                <a:lnTo>
                  <a:pt x="38720" y="8930"/>
                </a:lnTo>
                <a:lnTo>
                  <a:pt x="38900" y="8840"/>
                </a:lnTo>
                <a:lnTo>
                  <a:pt x="39000" y="8780"/>
                </a:lnTo>
                <a:lnTo>
                  <a:pt x="39040" y="8750"/>
                </a:lnTo>
                <a:lnTo>
                  <a:pt x="39110" y="8700"/>
                </a:lnTo>
                <a:lnTo>
                  <a:pt x="39170" y="8690"/>
                </a:lnTo>
                <a:lnTo>
                  <a:pt x="39270" y="8690"/>
                </a:lnTo>
                <a:lnTo>
                  <a:pt x="39690" y="8800"/>
                </a:lnTo>
                <a:lnTo>
                  <a:pt x="39750" y="8810"/>
                </a:lnTo>
                <a:lnTo>
                  <a:pt x="39950" y="8790"/>
                </a:lnTo>
                <a:lnTo>
                  <a:pt x="40730" y="8880"/>
                </a:lnTo>
                <a:lnTo>
                  <a:pt x="40810" y="8900"/>
                </a:lnTo>
                <a:lnTo>
                  <a:pt x="40850" y="8910"/>
                </a:lnTo>
                <a:lnTo>
                  <a:pt x="40900" y="8910"/>
                </a:lnTo>
                <a:lnTo>
                  <a:pt x="41090" y="8820"/>
                </a:lnTo>
                <a:lnTo>
                  <a:pt x="41150" y="8800"/>
                </a:lnTo>
                <a:lnTo>
                  <a:pt x="41200" y="8790"/>
                </a:lnTo>
                <a:lnTo>
                  <a:pt x="41270" y="8780"/>
                </a:lnTo>
                <a:lnTo>
                  <a:pt x="41300" y="8770"/>
                </a:lnTo>
                <a:lnTo>
                  <a:pt x="41340" y="8730"/>
                </a:lnTo>
                <a:lnTo>
                  <a:pt x="41390" y="8660"/>
                </a:lnTo>
                <a:lnTo>
                  <a:pt x="41580" y="8310"/>
                </a:lnTo>
                <a:lnTo>
                  <a:pt x="41610" y="8270"/>
                </a:lnTo>
                <a:lnTo>
                  <a:pt x="41780" y="8160"/>
                </a:lnTo>
                <a:lnTo>
                  <a:pt x="42130" y="7950"/>
                </a:lnTo>
                <a:lnTo>
                  <a:pt x="42230" y="7830"/>
                </a:lnTo>
                <a:lnTo>
                  <a:pt x="42250" y="7800"/>
                </a:lnTo>
                <a:lnTo>
                  <a:pt x="42280" y="7770"/>
                </a:lnTo>
                <a:lnTo>
                  <a:pt x="42320" y="7740"/>
                </a:lnTo>
                <a:lnTo>
                  <a:pt x="42390" y="7750"/>
                </a:lnTo>
                <a:lnTo>
                  <a:pt x="42440" y="7770"/>
                </a:lnTo>
                <a:lnTo>
                  <a:pt x="42640" y="7930"/>
                </a:lnTo>
                <a:lnTo>
                  <a:pt x="42850" y="7890"/>
                </a:lnTo>
                <a:lnTo>
                  <a:pt x="42920" y="7910"/>
                </a:lnTo>
                <a:lnTo>
                  <a:pt x="42960" y="7960"/>
                </a:lnTo>
                <a:lnTo>
                  <a:pt x="42950" y="8090"/>
                </a:lnTo>
                <a:lnTo>
                  <a:pt x="42940" y="8170"/>
                </a:lnTo>
                <a:lnTo>
                  <a:pt x="42890" y="8290"/>
                </a:lnTo>
                <a:lnTo>
                  <a:pt x="42890" y="8330"/>
                </a:lnTo>
                <a:lnTo>
                  <a:pt x="42890" y="8360"/>
                </a:lnTo>
                <a:lnTo>
                  <a:pt x="42910" y="8380"/>
                </a:lnTo>
                <a:lnTo>
                  <a:pt x="42940" y="8390"/>
                </a:lnTo>
                <a:lnTo>
                  <a:pt x="42990" y="8390"/>
                </a:lnTo>
                <a:lnTo>
                  <a:pt x="43080" y="8360"/>
                </a:lnTo>
                <a:lnTo>
                  <a:pt x="43140" y="8330"/>
                </a:lnTo>
                <a:lnTo>
                  <a:pt x="43230" y="8270"/>
                </a:lnTo>
                <a:lnTo>
                  <a:pt x="43270" y="8250"/>
                </a:lnTo>
                <a:lnTo>
                  <a:pt x="43320" y="8250"/>
                </a:lnTo>
                <a:lnTo>
                  <a:pt x="43380" y="8250"/>
                </a:lnTo>
                <a:lnTo>
                  <a:pt x="43430" y="8250"/>
                </a:lnTo>
                <a:lnTo>
                  <a:pt x="43460" y="8230"/>
                </a:lnTo>
                <a:lnTo>
                  <a:pt x="43470" y="8210"/>
                </a:lnTo>
                <a:lnTo>
                  <a:pt x="43530" y="8010"/>
                </a:lnTo>
                <a:lnTo>
                  <a:pt x="43570" y="7950"/>
                </a:lnTo>
                <a:lnTo>
                  <a:pt x="43590" y="7910"/>
                </a:lnTo>
                <a:lnTo>
                  <a:pt x="43620" y="7900"/>
                </a:lnTo>
                <a:lnTo>
                  <a:pt x="43670" y="7900"/>
                </a:lnTo>
                <a:lnTo>
                  <a:pt x="43790" y="7910"/>
                </a:lnTo>
                <a:lnTo>
                  <a:pt x="43840" y="7910"/>
                </a:lnTo>
                <a:lnTo>
                  <a:pt x="43890" y="7900"/>
                </a:lnTo>
                <a:lnTo>
                  <a:pt x="43920" y="7880"/>
                </a:lnTo>
                <a:lnTo>
                  <a:pt x="43960" y="7840"/>
                </a:lnTo>
                <a:lnTo>
                  <a:pt x="43980" y="7820"/>
                </a:lnTo>
                <a:lnTo>
                  <a:pt x="44000" y="7850"/>
                </a:lnTo>
                <a:lnTo>
                  <a:pt x="44010" y="7910"/>
                </a:lnTo>
                <a:lnTo>
                  <a:pt x="44010" y="8070"/>
                </a:lnTo>
                <a:lnTo>
                  <a:pt x="44000" y="8150"/>
                </a:lnTo>
                <a:lnTo>
                  <a:pt x="43980" y="8190"/>
                </a:lnTo>
                <a:lnTo>
                  <a:pt x="43950" y="8200"/>
                </a:lnTo>
                <a:lnTo>
                  <a:pt x="43920" y="8210"/>
                </a:lnTo>
                <a:lnTo>
                  <a:pt x="43890" y="8230"/>
                </a:lnTo>
                <a:lnTo>
                  <a:pt x="43870" y="8250"/>
                </a:lnTo>
                <a:lnTo>
                  <a:pt x="43860" y="8300"/>
                </a:lnTo>
                <a:lnTo>
                  <a:pt x="43870" y="8380"/>
                </a:lnTo>
                <a:lnTo>
                  <a:pt x="43970" y="8600"/>
                </a:lnTo>
                <a:lnTo>
                  <a:pt x="44000" y="8640"/>
                </a:lnTo>
                <a:lnTo>
                  <a:pt x="44160" y="8730"/>
                </a:lnTo>
                <a:lnTo>
                  <a:pt x="44180" y="8830"/>
                </a:lnTo>
                <a:lnTo>
                  <a:pt x="44150" y="8910"/>
                </a:lnTo>
                <a:lnTo>
                  <a:pt x="44140" y="8970"/>
                </a:lnTo>
                <a:lnTo>
                  <a:pt x="44140" y="9020"/>
                </a:lnTo>
                <a:lnTo>
                  <a:pt x="44170" y="9090"/>
                </a:lnTo>
                <a:lnTo>
                  <a:pt x="44230" y="9120"/>
                </a:lnTo>
                <a:lnTo>
                  <a:pt x="44270" y="9150"/>
                </a:lnTo>
                <a:lnTo>
                  <a:pt x="44290" y="9190"/>
                </a:lnTo>
                <a:lnTo>
                  <a:pt x="44260" y="9310"/>
                </a:lnTo>
                <a:lnTo>
                  <a:pt x="44100" y="9490"/>
                </a:lnTo>
                <a:lnTo>
                  <a:pt x="44110" y="9590"/>
                </a:lnTo>
                <a:lnTo>
                  <a:pt x="44140" y="9650"/>
                </a:lnTo>
                <a:lnTo>
                  <a:pt x="44190" y="9720"/>
                </a:lnTo>
                <a:lnTo>
                  <a:pt x="44490" y="10020"/>
                </a:lnTo>
                <a:lnTo>
                  <a:pt x="44600" y="10070"/>
                </a:lnTo>
                <a:lnTo>
                  <a:pt x="44660" y="10080"/>
                </a:lnTo>
                <a:lnTo>
                  <a:pt x="44720" y="10080"/>
                </a:lnTo>
                <a:lnTo>
                  <a:pt x="44840" y="10040"/>
                </a:lnTo>
                <a:lnTo>
                  <a:pt x="44880" y="10030"/>
                </a:lnTo>
                <a:lnTo>
                  <a:pt x="44920" y="10040"/>
                </a:lnTo>
                <a:lnTo>
                  <a:pt x="44940" y="10060"/>
                </a:lnTo>
                <a:lnTo>
                  <a:pt x="44950" y="10090"/>
                </a:lnTo>
                <a:lnTo>
                  <a:pt x="44980" y="10290"/>
                </a:lnTo>
                <a:lnTo>
                  <a:pt x="45000" y="10380"/>
                </a:lnTo>
                <a:lnTo>
                  <a:pt x="45050" y="10480"/>
                </a:lnTo>
                <a:lnTo>
                  <a:pt x="45120" y="10610"/>
                </a:lnTo>
                <a:lnTo>
                  <a:pt x="45230" y="10750"/>
                </a:lnTo>
                <a:lnTo>
                  <a:pt x="45440" y="10850"/>
                </a:lnTo>
                <a:lnTo>
                  <a:pt x="45350" y="11140"/>
                </a:lnTo>
                <a:lnTo>
                  <a:pt x="45320" y="11190"/>
                </a:lnTo>
                <a:lnTo>
                  <a:pt x="45280" y="11270"/>
                </a:lnTo>
                <a:lnTo>
                  <a:pt x="45270" y="11350"/>
                </a:lnTo>
                <a:lnTo>
                  <a:pt x="45310" y="11700"/>
                </a:lnTo>
                <a:lnTo>
                  <a:pt x="45300" y="11880"/>
                </a:lnTo>
                <a:lnTo>
                  <a:pt x="45310" y="11960"/>
                </a:lnTo>
                <a:lnTo>
                  <a:pt x="45390" y="12320"/>
                </a:lnTo>
                <a:lnTo>
                  <a:pt x="45440" y="12440"/>
                </a:lnTo>
                <a:lnTo>
                  <a:pt x="45490" y="12550"/>
                </a:lnTo>
                <a:lnTo>
                  <a:pt x="45650" y="12680"/>
                </a:lnTo>
                <a:lnTo>
                  <a:pt x="45700" y="12750"/>
                </a:lnTo>
                <a:lnTo>
                  <a:pt x="45720" y="12820"/>
                </a:lnTo>
                <a:lnTo>
                  <a:pt x="45730" y="13060"/>
                </a:lnTo>
                <a:lnTo>
                  <a:pt x="45730" y="13200"/>
                </a:lnTo>
                <a:lnTo>
                  <a:pt x="45740" y="13280"/>
                </a:lnTo>
                <a:lnTo>
                  <a:pt x="45770" y="13360"/>
                </a:lnTo>
                <a:lnTo>
                  <a:pt x="45940" y="13490"/>
                </a:lnTo>
                <a:lnTo>
                  <a:pt x="45950" y="13510"/>
                </a:lnTo>
                <a:lnTo>
                  <a:pt x="45940" y="136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