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Ciego de Ávila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Ciego de Ávil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56010" y="24330"/>
                </a:moveTo>
                <a:lnTo>
                  <a:pt x="56170" y="24290"/>
                </a:lnTo>
                <a:lnTo>
                  <a:pt x="56350" y="24370"/>
                </a:lnTo>
                <a:lnTo>
                  <a:pt x="56640" y="24580"/>
                </a:lnTo>
                <a:lnTo>
                  <a:pt x="56500" y="24700"/>
                </a:lnTo>
                <a:lnTo>
                  <a:pt x="56290" y="24630"/>
                </a:lnTo>
                <a:lnTo>
                  <a:pt x="56110" y="24470"/>
                </a:lnTo>
                <a:lnTo>
                  <a:pt x="56010" y="24330"/>
                </a:lnTo>
                <a:close/>
                <a:moveTo>
                  <a:pt x="55170" y="23840"/>
                </a:moveTo>
                <a:lnTo>
                  <a:pt x="55590" y="23830"/>
                </a:lnTo>
                <a:lnTo>
                  <a:pt x="55740" y="23910"/>
                </a:lnTo>
                <a:lnTo>
                  <a:pt x="55830" y="24150"/>
                </a:lnTo>
                <a:lnTo>
                  <a:pt x="55770" y="24150"/>
                </a:lnTo>
                <a:lnTo>
                  <a:pt x="55630" y="24050"/>
                </a:lnTo>
                <a:lnTo>
                  <a:pt x="55040" y="23980"/>
                </a:lnTo>
                <a:lnTo>
                  <a:pt x="54850" y="23780"/>
                </a:lnTo>
                <a:lnTo>
                  <a:pt x="54950" y="23630"/>
                </a:lnTo>
                <a:lnTo>
                  <a:pt x="55030" y="23550"/>
                </a:lnTo>
                <a:lnTo>
                  <a:pt x="55110" y="23560"/>
                </a:lnTo>
                <a:lnTo>
                  <a:pt x="55150" y="23630"/>
                </a:lnTo>
                <a:lnTo>
                  <a:pt x="55170" y="23720"/>
                </a:lnTo>
                <a:lnTo>
                  <a:pt x="55170" y="23840"/>
                </a:lnTo>
                <a:close/>
                <a:moveTo>
                  <a:pt x="54340" y="23130"/>
                </a:moveTo>
                <a:lnTo>
                  <a:pt x="54440" y="23170"/>
                </a:lnTo>
                <a:lnTo>
                  <a:pt x="54630" y="23190"/>
                </a:lnTo>
                <a:lnTo>
                  <a:pt x="54790" y="23250"/>
                </a:lnTo>
                <a:lnTo>
                  <a:pt x="54770" y="23380"/>
                </a:lnTo>
                <a:lnTo>
                  <a:pt x="54690" y="23510"/>
                </a:lnTo>
                <a:lnTo>
                  <a:pt x="54640" y="23560"/>
                </a:lnTo>
                <a:lnTo>
                  <a:pt x="54620" y="23500"/>
                </a:lnTo>
                <a:lnTo>
                  <a:pt x="54590" y="23470"/>
                </a:lnTo>
                <a:lnTo>
                  <a:pt x="54390" y="23420"/>
                </a:lnTo>
                <a:lnTo>
                  <a:pt x="53970" y="23140"/>
                </a:lnTo>
                <a:lnTo>
                  <a:pt x="53880" y="23040"/>
                </a:lnTo>
                <a:lnTo>
                  <a:pt x="53990" y="23020"/>
                </a:lnTo>
                <a:lnTo>
                  <a:pt x="54140" y="23030"/>
                </a:lnTo>
                <a:lnTo>
                  <a:pt x="54280" y="23070"/>
                </a:lnTo>
                <a:lnTo>
                  <a:pt x="54340" y="23130"/>
                </a:lnTo>
                <a:close/>
                <a:moveTo>
                  <a:pt x="53930" y="22850"/>
                </a:moveTo>
                <a:lnTo>
                  <a:pt x="53890" y="22850"/>
                </a:lnTo>
                <a:lnTo>
                  <a:pt x="53760" y="22850"/>
                </a:lnTo>
                <a:lnTo>
                  <a:pt x="53780" y="22900"/>
                </a:lnTo>
                <a:lnTo>
                  <a:pt x="53820" y="23040"/>
                </a:lnTo>
                <a:lnTo>
                  <a:pt x="53580" y="22910"/>
                </a:lnTo>
                <a:lnTo>
                  <a:pt x="53420" y="22770"/>
                </a:lnTo>
                <a:lnTo>
                  <a:pt x="53130" y="22430"/>
                </a:lnTo>
                <a:lnTo>
                  <a:pt x="53130" y="22360"/>
                </a:lnTo>
                <a:lnTo>
                  <a:pt x="53270" y="22420"/>
                </a:lnTo>
                <a:lnTo>
                  <a:pt x="53380" y="22520"/>
                </a:lnTo>
                <a:lnTo>
                  <a:pt x="53480" y="22640"/>
                </a:lnTo>
                <a:lnTo>
                  <a:pt x="53590" y="22730"/>
                </a:lnTo>
                <a:lnTo>
                  <a:pt x="53480" y="22550"/>
                </a:lnTo>
                <a:lnTo>
                  <a:pt x="53290" y="22320"/>
                </a:lnTo>
                <a:lnTo>
                  <a:pt x="53080" y="22140"/>
                </a:lnTo>
                <a:lnTo>
                  <a:pt x="52890" y="22110"/>
                </a:lnTo>
                <a:lnTo>
                  <a:pt x="52890" y="22180"/>
                </a:lnTo>
                <a:lnTo>
                  <a:pt x="52920" y="22210"/>
                </a:lnTo>
                <a:lnTo>
                  <a:pt x="52930" y="22230"/>
                </a:lnTo>
                <a:lnTo>
                  <a:pt x="52930" y="22250"/>
                </a:lnTo>
                <a:lnTo>
                  <a:pt x="52960" y="22300"/>
                </a:lnTo>
                <a:lnTo>
                  <a:pt x="52860" y="22270"/>
                </a:lnTo>
                <a:lnTo>
                  <a:pt x="52780" y="22220"/>
                </a:lnTo>
                <a:lnTo>
                  <a:pt x="52710" y="22150"/>
                </a:lnTo>
                <a:lnTo>
                  <a:pt x="52660" y="22060"/>
                </a:lnTo>
                <a:lnTo>
                  <a:pt x="53020" y="22040"/>
                </a:lnTo>
                <a:lnTo>
                  <a:pt x="53390" y="22270"/>
                </a:lnTo>
                <a:lnTo>
                  <a:pt x="53720" y="22590"/>
                </a:lnTo>
                <a:lnTo>
                  <a:pt x="53930" y="22850"/>
                </a:lnTo>
                <a:close/>
                <a:moveTo>
                  <a:pt x="51280" y="21000"/>
                </a:moveTo>
                <a:lnTo>
                  <a:pt x="51550" y="20960"/>
                </a:lnTo>
                <a:lnTo>
                  <a:pt x="51760" y="21090"/>
                </a:lnTo>
                <a:lnTo>
                  <a:pt x="52090" y="21440"/>
                </a:lnTo>
                <a:lnTo>
                  <a:pt x="51960" y="21490"/>
                </a:lnTo>
                <a:lnTo>
                  <a:pt x="51820" y="21500"/>
                </a:lnTo>
                <a:lnTo>
                  <a:pt x="51690" y="21450"/>
                </a:lnTo>
                <a:lnTo>
                  <a:pt x="51570" y="21370"/>
                </a:lnTo>
                <a:lnTo>
                  <a:pt x="51630" y="21380"/>
                </a:lnTo>
                <a:lnTo>
                  <a:pt x="51800" y="21370"/>
                </a:lnTo>
                <a:lnTo>
                  <a:pt x="51770" y="21270"/>
                </a:lnTo>
                <a:lnTo>
                  <a:pt x="51700" y="21210"/>
                </a:lnTo>
                <a:lnTo>
                  <a:pt x="51630" y="21200"/>
                </a:lnTo>
                <a:lnTo>
                  <a:pt x="51570" y="21250"/>
                </a:lnTo>
                <a:lnTo>
                  <a:pt x="51350" y="21090"/>
                </a:lnTo>
                <a:lnTo>
                  <a:pt x="51280" y="21000"/>
                </a:lnTo>
                <a:close/>
                <a:moveTo>
                  <a:pt x="59370" y="8880"/>
                </a:moveTo>
                <a:lnTo>
                  <a:pt x="59210" y="8950"/>
                </a:lnTo>
                <a:lnTo>
                  <a:pt x="58980" y="8980"/>
                </a:lnTo>
                <a:lnTo>
                  <a:pt x="58600" y="8970"/>
                </a:lnTo>
                <a:lnTo>
                  <a:pt x="58410" y="8920"/>
                </a:lnTo>
                <a:lnTo>
                  <a:pt x="58180" y="8750"/>
                </a:lnTo>
                <a:lnTo>
                  <a:pt x="57830" y="8690"/>
                </a:lnTo>
                <a:lnTo>
                  <a:pt x="57590" y="8610"/>
                </a:lnTo>
                <a:lnTo>
                  <a:pt x="57440" y="8510"/>
                </a:lnTo>
                <a:lnTo>
                  <a:pt x="57560" y="8410"/>
                </a:lnTo>
                <a:lnTo>
                  <a:pt x="57430" y="8260"/>
                </a:lnTo>
                <a:lnTo>
                  <a:pt x="57260" y="8390"/>
                </a:lnTo>
                <a:lnTo>
                  <a:pt x="57120" y="8470"/>
                </a:lnTo>
                <a:lnTo>
                  <a:pt x="57100" y="8160"/>
                </a:lnTo>
                <a:lnTo>
                  <a:pt x="57130" y="8190"/>
                </a:lnTo>
                <a:lnTo>
                  <a:pt x="57210" y="8220"/>
                </a:lnTo>
                <a:lnTo>
                  <a:pt x="57240" y="8040"/>
                </a:lnTo>
                <a:lnTo>
                  <a:pt x="57320" y="8020"/>
                </a:lnTo>
                <a:lnTo>
                  <a:pt x="57410" y="8070"/>
                </a:lnTo>
                <a:lnTo>
                  <a:pt x="57470" y="8070"/>
                </a:lnTo>
                <a:lnTo>
                  <a:pt x="57560" y="8050"/>
                </a:lnTo>
                <a:lnTo>
                  <a:pt x="57940" y="8130"/>
                </a:lnTo>
                <a:lnTo>
                  <a:pt x="58140" y="8260"/>
                </a:lnTo>
                <a:lnTo>
                  <a:pt x="58380" y="8280"/>
                </a:lnTo>
                <a:lnTo>
                  <a:pt x="58620" y="8260"/>
                </a:lnTo>
                <a:lnTo>
                  <a:pt x="58830" y="8280"/>
                </a:lnTo>
                <a:lnTo>
                  <a:pt x="59030" y="8270"/>
                </a:lnTo>
                <a:lnTo>
                  <a:pt x="59170" y="8160"/>
                </a:lnTo>
                <a:lnTo>
                  <a:pt x="59280" y="8030"/>
                </a:lnTo>
                <a:lnTo>
                  <a:pt x="59430" y="7970"/>
                </a:lnTo>
                <a:lnTo>
                  <a:pt x="59620" y="7990"/>
                </a:lnTo>
                <a:lnTo>
                  <a:pt x="59820" y="8050"/>
                </a:lnTo>
                <a:lnTo>
                  <a:pt x="59990" y="8150"/>
                </a:lnTo>
                <a:lnTo>
                  <a:pt x="60090" y="8280"/>
                </a:lnTo>
                <a:lnTo>
                  <a:pt x="60060" y="8270"/>
                </a:lnTo>
                <a:lnTo>
                  <a:pt x="59980" y="8220"/>
                </a:lnTo>
                <a:lnTo>
                  <a:pt x="60020" y="8350"/>
                </a:lnTo>
                <a:lnTo>
                  <a:pt x="60580" y="8920"/>
                </a:lnTo>
                <a:lnTo>
                  <a:pt x="60610" y="9000"/>
                </a:lnTo>
                <a:lnTo>
                  <a:pt x="60590" y="9090"/>
                </a:lnTo>
                <a:lnTo>
                  <a:pt x="60530" y="9090"/>
                </a:lnTo>
                <a:lnTo>
                  <a:pt x="60450" y="9050"/>
                </a:lnTo>
                <a:lnTo>
                  <a:pt x="60380" y="9040"/>
                </a:lnTo>
                <a:lnTo>
                  <a:pt x="59340" y="9280"/>
                </a:lnTo>
                <a:lnTo>
                  <a:pt x="59340" y="9220"/>
                </a:lnTo>
                <a:lnTo>
                  <a:pt x="59360" y="9190"/>
                </a:lnTo>
                <a:lnTo>
                  <a:pt x="59380" y="9170"/>
                </a:lnTo>
                <a:lnTo>
                  <a:pt x="59400" y="9130"/>
                </a:lnTo>
                <a:lnTo>
                  <a:pt x="59400" y="9060"/>
                </a:lnTo>
                <a:lnTo>
                  <a:pt x="59430" y="9030"/>
                </a:lnTo>
                <a:lnTo>
                  <a:pt x="59480" y="9030"/>
                </a:lnTo>
                <a:lnTo>
                  <a:pt x="59540" y="9050"/>
                </a:lnTo>
                <a:lnTo>
                  <a:pt x="59580" y="9040"/>
                </a:lnTo>
                <a:lnTo>
                  <a:pt x="59580" y="8950"/>
                </a:lnTo>
                <a:lnTo>
                  <a:pt x="59550" y="8860"/>
                </a:lnTo>
                <a:lnTo>
                  <a:pt x="59480" y="8820"/>
                </a:lnTo>
                <a:lnTo>
                  <a:pt x="59370" y="8880"/>
                </a:lnTo>
                <a:close/>
                <a:moveTo>
                  <a:pt x="62270" y="12330"/>
                </a:moveTo>
                <a:lnTo>
                  <a:pt x="62250" y="12410"/>
                </a:lnTo>
                <a:lnTo>
                  <a:pt x="62320" y="12450"/>
                </a:lnTo>
                <a:lnTo>
                  <a:pt x="62340" y="12490"/>
                </a:lnTo>
                <a:lnTo>
                  <a:pt x="62360" y="12530"/>
                </a:lnTo>
                <a:lnTo>
                  <a:pt x="62360" y="12590"/>
                </a:lnTo>
                <a:lnTo>
                  <a:pt x="62350" y="12640"/>
                </a:lnTo>
                <a:lnTo>
                  <a:pt x="62320" y="12740"/>
                </a:lnTo>
                <a:lnTo>
                  <a:pt x="62290" y="12780"/>
                </a:lnTo>
                <a:lnTo>
                  <a:pt x="62240" y="12810"/>
                </a:lnTo>
                <a:lnTo>
                  <a:pt x="62130" y="12850"/>
                </a:lnTo>
                <a:lnTo>
                  <a:pt x="62030" y="12910"/>
                </a:lnTo>
                <a:lnTo>
                  <a:pt x="61880" y="13040"/>
                </a:lnTo>
                <a:lnTo>
                  <a:pt x="61680" y="13250"/>
                </a:lnTo>
                <a:lnTo>
                  <a:pt x="61590" y="13320"/>
                </a:lnTo>
                <a:lnTo>
                  <a:pt x="61510" y="13350"/>
                </a:lnTo>
                <a:lnTo>
                  <a:pt x="61410" y="13380"/>
                </a:lnTo>
                <a:lnTo>
                  <a:pt x="61280" y="13380"/>
                </a:lnTo>
                <a:lnTo>
                  <a:pt x="61140" y="13420"/>
                </a:lnTo>
                <a:lnTo>
                  <a:pt x="61090" y="13430"/>
                </a:lnTo>
                <a:lnTo>
                  <a:pt x="61040" y="13430"/>
                </a:lnTo>
                <a:lnTo>
                  <a:pt x="60980" y="13460"/>
                </a:lnTo>
                <a:lnTo>
                  <a:pt x="60930" y="13490"/>
                </a:lnTo>
                <a:lnTo>
                  <a:pt x="60840" y="13750"/>
                </a:lnTo>
                <a:lnTo>
                  <a:pt x="60890" y="13910"/>
                </a:lnTo>
                <a:lnTo>
                  <a:pt x="60920" y="13940"/>
                </a:lnTo>
                <a:lnTo>
                  <a:pt x="61330" y="14290"/>
                </a:lnTo>
                <a:lnTo>
                  <a:pt x="61470" y="14440"/>
                </a:lnTo>
                <a:lnTo>
                  <a:pt x="61640" y="14730"/>
                </a:lnTo>
                <a:lnTo>
                  <a:pt x="61540" y="14800"/>
                </a:lnTo>
                <a:lnTo>
                  <a:pt x="61420" y="14870"/>
                </a:lnTo>
                <a:lnTo>
                  <a:pt x="61390" y="14890"/>
                </a:lnTo>
                <a:lnTo>
                  <a:pt x="61380" y="14920"/>
                </a:lnTo>
                <a:lnTo>
                  <a:pt x="61380" y="14950"/>
                </a:lnTo>
                <a:lnTo>
                  <a:pt x="61410" y="15140"/>
                </a:lnTo>
                <a:lnTo>
                  <a:pt x="61410" y="15170"/>
                </a:lnTo>
                <a:lnTo>
                  <a:pt x="61370" y="15190"/>
                </a:lnTo>
                <a:lnTo>
                  <a:pt x="61040" y="15230"/>
                </a:lnTo>
                <a:lnTo>
                  <a:pt x="60920" y="15230"/>
                </a:lnTo>
                <a:lnTo>
                  <a:pt x="60840" y="15180"/>
                </a:lnTo>
                <a:lnTo>
                  <a:pt x="60710" y="15010"/>
                </a:lnTo>
                <a:lnTo>
                  <a:pt x="60680" y="14960"/>
                </a:lnTo>
                <a:lnTo>
                  <a:pt x="60630" y="14910"/>
                </a:lnTo>
                <a:lnTo>
                  <a:pt x="60600" y="14860"/>
                </a:lnTo>
                <a:lnTo>
                  <a:pt x="60590" y="14820"/>
                </a:lnTo>
                <a:lnTo>
                  <a:pt x="60590" y="14760"/>
                </a:lnTo>
                <a:lnTo>
                  <a:pt x="60580" y="14730"/>
                </a:lnTo>
                <a:lnTo>
                  <a:pt x="60570" y="14710"/>
                </a:lnTo>
                <a:lnTo>
                  <a:pt x="60550" y="14700"/>
                </a:lnTo>
                <a:lnTo>
                  <a:pt x="60510" y="14700"/>
                </a:lnTo>
                <a:lnTo>
                  <a:pt x="60440" y="14730"/>
                </a:lnTo>
                <a:lnTo>
                  <a:pt x="60350" y="14780"/>
                </a:lnTo>
                <a:lnTo>
                  <a:pt x="60230" y="14900"/>
                </a:lnTo>
                <a:lnTo>
                  <a:pt x="60180" y="14980"/>
                </a:lnTo>
                <a:lnTo>
                  <a:pt x="60150" y="15030"/>
                </a:lnTo>
                <a:lnTo>
                  <a:pt x="60180" y="15200"/>
                </a:lnTo>
                <a:lnTo>
                  <a:pt x="60220" y="15340"/>
                </a:lnTo>
                <a:lnTo>
                  <a:pt x="60230" y="15400"/>
                </a:lnTo>
                <a:lnTo>
                  <a:pt x="60230" y="15470"/>
                </a:lnTo>
                <a:lnTo>
                  <a:pt x="60220" y="15520"/>
                </a:lnTo>
                <a:lnTo>
                  <a:pt x="60210" y="15560"/>
                </a:lnTo>
                <a:lnTo>
                  <a:pt x="60190" y="15570"/>
                </a:lnTo>
                <a:lnTo>
                  <a:pt x="60140" y="15580"/>
                </a:lnTo>
                <a:lnTo>
                  <a:pt x="60120" y="15590"/>
                </a:lnTo>
                <a:lnTo>
                  <a:pt x="60060" y="15680"/>
                </a:lnTo>
                <a:lnTo>
                  <a:pt x="60020" y="15730"/>
                </a:lnTo>
                <a:lnTo>
                  <a:pt x="59920" y="15880"/>
                </a:lnTo>
                <a:lnTo>
                  <a:pt x="59930" y="15950"/>
                </a:lnTo>
                <a:lnTo>
                  <a:pt x="59960" y="15990"/>
                </a:lnTo>
                <a:lnTo>
                  <a:pt x="60000" y="16010"/>
                </a:lnTo>
                <a:lnTo>
                  <a:pt x="60010" y="16030"/>
                </a:lnTo>
                <a:lnTo>
                  <a:pt x="59990" y="16050"/>
                </a:lnTo>
                <a:lnTo>
                  <a:pt x="59930" y="16070"/>
                </a:lnTo>
                <a:lnTo>
                  <a:pt x="59770" y="16070"/>
                </a:lnTo>
                <a:lnTo>
                  <a:pt x="59660" y="16050"/>
                </a:lnTo>
                <a:lnTo>
                  <a:pt x="59460" y="16040"/>
                </a:lnTo>
                <a:lnTo>
                  <a:pt x="59420" y="16030"/>
                </a:lnTo>
                <a:lnTo>
                  <a:pt x="59340" y="16070"/>
                </a:lnTo>
                <a:lnTo>
                  <a:pt x="59260" y="16290"/>
                </a:lnTo>
                <a:lnTo>
                  <a:pt x="59160" y="16560"/>
                </a:lnTo>
                <a:lnTo>
                  <a:pt x="59140" y="16590"/>
                </a:lnTo>
                <a:lnTo>
                  <a:pt x="59090" y="16650"/>
                </a:lnTo>
                <a:lnTo>
                  <a:pt x="59060" y="16650"/>
                </a:lnTo>
                <a:lnTo>
                  <a:pt x="59040" y="16630"/>
                </a:lnTo>
                <a:lnTo>
                  <a:pt x="59020" y="16610"/>
                </a:lnTo>
                <a:lnTo>
                  <a:pt x="59000" y="16590"/>
                </a:lnTo>
                <a:lnTo>
                  <a:pt x="58960" y="16540"/>
                </a:lnTo>
                <a:lnTo>
                  <a:pt x="58940" y="16520"/>
                </a:lnTo>
                <a:lnTo>
                  <a:pt x="58920" y="16520"/>
                </a:lnTo>
                <a:lnTo>
                  <a:pt x="58780" y="16560"/>
                </a:lnTo>
                <a:lnTo>
                  <a:pt x="58590" y="16650"/>
                </a:lnTo>
                <a:lnTo>
                  <a:pt x="58490" y="16710"/>
                </a:lnTo>
                <a:lnTo>
                  <a:pt x="58390" y="16800"/>
                </a:lnTo>
                <a:lnTo>
                  <a:pt x="58370" y="16830"/>
                </a:lnTo>
                <a:lnTo>
                  <a:pt x="58310" y="16880"/>
                </a:lnTo>
                <a:lnTo>
                  <a:pt x="57870" y="17160"/>
                </a:lnTo>
                <a:lnTo>
                  <a:pt x="57560" y="17300"/>
                </a:lnTo>
                <a:lnTo>
                  <a:pt x="57500" y="17230"/>
                </a:lnTo>
                <a:lnTo>
                  <a:pt x="57360" y="17140"/>
                </a:lnTo>
                <a:lnTo>
                  <a:pt x="57230" y="17090"/>
                </a:lnTo>
                <a:lnTo>
                  <a:pt x="56780" y="17020"/>
                </a:lnTo>
                <a:lnTo>
                  <a:pt x="56680" y="16990"/>
                </a:lnTo>
                <a:lnTo>
                  <a:pt x="56640" y="16920"/>
                </a:lnTo>
                <a:lnTo>
                  <a:pt x="56700" y="16800"/>
                </a:lnTo>
                <a:lnTo>
                  <a:pt x="56790" y="16850"/>
                </a:lnTo>
                <a:lnTo>
                  <a:pt x="56900" y="16870"/>
                </a:lnTo>
                <a:lnTo>
                  <a:pt x="57130" y="16860"/>
                </a:lnTo>
                <a:lnTo>
                  <a:pt x="57160" y="16820"/>
                </a:lnTo>
                <a:lnTo>
                  <a:pt x="57120" y="16730"/>
                </a:lnTo>
                <a:lnTo>
                  <a:pt x="57010" y="16580"/>
                </a:lnTo>
                <a:lnTo>
                  <a:pt x="56960" y="16530"/>
                </a:lnTo>
                <a:lnTo>
                  <a:pt x="56870" y="16470"/>
                </a:lnTo>
                <a:lnTo>
                  <a:pt x="56700" y="16370"/>
                </a:lnTo>
                <a:lnTo>
                  <a:pt x="56570" y="16330"/>
                </a:lnTo>
                <a:lnTo>
                  <a:pt x="56510" y="16340"/>
                </a:lnTo>
                <a:lnTo>
                  <a:pt x="56460" y="16380"/>
                </a:lnTo>
                <a:lnTo>
                  <a:pt x="56350" y="16420"/>
                </a:lnTo>
                <a:lnTo>
                  <a:pt x="55960" y="16510"/>
                </a:lnTo>
                <a:lnTo>
                  <a:pt x="55570" y="16550"/>
                </a:lnTo>
                <a:lnTo>
                  <a:pt x="55530" y="16570"/>
                </a:lnTo>
                <a:lnTo>
                  <a:pt x="55480" y="16610"/>
                </a:lnTo>
                <a:lnTo>
                  <a:pt x="55440" y="16660"/>
                </a:lnTo>
                <a:lnTo>
                  <a:pt x="55430" y="16710"/>
                </a:lnTo>
                <a:lnTo>
                  <a:pt x="55400" y="16740"/>
                </a:lnTo>
                <a:lnTo>
                  <a:pt x="55330" y="16750"/>
                </a:lnTo>
                <a:lnTo>
                  <a:pt x="55080" y="16730"/>
                </a:lnTo>
                <a:lnTo>
                  <a:pt x="54980" y="16710"/>
                </a:lnTo>
                <a:lnTo>
                  <a:pt x="54890" y="16700"/>
                </a:lnTo>
                <a:lnTo>
                  <a:pt x="54840" y="16510"/>
                </a:lnTo>
                <a:lnTo>
                  <a:pt x="54820" y="16240"/>
                </a:lnTo>
                <a:lnTo>
                  <a:pt x="54840" y="16000"/>
                </a:lnTo>
                <a:lnTo>
                  <a:pt x="54800" y="15880"/>
                </a:lnTo>
                <a:lnTo>
                  <a:pt x="54610" y="15750"/>
                </a:lnTo>
                <a:lnTo>
                  <a:pt x="54400" y="15660"/>
                </a:lnTo>
                <a:lnTo>
                  <a:pt x="54280" y="15840"/>
                </a:lnTo>
                <a:lnTo>
                  <a:pt x="54280" y="15990"/>
                </a:lnTo>
                <a:lnTo>
                  <a:pt x="54180" y="16110"/>
                </a:lnTo>
                <a:lnTo>
                  <a:pt x="53940" y="16210"/>
                </a:lnTo>
                <a:lnTo>
                  <a:pt x="53710" y="16210"/>
                </a:lnTo>
                <a:lnTo>
                  <a:pt x="53630" y="16110"/>
                </a:lnTo>
                <a:lnTo>
                  <a:pt x="53680" y="15950"/>
                </a:lnTo>
                <a:lnTo>
                  <a:pt x="53720" y="15700"/>
                </a:lnTo>
                <a:lnTo>
                  <a:pt x="53660" y="15550"/>
                </a:lnTo>
                <a:lnTo>
                  <a:pt x="53520" y="15340"/>
                </a:lnTo>
                <a:lnTo>
                  <a:pt x="53580" y="15200"/>
                </a:lnTo>
                <a:lnTo>
                  <a:pt x="53770" y="14800"/>
                </a:lnTo>
                <a:lnTo>
                  <a:pt x="53850" y="14450"/>
                </a:lnTo>
                <a:lnTo>
                  <a:pt x="53940" y="14250"/>
                </a:lnTo>
                <a:lnTo>
                  <a:pt x="54060" y="14010"/>
                </a:lnTo>
                <a:lnTo>
                  <a:pt x="54160" y="13810"/>
                </a:lnTo>
                <a:lnTo>
                  <a:pt x="54210" y="13630"/>
                </a:lnTo>
                <a:lnTo>
                  <a:pt x="54310" y="13560"/>
                </a:lnTo>
                <a:lnTo>
                  <a:pt x="54440" y="13580"/>
                </a:lnTo>
                <a:lnTo>
                  <a:pt x="54560" y="13600"/>
                </a:lnTo>
                <a:lnTo>
                  <a:pt x="54610" y="13500"/>
                </a:lnTo>
                <a:lnTo>
                  <a:pt x="54760" y="13270"/>
                </a:lnTo>
                <a:lnTo>
                  <a:pt x="54880" y="13050"/>
                </a:lnTo>
                <a:lnTo>
                  <a:pt x="54880" y="12840"/>
                </a:lnTo>
                <a:lnTo>
                  <a:pt x="54840" y="12680"/>
                </a:lnTo>
                <a:lnTo>
                  <a:pt x="54730" y="12630"/>
                </a:lnTo>
                <a:lnTo>
                  <a:pt x="54550" y="12530"/>
                </a:lnTo>
                <a:lnTo>
                  <a:pt x="54290" y="12320"/>
                </a:lnTo>
                <a:lnTo>
                  <a:pt x="54160" y="12200"/>
                </a:lnTo>
                <a:lnTo>
                  <a:pt x="54150" y="12020"/>
                </a:lnTo>
                <a:lnTo>
                  <a:pt x="54270" y="11730"/>
                </a:lnTo>
                <a:lnTo>
                  <a:pt x="54260" y="11480"/>
                </a:lnTo>
                <a:lnTo>
                  <a:pt x="54370" y="11370"/>
                </a:lnTo>
                <a:lnTo>
                  <a:pt x="54440" y="11160"/>
                </a:lnTo>
                <a:lnTo>
                  <a:pt x="54550" y="10960"/>
                </a:lnTo>
                <a:lnTo>
                  <a:pt x="54670" y="10750"/>
                </a:lnTo>
                <a:lnTo>
                  <a:pt x="54760" y="10580"/>
                </a:lnTo>
                <a:lnTo>
                  <a:pt x="54830" y="10290"/>
                </a:lnTo>
                <a:lnTo>
                  <a:pt x="54920" y="10100"/>
                </a:lnTo>
                <a:lnTo>
                  <a:pt x="54970" y="10000"/>
                </a:lnTo>
                <a:lnTo>
                  <a:pt x="55040" y="9930"/>
                </a:lnTo>
                <a:lnTo>
                  <a:pt x="55100" y="9860"/>
                </a:lnTo>
                <a:lnTo>
                  <a:pt x="55130" y="9590"/>
                </a:lnTo>
                <a:lnTo>
                  <a:pt x="55160" y="9460"/>
                </a:lnTo>
                <a:lnTo>
                  <a:pt x="55990" y="9550"/>
                </a:lnTo>
                <a:lnTo>
                  <a:pt x="56380" y="9530"/>
                </a:lnTo>
                <a:lnTo>
                  <a:pt x="56430" y="9620"/>
                </a:lnTo>
                <a:lnTo>
                  <a:pt x="56590" y="10150"/>
                </a:lnTo>
                <a:lnTo>
                  <a:pt x="56620" y="10130"/>
                </a:lnTo>
                <a:lnTo>
                  <a:pt x="56700" y="10090"/>
                </a:lnTo>
                <a:lnTo>
                  <a:pt x="56780" y="10210"/>
                </a:lnTo>
                <a:lnTo>
                  <a:pt x="56860" y="10140"/>
                </a:lnTo>
                <a:lnTo>
                  <a:pt x="56990" y="9850"/>
                </a:lnTo>
                <a:lnTo>
                  <a:pt x="56880" y="9690"/>
                </a:lnTo>
                <a:lnTo>
                  <a:pt x="56820" y="9640"/>
                </a:lnTo>
                <a:lnTo>
                  <a:pt x="56750" y="9590"/>
                </a:lnTo>
                <a:lnTo>
                  <a:pt x="56750" y="9530"/>
                </a:lnTo>
                <a:lnTo>
                  <a:pt x="57000" y="9570"/>
                </a:lnTo>
                <a:lnTo>
                  <a:pt x="57270" y="9840"/>
                </a:lnTo>
                <a:lnTo>
                  <a:pt x="58190" y="10160"/>
                </a:lnTo>
                <a:lnTo>
                  <a:pt x="58310" y="10250"/>
                </a:lnTo>
                <a:lnTo>
                  <a:pt x="58380" y="10360"/>
                </a:lnTo>
                <a:lnTo>
                  <a:pt x="58550" y="10510"/>
                </a:lnTo>
                <a:lnTo>
                  <a:pt x="58740" y="10640"/>
                </a:lnTo>
                <a:lnTo>
                  <a:pt x="58890" y="10720"/>
                </a:lnTo>
                <a:lnTo>
                  <a:pt x="59090" y="10780"/>
                </a:lnTo>
                <a:lnTo>
                  <a:pt x="59590" y="10860"/>
                </a:lnTo>
                <a:lnTo>
                  <a:pt x="59750" y="10840"/>
                </a:lnTo>
                <a:lnTo>
                  <a:pt x="59740" y="10900"/>
                </a:lnTo>
                <a:lnTo>
                  <a:pt x="59750" y="11030"/>
                </a:lnTo>
                <a:lnTo>
                  <a:pt x="59750" y="11090"/>
                </a:lnTo>
                <a:lnTo>
                  <a:pt x="59830" y="11050"/>
                </a:lnTo>
                <a:lnTo>
                  <a:pt x="59870" y="11020"/>
                </a:lnTo>
                <a:lnTo>
                  <a:pt x="59920" y="11110"/>
                </a:lnTo>
                <a:lnTo>
                  <a:pt x="60000" y="11280"/>
                </a:lnTo>
                <a:lnTo>
                  <a:pt x="60060" y="11360"/>
                </a:lnTo>
                <a:lnTo>
                  <a:pt x="60140" y="11420"/>
                </a:lnTo>
                <a:lnTo>
                  <a:pt x="60290" y="11500"/>
                </a:lnTo>
                <a:lnTo>
                  <a:pt x="60350" y="11560"/>
                </a:lnTo>
                <a:lnTo>
                  <a:pt x="60420" y="11590"/>
                </a:lnTo>
                <a:lnTo>
                  <a:pt x="60500" y="11590"/>
                </a:lnTo>
                <a:lnTo>
                  <a:pt x="60590" y="11580"/>
                </a:lnTo>
                <a:lnTo>
                  <a:pt x="60670" y="11590"/>
                </a:lnTo>
                <a:lnTo>
                  <a:pt x="60960" y="11710"/>
                </a:lnTo>
                <a:lnTo>
                  <a:pt x="61090" y="11740"/>
                </a:lnTo>
                <a:lnTo>
                  <a:pt x="61500" y="11780"/>
                </a:lnTo>
                <a:lnTo>
                  <a:pt x="61580" y="11810"/>
                </a:lnTo>
                <a:lnTo>
                  <a:pt x="61590" y="11900"/>
                </a:lnTo>
                <a:lnTo>
                  <a:pt x="61600" y="12010"/>
                </a:lnTo>
                <a:lnTo>
                  <a:pt x="61650" y="12080"/>
                </a:lnTo>
                <a:lnTo>
                  <a:pt x="61720" y="12100"/>
                </a:lnTo>
                <a:lnTo>
                  <a:pt x="61930" y="12100"/>
                </a:lnTo>
                <a:lnTo>
                  <a:pt x="61900" y="12110"/>
                </a:lnTo>
                <a:lnTo>
                  <a:pt x="61880" y="12150"/>
                </a:lnTo>
                <a:lnTo>
                  <a:pt x="61960" y="12230"/>
                </a:lnTo>
                <a:lnTo>
                  <a:pt x="62070" y="12270"/>
                </a:lnTo>
                <a:lnTo>
                  <a:pt x="62180" y="12300"/>
                </a:lnTo>
                <a:lnTo>
                  <a:pt x="62270" y="12330"/>
                </a:lnTo>
                <a:close/>
                <a:moveTo>
                  <a:pt x="56750" y="8100"/>
                </a:moveTo>
                <a:lnTo>
                  <a:pt x="56770" y="8070"/>
                </a:lnTo>
                <a:lnTo>
                  <a:pt x="56830" y="8100"/>
                </a:lnTo>
                <a:lnTo>
                  <a:pt x="56830" y="8160"/>
                </a:lnTo>
                <a:lnTo>
                  <a:pt x="56770" y="8260"/>
                </a:lnTo>
                <a:lnTo>
                  <a:pt x="56740" y="8320"/>
                </a:lnTo>
                <a:lnTo>
                  <a:pt x="56590" y="8370"/>
                </a:lnTo>
                <a:lnTo>
                  <a:pt x="56520" y="8370"/>
                </a:lnTo>
                <a:lnTo>
                  <a:pt x="56500" y="8310"/>
                </a:lnTo>
                <a:lnTo>
                  <a:pt x="56500" y="8160"/>
                </a:lnTo>
                <a:lnTo>
                  <a:pt x="56550" y="8140"/>
                </a:lnTo>
                <a:lnTo>
                  <a:pt x="56660" y="8180"/>
                </a:lnTo>
                <a:lnTo>
                  <a:pt x="56740" y="8160"/>
                </a:lnTo>
                <a:lnTo>
                  <a:pt x="56750" y="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