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Camagüey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Camagüey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60150" y="26110"/>
                </a:moveTo>
                <a:lnTo>
                  <a:pt x="60210" y="26290"/>
                </a:lnTo>
                <a:lnTo>
                  <a:pt x="60190" y="26410"/>
                </a:lnTo>
                <a:lnTo>
                  <a:pt x="60100" y="26440"/>
                </a:lnTo>
                <a:lnTo>
                  <a:pt x="59950" y="26330"/>
                </a:lnTo>
                <a:lnTo>
                  <a:pt x="59850" y="26280"/>
                </a:lnTo>
                <a:lnTo>
                  <a:pt x="59730" y="26240"/>
                </a:lnTo>
                <a:lnTo>
                  <a:pt x="59620" y="26190"/>
                </a:lnTo>
                <a:lnTo>
                  <a:pt x="59510" y="25940"/>
                </a:lnTo>
                <a:lnTo>
                  <a:pt x="59360" y="25840"/>
                </a:lnTo>
                <a:lnTo>
                  <a:pt x="59060" y="25690"/>
                </a:lnTo>
                <a:lnTo>
                  <a:pt x="59180" y="25590"/>
                </a:lnTo>
                <a:lnTo>
                  <a:pt x="59310" y="25620"/>
                </a:lnTo>
                <a:lnTo>
                  <a:pt x="59430" y="25720"/>
                </a:lnTo>
                <a:lnTo>
                  <a:pt x="59520" y="25810"/>
                </a:lnTo>
                <a:lnTo>
                  <a:pt x="59650" y="25980"/>
                </a:lnTo>
                <a:lnTo>
                  <a:pt x="59720" y="26050"/>
                </a:lnTo>
                <a:lnTo>
                  <a:pt x="59870" y="26110"/>
                </a:lnTo>
                <a:lnTo>
                  <a:pt x="59890" y="25970"/>
                </a:lnTo>
                <a:lnTo>
                  <a:pt x="59970" y="25950"/>
                </a:lnTo>
                <a:lnTo>
                  <a:pt x="60070" y="26000"/>
                </a:lnTo>
                <a:lnTo>
                  <a:pt x="60150" y="26110"/>
                </a:lnTo>
                <a:close/>
                <a:moveTo>
                  <a:pt x="59290" y="24580"/>
                </a:moveTo>
                <a:lnTo>
                  <a:pt x="59180" y="24700"/>
                </a:lnTo>
                <a:lnTo>
                  <a:pt x="58790" y="24800"/>
                </a:lnTo>
                <a:lnTo>
                  <a:pt x="58650" y="24890"/>
                </a:lnTo>
                <a:lnTo>
                  <a:pt x="58520" y="24820"/>
                </a:lnTo>
                <a:lnTo>
                  <a:pt x="58370" y="24770"/>
                </a:lnTo>
                <a:lnTo>
                  <a:pt x="58470" y="24690"/>
                </a:lnTo>
                <a:lnTo>
                  <a:pt x="58760" y="24630"/>
                </a:lnTo>
                <a:lnTo>
                  <a:pt x="58890" y="24520"/>
                </a:lnTo>
                <a:lnTo>
                  <a:pt x="58930" y="24540"/>
                </a:lnTo>
                <a:lnTo>
                  <a:pt x="58930" y="24550"/>
                </a:lnTo>
                <a:lnTo>
                  <a:pt x="58950" y="24580"/>
                </a:lnTo>
                <a:lnTo>
                  <a:pt x="59040" y="24530"/>
                </a:lnTo>
                <a:lnTo>
                  <a:pt x="59120" y="24520"/>
                </a:lnTo>
                <a:lnTo>
                  <a:pt x="59290" y="24580"/>
                </a:lnTo>
                <a:close/>
                <a:moveTo>
                  <a:pt x="66030" y="12590"/>
                </a:moveTo>
                <a:lnTo>
                  <a:pt x="66090" y="12700"/>
                </a:lnTo>
                <a:lnTo>
                  <a:pt x="66110" y="12810"/>
                </a:lnTo>
                <a:lnTo>
                  <a:pt x="66090" y="12930"/>
                </a:lnTo>
                <a:lnTo>
                  <a:pt x="65910" y="13340"/>
                </a:lnTo>
                <a:lnTo>
                  <a:pt x="65930" y="13430"/>
                </a:lnTo>
                <a:lnTo>
                  <a:pt x="66030" y="13580"/>
                </a:lnTo>
                <a:lnTo>
                  <a:pt x="65900" y="13580"/>
                </a:lnTo>
                <a:lnTo>
                  <a:pt x="65800" y="13620"/>
                </a:lnTo>
                <a:lnTo>
                  <a:pt x="65620" y="13760"/>
                </a:lnTo>
                <a:lnTo>
                  <a:pt x="65660" y="13590"/>
                </a:lnTo>
                <a:lnTo>
                  <a:pt x="65610" y="13520"/>
                </a:lnTo>
                <a:lnTo>
                  <a:pt x="65520" y="13550"/>
                </a:lnTo>
                <a:lnTo>
                  <a:pt x="65450" y="13690"/>
                </a:lnTo>
                <a:lnTo>
                  <a:pt x="65470" y="13720"/>
                </a:lnTo>
                <a:lnTo>
                  <a:pt x="65510" y="13780"/>
                </a:lnTo>
                <a:lnTo>
                  <a:pt x="65510" y="13850"/>
                </a:lnTo>
                <a:lnTo>
                  <a:pt x="65450" y="13890"/>
                </a:lnTo>
                <a:lnTo>
                  <a:pt x="65400" y="13870"/>
                </a:lnTo>
                <a:lnTo>
                  <a:pt x="65370" y="13830"/>
                </a:lnTo>
                <a:lnTo>
                  <a:pt x="65340" y="13780"/>
                </a:lnTo>
                <a:lnTo>
                  <a:pt x="65240" y="13630"/>
                </a:lnTo>
                <a:lnTo>
                  <a:pt x="65200" y="13550"/>
                </a:lnTo>
                <a:lnTo>
                  <a:pt x="65150" y="13470"/>
                </a:lnTo>
                <a:lnTo>
                  <a:pt x="65040" y="13380"/>
                </a:lnTo>
                <a:lnTo>
                  <a:pt x="64920" y="13440"/>
                </a:lnTo>
                <a:lnTo>
                  <a:pt x="64740" y="13400"/>
                </a:lnTo>
                <a:lnTo>
                  <a:pt x="64560" y="13320"/>
                </a:lnTo>
                <a:lnTo>
                  <a:pt x="64440" y="13230"/>
                </a:lnTo>
                <a:lnTo>
                  <a:pt x="64420" y="13150"/>
                </a:lnTo>
                <a:lnTo>
                  <a:pt x="64460" y="13060"/>
                </a:lnTo>
                <a:lnTo>
                  <a:pt x="64510" y="12950"/>
                </a:lnTo>
                <a:lnTo>
                  <a:pt x="64530" y="12860"/>
                </a:lnTo>
                <a:lnTo>
                  <a:pt x="64490" y="12790"/>
                </a:lnTo>
                <a:lnTo>
                  <a:pt x="64400" y="12750"/>
                </a:lnTo>
                <a:lnTo>
                  <a:pt x="64240" y="12700"/>
                </a:lnTo>
                <a:lnTo>
                  <a:pt x="64280" y="12780"/>
                </a:lnTo>
                <a:lnTo>
                  <a:pt x="64300" y="12860"/>
                </a:lnTo>
                <a:lnTo>
                  <a:pt x="64280" y="12940"/>
                </a:lnTo>
                <a:lnTo>
                  <a:pt x="64240" y="13010"/>
                </a:lnTo>
                <a:lnTo>
                  <a:pt x="64180" y="12830"/>
                </a:lnTo>
                <a:lnTo>
                  <a:pt x="64130" y="12830"/>
                </a:lnTo>
                <a:lnTo>
                  <a:pt x="64040" y="12960"/>
                </a:lnTo>
                <a:lnTo>
                  <a:pt x="63910" y="12990"/>
                </a:lnTo>
                <a:lnTo>
                  <a:pt x="63780" y="12940"/>
                </a:lnTo>
                <a:lnTo>
                  <a:pt x="63720" y="12790"/>
                </a:lnTo>
                <a:lnTo>
                  <a:pt x="63650" y="12690"/>
                </a:lnTo>
                <a:lnTo>
                  <a:pt x="63500" y="12570"/>
                </a:lnTo>
                <a:lnTo>
                  <a:pt x="63400" y="12420"/>
                </a:lnTo>
                <a:lnTo>
                  <a:pt x="63440" y="12210"/>
                </a:lnTo>
                <a:lnTo>
                  <a:pt x="63380" y="12150"/>
                </a:lnTo>
                <a:lnTo>
                  <a:pt x="63540" y="12150"/>
                </a:lnTo>
                <a:lnTo>
                  <a:pt x="63660" y="12230"/>
                </a:lnTo>
                <a:lnTo>
                  <a:pt x="63760" y="12320"/>
                </a:lnTo>
                <a:lnTo>
                  <a:pt x="63890" y="12390"/>
                </a:lnTo>
                <a:lnTo>
                  <a:pt x="64030" y="12390"/>
                </a:lnTo>
                <a:lnTo>
                  <a:pt x="64130" y="12340"/>
                </a:lnTo>
                <a:lnTo>
                  <a:pt x="64210" y="12270"/>
                </a:lnTo>
                <a:lnTo>
                  <a:pt x="64300" y="12210"/>
                </a:lnTo>
                <a:lnTo>
                  <a:pt x="64450" y="12170"/>
                </a:lnTo>
                <a:lnTo>
                  <a:pt x="64560" y="12170"/>
                </a:lnTo>
                <a:lnTo>
                  <a:pt x="64660" y="12220"/>
                </a:lnTo>
                <a:lnTo>
                  <a:pt x="64760" y="12270"/>
                </a:lnTo>
                <a:lnTo>
                  <a:pt x="64790" y="12310"/>
                </a:lnTo>
                <a:lnTo>
                  <a:pt x="64870" y="12430"/>
                </a:lnTo>
                <a:lnTo>
                  <a:pt x="64910" y="12460"/>
                </a:lnTo>
                <a:lnTo>
                  <a:pt x="64980" y="12440"/>
                </a:lnTo>
                <a:lnTo>
                  <a:pt x="65100" y="12350"/>
                </a:lnTo>
                <a:lnTo>
                  <a:pt x="65160" y="12330"/>
                </a:lnTo>
                <a:lnTo>
                  <a:pt x="65250" y="12370"/>
                </a:lnTo>
                <a:lnTo>
                  <a:pt x="65520" y="12550"/>
                </a:lnTo>
                <a:lnTo>
                  <a:pt x="65620" y="12590"/>
                </a:lnTo>
                <a:lnTo>
                  <a:pt x="65730" y="12530"/>
                </a:lnTo>
                <a:lnTo>
                  <a:pt x="65800" y="12450"/>
                </a:lnTo>
                <a:lnTo>
                  <a:pt x="65880" y="12440"/>
                </a:lnTo>
                <a:lnTo>
                  <a:pt x="66030" y="12590"/>
                </a:lnTo>
                <a:close/>
                <a:moveTo>
                  <a:pt x="64240" y="10720"/>
                </a:moveTo>
                <a:lnTo>
                  <a:pt x="64300" y="10590"/>
                </a:lnTo>
                <a:lnTo>
                  <a:pt x="64210" y="10460"/>
                </a:lnTo>
                <a:lnTo>
                  <a:pt x="64060" y="10340"/>
                </a:lnTo>
                <a:lnTo>
                  <a:pt x="63960" y="10280"/>
                </a:lnTo>
                <a:lnTo>
                  <a:pt x="64160" y="10240"/>
                </a:lnTo>
                <a:lnTo>
                  <a:pt x="64350" y="10390"/>
                </a:lnTo>
                <a:lnTo>
                  <a:pt x="64480" y="10620"/>
                </a:lnTo>
                <a:lnTo>
                  <a:pt x="64590" y="11010"/>
                </a:lnTo>
                <a:lnTo>
                  <a:pt x="64720" y="11160"/>
                </a:lnTo>
                <a:lnTo>
                  <a:pt x="64870" y="11300"/>
                </a:lnTo>
                <a:lnTo>
                  <a:pt x="64990" y="11460"/>
                </a:lnTo>
                <a:lnTo>
                  <a:pt x="64790" y="11470"/>
                </a:lnTo>
                <a:lnTo>
                  <a:pt x="64570" y="11240"/>
                </a:lnTo>
                <a:lnTo>
                  <a:pt x="64240" y="10720"/>
                </a:lnTo>
                <a:close/>
                <a:moveTo>
                  <a:pt x="62980" y="11740"/>
                </a:moveTo>
                <a:lnTo>
                  <a:pt x="62920" y="11610"/>
                </a:lnTo>
                <a:lnTo>
                  <a:pt x="62650" y="11410"/>
                </a:lnTo>
                <a:lnTo>
                  <a:pt x="62570" y="11270"/>
                </a:lnTo>
                <a:lnTo>
                  <a:pt x="62710" y="11220"/>
                </a:lnTo>
                <a:lnTo>
                  <a:pt x="62810" y="11110"/>
                </a:lnTo>
                <a:lnTo>
                  <a:pt x="62890" y="10960"/>
                </a:lnTo>
                <a:lnTo>
                  <a:pt x="62910" y="10810"/>
                </a:lnTo>
                <a:lnTo>
                  <a:pt x="62930" y="10480"/>
                </a:lnTo>
                <a:lnTo>
                  <a:pt x="62900" y="10380"/>
                </a:lnTo>
                <a:lnTo>
                  <a:pt x="62800" y="10220"/>
                </a:lnTo>
                <a:lnTo>
                  <a:pt x="62930" y="10240"/>
                </a:lnTo>
                <a:lnTo>
                  <a:pt x="63060" y="10280"/>
                </a:lnTo>
                <a:lnTo>
                  <a:pt x="63160" y="10370"/>
                </a:lnTo>
                <a:lnTo>
                  <a:pt x="63210" y="10490"/>
                </a:lnTo>
                <a:lnTo>
                  <a:pt x="63160" y="10580"/>
                </a:lnTo>
                <a:lnTo>
                  <a:pt x="63070" y="10670"/>
                </a:lnTo>
                <a:lnTo>
                  <a:pt x="63010" y="10780"/>
                </a:lnTo>
                <a:lnTo>
                  <a:pt x="63060" y="10930"/>
                </a:lnTo>
                <a:lnTo>
                  <a:pt x="63130" y="10960"/>
                </a:lnTo>
                <a:lnTo>
                  <a:pt x="63340" y="10930"/>
                </a:lnTo>
                <a:lnTo>
                  <a:pt x="63440" y="10960"/>
                </a:lnTo>
                <a:lnTo>
                  <a:pt x="63500" y="11050"/>
                </a:lnTo>
                <a:lnTo>
                  <a:pt x="63540" y="11140"/>
                </a:lnTo>
                <a:lnTo>
                  <a:pt x="63600" y="11210"/>
                </a:lnTo>
                <a:lnTo>
                  <a:pt x="63720" y="11220"/>
                </a:lnTo>
                <a:lnTo>
                  <a:pt x="63610" y="11150"/>
                </a:lnTo>
                <a:lnTo>
                  <a:pt x="63650" y="11090"/>
                </a:lnTo>
                <a:lnTo>
                  <a:pt x="63680" y="11040"/>
                </a:lnTo>
                <a:lnTo>
                  <a:pt x="63730" y="11000"/>
                </a:lnTo>
                <a:lnTo>
                  <a:pt x="63770" y="10960"/>
                </a:lnTo>
                <a:lnTo>
                  <a:pt x="63840" y="11070"/>
                </a:lnTo>
                <a:lnTo>
                  <a:pt x="63920" y="11130"/>
                </a:lnTo>
                <a:lnTo>
                  <a:pt x="64000" y="11120"/>
                </a:lnTo>
                <a:lnTo>
                  <a:pt x="64070" y="11020"/>
                </a:lnTo>
                <a:lnTo>
                  <a:pt x="64130" y="11180"/>
                </a:lnTo>
                <a:lnTo>
                  <a:pt x="64040" y="11240"/>
                </a:lnTo>
                <a:lnTo>
                  <a:pt x="63890" y="11280"/>
                </a:lnTo>
                <a:lnTo>
                  <a:pt x="63770" y="11340"/>
                </a:lnTo>
                <a:lnTo>
                  <a:pt x="63870" y="11360"/>
                </a:lnTo>
                <a:lnTo>
                  <a:pt x="63940" y="11420"/>
                </a:lnTo>
                <a:lnTo>
                  <a:pt x="64000" y="11470"/>
                </a:lnTo>
                <a:lnTo>
                  <a:pt x="64070" y="11520"/>
                </a:lnTo>
                <a:lnTo>
                  <a:pt x="64160" y="11550"/>
                </a:lnTo>
                <a:lnTo>
                  <a:pt x="64330" y="11590"/>
                </a:lnTo>
                <a:lnTo>
                  <a:pt x="64420" y="11650"/>
                </a:lnTo>
                <a:lnTo>
                  <a:pt x="64230" y="12030"/>
                </a:lnTo>
                <a:lnTo>
                  <a:pt x="64100" y="12180"/>
                </a:lnTo>
                <a:lnTo>
                  <a:pt x="64010" y="12080"/>
                </a:lnTo>
                <a:lnTo>
                  <a:pt x="63970" y="12100"/>
                </a:lnTo>
                <a:lnTo>
                  <a:pt x="63870" y="12130"/>
                </a:lnTo>
                <a:lnTo>
                  <a:pt x="63840" y="12150"/>
                </a:lnTo>
                <a:lnTo>
                  <a:pt x="63810" y="12080"/>
                </a:lnTo>
                <a:lnTo>
                  <a:pt x="63790" y="12040"/>
                </a:lnTo>
                <a:lnTo>
                  <a:pt x="63720" y="11960"/>
                </a:lnTo>
                <a:lnTo>
                  <a:pt x="63690" y="11780"/>
                </a:lnTo>
                <a:lnTo>
                  <a:pt x="63510" y="11720"/>
                </a:lnTo>
                <a:lnTo>
                  <a:pt x="63370" y="11790"/>
                </a:lnTo>
                <a:lnTo>
                  <a:pt x="63440" y="12020"/>
                </a:lnTo>
                <a:lnTo>
                  <a:pt x="63330" y="11970"/>
                </a:lnTo>
                <a:lnTo>
                  <a:pt x="63040" y="11790"/>
                </a:lnTo>
                <a:lnTo>
                  <a:pt x="62980" y="11740"/>
                </a:lnTo>
                <a:close/>
                <a:moveTo>
                  <a:pt x="61300" y="10090"/>
                </a:moveTo>
                <a:lnTo>
                  <a:pt x="61480" y="9980"/>
                </a:lnTo>
                <a:lnTo>
                  <a:pt x="61400" y="9830"/>
                </a:lnTo>
                <a:lnTo>
                  <a:pt x="61230" y="9740"/>
                </a:lnTo>
                <a:lnTo>
                  <a:pt x="61130" y="9810"/>
                </a:lnTo>
                <a:lnTo>
                  <a:pt x="61120" y="9900"/>
                </a:lnTo>
                <a:lnTo>
                  <a:pt x="61090" y="9990"/>
                </a:lnTo>
                <a:lnTo>
                  <a:pt x="61040" y="10050"/>
                </a:lnTo>
                <a:lnTo>
                  <a:pt x="60960" y="10030"/>
                </a:lnTo>
                <a:lnTo>
                  <a:pt x="60910" y="9930"/>
                </a:lnTo>
                <a:lnTo>
                  <a:pt x="60900" y="9820"/>
                </a:lnTo>
                <a:lnTo>
                  <a:pt x="60940" y="9750"/>
                </a:lnTo>
                <a:lnTo>
                  <a:pt x="61010" y="9780"/>
                </a:lnTo>
                <a:lnTo>
                  <a:pt x="61020" y="9620"/>
                </a:lnTo>
                <a:lnTo>
                  <a:pt x="60880" y="9440"/>
                </a:lnTo>
                <a:lnTo>
                  <a:pt x="60690" y="9350"/>
                </a:lnTo>
                <a:lnTo>
                  <a:pt x="60500" y="9480"/>
                </a:lnTo>
                <a:lnTo>
                  <a:pt x="60460" y="9430"/>
                </a:lnTo>
                <a:lnTo>
                  <a:pt x="60420" y="9420"/>
                </a:lnTo>
                <a:lnTo>
                  <a:pt x="60380" y="9420"/>
                </a:lnTo>
                <a:lnTo>
                  <a:pt x="60330" y="9410"/>
                </a:lnTo>
                <a:lnTo>
                  <a:pt x="60440" y="9260"/>
                </a:lnTo>
                <a:lnTo>
                  <a:pt x="60610" y="9220"/>
                </a:lnTo>
                <a:lnTo>
                  <a:pt x="60910" y="9220"/>
                </a:lnTo>
                <a:lnTo>
                  <a:pt x="61180" y="9110"/>
                </a:lnTo>
                <a:lnTo>
                  <a:pt x="61290" y="9110"/>
                </a:lnTo>
                <a:lnTo>
                  <a:pt x="61360" y="9220"/>
                </a:lnTo>
                <a:lnTo>
                  <a:pt x="61530" y="9130"/>
                </a:lnTo>
                <a:lnTo>
                  <a:pt x="61740" y="9180"/>
                </a:lnTo>
                <a:lnTo>
                  <a:pt x="61950" y="9320"/>
                </a:lnTo>
                <a:lnTo>
                  <a:pt x="62110" y="9480"/>
                </a:lnTo>
                <a:lnTo>
                  <a:pt x="62190" y="9590"/>
                </a:lnTo>
                <a:lnTo>
                  <a:pt x="62260" y="9720"/>
                </a:lnTo>
                <a:lnTo>
                  <a:pt x="62320" y="9860"/>
                </a:lnTo>
                <a:lnTo>
                  <a:pt x="62350" y="10170"/>
                </a:lnTo>
                <a:lnTo>
                  <a:pt x="62390" y="10260"/>
                </a:lnTo>
                <a:lnTo>
                  <a:pt x="62570" y="10460"/>
                </a:lnTo>
                <a:lnTo>
                  <a:pt x="62640" y="10460"/>
                </a:lnTo>
                <a:lnTo>
                  <a:pt x="62760" y="10510"/>
                </a:lnTo>
                <a:lnTo>
                  <a:pt x="62860" y="10520"/>
                </a:lnTo>
                <a:lnTo>
                  <a:pt x="62720" y="10660"/>
                </a:lnTo>
                <a:lnTo>
                  <a:pt x="62520" y="10610"/>
                </a:lnTo>
                <a:lnTo>
                  <a:pt x="62110" y="10340"/>
                </a:lnTo>
                <a:lnTo>
                  <a:pt x="61930" y="10300"/>
                </a:lnTo>
                <a:lnTo>
                  <a:pt x="61720" y="10300"/>
                </a:lnTo>
                <a:lnTo>
                  <a:pt x="61510" y="10260"/>
                </a:lnTo>
                <a:lnTo>
                  <a:pt x="61300" y="10090"/>
                </a:lnTo>
                <a:close/>
                <a:moveTo>
                  <a:pt x="62270" y="12330"/>
                </a:moveTo>
                <a:lnTo>
                  <a:pt x="62280" y="12330"/>
                </a:lnTo>
                <a:lnTo>
                  <a:pt x="62410" y="12290"/>
                </a:lnTo>
                <a:lnTo>
                  <a:pt x="62490" y="12380"/>
                </a:lnTo>
                <a:lnTo>
                  <a:pt x="62600" y="12610"/>
                </a:lnTo>
                <a:lnTo>
                  <a:pt x="62760" y="12770"/>
                </a:lnTo>
                <a:lnTo>
                  <a:pt x="62800" y="12830"/>
                </a:lnTo>
                <a:lnTo>
                  <a:pt x="62860" y="12990"/>
                </a:lnTo>
                <a:lnTo>
                  <a:pt x="63010" y="13260"/>
                </a:lnTo>
                <a:lnTo>
                  <a:pt x="63080" y="13350"/>
                </a:lnTo>
                <a:lnTo>
                  <a:pt x="63180" y="13380"/>
                </a:lnTo>
                <a:lnTo>
                  <a:pt x="63280" y="13460"/>
                </a:lnTo>
                <a:lnTo>
                  <a:pt x="63660" y="13850"/>
                </a:lnTo>
                <a:lnTo>
                  <a:pt x="63690" y="13930"/>
                </a:lnTo>
                <a:lnTo>
                  <a:pt x="63840" y="14190"/>
                </a:lnTo>
                <a:lnTo>
                  <a:pt x="63890" y="14260"/>
                </a:lnTo>
                <a:lnTo>
                  <a:pt x="64000" y="14240"/>
                </a:lnTo>
                <a:lnTo>
                  <a:pt x="64040" y="14150"/>
                </a:lnTo>
                <a:lnTo>
                  <a:pt x="64080" y="13470"/>
                </a:lnTo>
                <a:lnTo>
                  <a:pt x="64130" y="13380"/>
                </a:lnTo>
                <a:lnTo>
                  <a:pt x="64220" y="13340"/>
                </a:lnTo>
                <a:lnTo>
                  <a:pt x="64450" y="13380"/>
                </a:lnTo>
                <a:lnTo>
                  <a:pt x="64580" y="13380"/>
                </a:lnTo>
                <a:lnTo>
                  <a:pt x="64510" y="13480"/>
                </a:lnTo>
                <a:lnTo>
                  <a:pt x="64240" y="13530"/>
                </a:lnTo>
                <a:lnTo>
                  <a:pt x="64180" y="13600"/>
                </a:lnTo>
                <a:lnTo>
                  <a:pt x="64190" y="13770"/>
                </a:lnTo>
                <a:lnTo>
                  <a:pt x="64230" y="13890"/>
                </a:lnTo>
                <a:lnTo>
                  <a:pt x="64280" y="13980"/>
                </a:lnTo>
                <a:lnTo>
                  <a:pt x="64350" y="14070"/>
                </a:lnTo>
                <a:lnTo>
                  <a:pt x="64450" y="14160"/>
                </a:lnTo>
                <a:lnTo>
                  <a:pt x="64520" y="14200"/>
                </a:lnTo>
                <a:lnTo>
                  <a:pt x="64730" y="14190"/>
                </a:lnTo>
                <a:lnTo>
                  <a:pt x="64820" y="14260"/>
                </a:lnTo>
                <a:lnTo>
                  <a:pt x="64880" y="14400"/>
                </a:lnTo>
                <a:lnTo>
                  <a:pt x="64920" y="14550"/>
                </a:lnTo>
                <a:lnTo>
                  <a:pt x="64930" y="14660"/>
                </a:lnTo>
                <a:lnTo>
                  <a:pt x="64960" y="14770"/>
                </a:lnTo>
                <a:lnTo>
                  <a:pt x="65040" y="14850"/>
                </a:lnTo>
                <a:lnTo>
                  <a:pt x="65150" y="14900"/>
                </a:lnTo>
                <a:lnTo>
                  <a:pt x="65390" y="14980"/>
                </a:lnTo>
                <a:lnTo>
                  <a:pt x="65440" y="14990"/>
                </a:lnTo>
                <a:lnTo>
                  <a:pt x="65560" y="14930"/>
                </a:lnTo>
                <a:lnTo>
                  <a:pt x="65630" y="14960"/>
                </a:lnTo>
                <a:lnTo>
                  <a:pt x="65700" y="15030"/>
                </a:lnTo>
                <a:lnTo>
                  <a:pt x="65770" y="15060"/>
                </a:lnTo>
                <a:lnTo>
                  <a:pt x="66280" y="14980"/>
                </a:lnTo>
                <a:lnTo>
                  <a:pt x="66430" y="15000"/>
                </a:lnTo>
                <a:lnTo>
                  <a:pt x="66570" y="15070"/>
                </a:lnTo>
                <a:lnTo>
                  <a:pt x="66950" y="15310"/>
                </a:lnTo>
                <a:lnTo>
                  <a:pt x="66950" y="15180"/>
                </a:lnTo>
                <a:lnTo>
                  <a:pt x="67020" y="15120"/>
                </a:lnTo>
                <a:lnTo>
                  <a:pt x="67230" y="15060"/>
                </a:lnTo>
                <a:lnTo>
                  <a:pt x="67250" y="15150"/>
                </a:lnTo>
                <a:lnTo>
                  <a:pt x="67300" y="15200"/>
                </a:lnTo>
                <a:lnTo>
                  <a:pt x="67370" y="15210"/>
                </a:lnTo>
                <a:lnTo>
                  <a:pt x="67470" y="15190"/>
                </a:lnTo>
                <a:lnTo>
                  <a:pt x="67450" y="15160"/>
                </a:lnTo>
                <a:lnTo>
                  <a:pt x="67430" y="15090"/>
                </a:lnTo>
                <a:lnTo>
                  <a:pt x="67410" y="15060"/>
                </a:lnTo>
                <a:lnTo>
                  <a:pt x="67530" y="15100"/>
                </a:lnTo>
                <a:lnTo>
                  <a:pt x="67640" y="15190"/>
                </a:lnTo>
                <a:lnTo>
                  <a:pt x="67810" y="15370"/>
                </a:lnTo>
                <a:lnTo>
                  <a:pt x="67690" y="15390"/>
                </a:lnTo>
                <a:lnTo>
                  <a:pt x="67610" y="15340"/>
                </a:lnTo>
                <a:lnTo>
                  <a:pt x="67550" y="15340"/>
                </a:lnTo>
                <a:lnTo>
                  <a:pt x="67530" y="15490"/>
                </a:lnTo>
                <a:lnTo>
                  <a:pt x="67540" y="15660"/>
                </a:lnTo>
                <a:lnTo>
                  <a:pt x="67670" y="15940"/>
                </a:lnTo>
                <a:lnTo>
                  <a:pt x="67700" y="16080"/>
                </a:lnTo>
                <a:lnTo>
                  <a:pt x="67740" y="16180"/>
                </a:lnTo>
                <a:lnTo>
                  <a:pt x="67850" y="16210"/>
                </a:lnTo>
                <a:lnTo>
                  <a:pt x="68100" y="16250"/>
                </a:lnTo>
                <a:lnTo>
                  <a:pt x="68300" y="16350"/>
                </a:lnTo>
                <a:lnTo>
                  <a:pt x="68360" y="16370"/>
                </a:lnTo>
                <a:lnTo>
                  <a:pt x="68440" y="16350"/>
                </a:lnTo>
                <a:lnTo>
                  <a:pt x="68480" y="16310"/>
                </a:lnTo>
                <a:lnTo>
                  <a:pt x="68510" y="16260"/>
                </a:lnTo>
                <a:lnTo>
                  <a:pt x="68530" y="16250"/>
                </a:lnTo>
                <a:lnTo>
                  <a:pt x="68530" y="16200"/>
                </a:lnTo>
                <a:lnTo>
                  <a:pt x="68480" y="16090"/>
                </a:lnTo>
                <a:lnTo>
                  <a:pt x="68400" y="15980"/>
                </a:lnTo>
                <a:lnTo>
                  <a:pt x="68180" y="15880"/>
                </a:lnTo>
                <a:lnTo>
                  <a:pt x="68090" y="15760"/>
                </a:lnTo>
                <a:lnTo>
                  <a:pt x="67980" y="15490"/>
                </a:lnTo>
                <a:lnTo>
                  <a:pt x="67940" y="15280"/>
                </a:lnTo>
                <a:lnTo>
                  <a:pt x="67900" y="15220"/>
                </a:lnTo>
                <a:lnTo>
                  <a:pt x="67840" y="15190"/>
                </a:lnTo>
                <a:lnTo>
                  <a:pt x="67670" y="15120"/>
                </a:lnTo>
                <a:lnTo>
                  <a:pt x="67640" y="15090"/>
                </a:lnTo>
                <a:lnTo>
                  <a:pt x="67630" y="15000"/>
                </a:lnTo>
                <a:lnTo>
                  <a:pt x="67590" y="14870"/>
                </a:lnTo>
                <a:lnTo>
                  <a:pt x="67500" y="14810"/>
                </a:lnTo>
                <a:lnTo>
                  <a:pt x="67350" y="14880"/>
                </a:lnTo>
                <a:lnTo>
                  <a:pt x="67230" y="14750"/>
                </a:lnTo>
                <a:lnTo>
                  <a:pt x="67120" y="14860"/>
                </a:lnTo>
                <a:lnTo>
                  <a:pt x="67000" y="14780"/>
                </a:lnTo>
                <a:lnTo>
                  <a:pt x="66770" y="14500"/>
                </a:lnTo>
                <a:lnTo>
                  <a:pt x="66460" y="14230"/>
                </a:lnTo>
                <a:lnTo>
                  <a:pt x="66370" y="14090"/>
                </a:lnTo>
                <a:lnTo>
                  <a:pt x="66310" y="14070"/>
                </a:lnTo>
                <a:lnTo>
                  <a:pt x="66190" y="14130"/>
                </a:lnTo>
                <a:lnTo>
                  <a:pt x="66270" y="13970"/>
                </a:lnTo>
                <a:lnTo>
                  <a:pt x="66400" y="13810"/>
                </a:lnTo>
                <a:lnTo>
                  <a:pt x="66550" y="13700"/>
                </a:lnTo>
                <a:lnTo>
                  <a:pt x="66680" y="13730"/>
                </a:lnTo>
                <a:lnTo>
                  <a:pt x="66980" y="13970"/>
                </a:lnTo>
                <a:lnTo>
                  <a:pt x="67010" y="14050"/>
                </a:lnTo>
                <a:lnTo>
                  <a:pt x="67060" y="14280"/>
                </a:lnTo>
                <a:lnTo>
                  <a:pt x="67090" y="14320"/>
                </a:lnTo>
                <a:lnTo>
                  <a:pt x="67980" y="14980"/>
                </a:lnTo>
                <a:lnTo>
                  <a:pt x="68160" y="15060"/>
                </a:lnTo>
                <a:lnTo>
                  <a:pt x="68580" y="15190"/>
                </a:lnTo>
                <a:lnTo>
                  <a:pt x="68700" y="15280"/>
                </a:lnTo>
                <a:lnTo>
                  <a:pt x="68820" y="15400"/>
                </a:lnTo>
                <a:lnTo>
                  <a:pt x="69110" y="15640"/>
                </a:lnTo>
                <a:lnTo>
                  <a:pt x="69220" y="15680"/>
                </a:lnTo>
                <a:lnTo>
                  <a:pt x="69720" y="16050"/>
                </a:lnTo>
                <a:lnTo>
                  <a:pt x="69840" y="16120"/>
                </a:lnTo>
                <a:lnTo>
                  <a:pt x="69960" y="16150"/>
                </a:lnTo>
                <a:lnTo>
                  <a:pt x="70080" y="16160"/>
                </a:lnTo>
                <a:lnTo>
                  <a:pt x="70230" y="16120"/>
                </a:lnTo>
                <a:lnTo>
                  <a:pt x="70170" y="16290"/>
                </a:lnTo>
                <a:lnTo>
                  <a:pt x="70210" y="16400"/>
                </a:lnTo>
                <a:lnTo>
                  <a:pt x="70300" y="16470"/>
                </a:lnTo>
                <a:lnTo>
                  <a:pt x="70350" y="16550"/>
                </a:lnTo>
                <a:lnTo>
                  <a:pt x="70320" y="16730"/>
                </a:lnTo>
                <a:lnTo>
                  <a:pt x="70120" y="16950"/>
                </a:lnTo>
                <a:lnTo>
                  <a:pt x="70060" y="17110"/>
                </a:lnTo>
                <a:lnTo>
                  <a:pt x="69990" y="17060"/>
                </a:lnTo>
                <a:lnTo>
                  <a:pt x="69840" y="16900"/>
                </a:lnTo>
                <a:lnTo>
                  <a:pt x="69800" y="16860"/>
                </a:lnTo>
                <a:lnTo>
                  <a:pt x="69260" y="16610"/>
                </a:lnTo>
                <a:lnTo>
                  <a:pt x="69120" y="16570"/>
                </a:lnTo>
                <a:lnTo>
                  <a:pt x="68960" y="16550"/>
                </a:lnTo>
                <a:lnTo>
                  <a:pt x="68970" y="16570"/>
                </a:lnTo>
                <a:lnTo>
                  <a:pt x="68950" y="16600"/>
                </a:lnTo>
                <a:lnTo>
                  <a:pt x="68920" y="16630"/>
                </a:lnTo>
                <a:lnTo>
                  <a:pt x="68910" y="16640"/>
                </a:lnTo>
                <a:lnTo>
                  <a:pt x="68890" y="16680"/>
                </a:lnTo>
                <a:lnTo>
                  <a:pt x="68850" y="16660"/>
                </a:lnTo>
                <a:lnTo>
                  <a:pt x="68800" y="16630"/>
                </a:lnTo>
                <a:lnTo>
                  <a:pt x="68720" y="16600"/>
                </a:lnTo>
                <a:lnTo>
                  <a:pt x="68630" y="16510"/>
                </a:lnTo>
                <a:lnTo>
                  <a:pt x="68560" y="16490"/>
                </a:lnTo>
                <a:lnTo>
                  <a:pt x="68360" y="16500"/>
                </a:lnTo>
                <a:lnTo>
                  <a:pt x="68300" y="16590"/>
                </a:lnTo>
                <a:lnTo>
                  <a:pt x="68320" y="16690"/>
                </a:lnTo>
                <a:lnTo>
                  <a:pt x="68420" y="16740"/>
                </a:lnTo>
                <a:lnTo>
                  <a:pt x="68520" y="16760"/>
                </a:lnTo>
                <a:lnTo>
                  <a:pt x="68590" y="16820"/>
                </a:lnTo>
                <a:lnTo>
                  <a:pt x="68650" y="16880"/>
                </a:lnTo>
                <a:lnTo>
                  <a:pt x="68730" y="16920"/>
                </a:lnTo>
                <a:lnTo>
                  <a:pt x="68810" y="16940"/>
                </a:lnTo>
                <a:lnTo>
                  <a:pt x="69050" y="16920"/>
                </a:lnTo>
                <a:lnTo>
                  <a:pt x="69210" y="16990"/>
                </a:lnTo>
                <a:lnTo>
                  <a:pt x="69260" y="17140"/>
                </a:lnTo>
                <a:lnTo>
                  <a:pt x="69200" y="17290"/>
                </a:lnTo>
                <a:lnTo>
                  <a:pt x="69050" y="17360"/>
                </a:lnTo>
                <a:lnTo>
                  <a:pt x="69030" y="17440"/>
                </a:lnTo>
                <a:lnTo>
                  <a:pt x="69080" y="17600"/>
                </a:lnTo>
                <a:lnTo>
                  <a:pt x="69150" y="17750"/>
                </a:lnTo>
                <a:lnTo>
                  <a:pt x="69190" y="17820"/>
                </a:lnTo>
                <a:lnTo>
                  <a:pt x="69280" y="17830"/>
                </a:lnTo>
                <a:lnTo>
                  <a:pt x="69470" y="17800"/>
                </a:lnTo>
                <a:lnTo>
                  <a:pt x="69610" y="17820"/>
                </a:lnTo>
                <a:lnTo>
                  <a:pt x="69540" y="17980"/>
                </a:lnTo>
                <a:lnTo>
                  <a:pt x="69620" y="17960"/>
                </a:lnTo>
                <a:lnTo>
                  <a:pt x="69830" y="17850"/>
                </a:lnTo>
                <a:lnTo>
                  <a:pt x="69840" y="17840"/>
                </a:lnTo>
                <a:lnTo>
                  <a:pt x="69920" y="17790"/>
                </a:lnTo>
                <a:lnTo>
                  <a:pt x="70000" y="17780"/>
                </a:lnTo>
                <a:lnTo>
                  <a:pt x="70070" y="17640"/>
                </a:lnTo>
                <a:lnTo>
                  <a:pt x="70180" y="17160"/>
                </a:lnTo>
                <a:lnTo>
                  <a:pt x="70390" y="16760"/>
                </a:lnTo>
                <a:lnTo>
                  <a:pt x="70460" y="16670"/>
                </a:lnTo>
                <a:lnTo>
                  <a:pt x="70620" y="16640"/>
                </a:lnTo>
                <a:lnTo>
                  <a:pt x="70770" y="16740"/>
                </a:lnTo>
                <a:lnTo>
                  <a:pt x="71670" y="17850"/>
                </a:lnTo>
                <a:lnTo>
                  <a:pt x="71810" y="17970"/>
                </a:lnTo>
                <a:lnTo>
                  <a:pt x="71820" y="17980"/>
                </a:lnTo>
                <a:lnTo>
                  <a:pt x="71800" y="18000"/>
                </a:lnTo>
                <a:lnTo>
                  <a:pt x="71730" y="18070"/>
                </a:lnTo>
                <a:lnTo>
                  <a:pt x="71600" y="18120"/>
                </a:lnTo>
                <a:lnTo>
                  <a:pt x="71360" y="18310"/>
                </a:lnTo>
                <a:lnTo>
                  <a:pt x="71250" y="18360"/>
                </a:lnTo>
                <a:lnTo>
                  <a:pt x="71030" y="18420"/>
                </a:lnTo>
                <a:lnTo>
                  <a:pt x="70870" y="18420"/>
                </a:lnTo>
                <a:lnTo>
                  <a:pt x="70680" y="18380"/>
                </a:lnTo>
                <a:lnTo>
                  <a:pt x="70510" y="18360"/>
                </a:lnTo>
                <a:lnTo>
                  <a:pt x="70380" y="18770"/>
                </a:lnTo>
                <a:lnTo>
                  <a:pt x="70310" y="18850"/>
                </a:lnTo>
                <a:lnTo>
                  <a:pt x="70260" y="18970"/>
                </a:lnTo>
                <a:lnTo>
                  <a:pt x="70250" y="19050"/>
                </a:lnTo>
                <a:lnTo>
                  <a:pt x="70290" y="19200"/>
                </a:lnTo>
                <a:lnTo>
                  <a:pt x="70330" y="19260"/>
                </a:lnTo>
                <a:lnTo>
                  <a:pt x="70370" y="19280"/>
                </a:lnTo>
                <a:lnTo>
                  <a:pt x="70690" y="19280"/>
                </a:lnTo>
                <a:lnTo>
                  <a:pt x="70740" y="19290"/>
                </a:lnTo>
                <a:lnTo>
                  <a:pt x="70760" y="19320"/>
                </a:lnTo>
                <a:lnTo>
                  <a:pt x="70740" y="19360"/>
                </a:lnTo>
                <a:lnTo>
                  <a:pt x="70270" y="19800"/>
                </a:lnTo>
                <a:lnTo>
                  <a:pt x="70230" y="19900"/>
                </a:lnTo>
                <a:lnTo>
                  <a:pt x="70220" y="19970"/>
                </a:lnTo>
                <a:lnTo>
                  <a:pt x="70260" y="20550"/>
                </a:lnTo>
                <a:lnTo>
                  <a:pt x="69950" y="21060"/>
                </a:lnTo>
                <a:lnTo>
                  <a:pt x="69890" y="21120"/>
                </a:lnTo>
                <a:lnTo>
                  <a:pt x="69790" y="21220"/>
                </a:lnTo>
                <a:lnTo>
                  <a:pt x="69730" y="21240"/>
                </a:lnTo>
                <a:lnTo>
                  <a:pt x="69490" y="21290"/>
                </a:lnTo>
                <a:lnTo>
                  <a:pt x="69440" y="21310"/>
                </a:lnTo>
                <a:lnTo>
                  <a:pt x="69370" y="21360"/>
                </a:lnTo>
                <a:lnTo>
                  <a:pt x="69270" y="21410"/>
                </a:lnTo>
                <a:lnTo>
                  <a:pt x="69150" y="21570"/>
                </a:lnTo>
                <a:lnTo>
                  <a:pt x="68910" y="22160"/>
                </a:lnTo>
                <a:lnTo>
                  <a:pt x="68840" y="22190"/>
                </a:lnTo>
                <a:lnTo>
                  <a:pt x="68770" y="22170"/>
                </a:lnTo>
                <a:lnTo>
                  <a:pt x="68720" y="22150"/>
                </a:lnTo>
                <a:lnTo>
                  <a:pt x="68630" y="22060"/>
                </a:lnTo>
                <a:lnTo>
                  <a:pt x="68590" y="22030"/>
                </a:lnTo>
                <a:lnTo>
                  <a:pt x="68550" y="22030"/>
                </a:lnTo>
                <a:lnTo>
                  <a:pt x="68500" y="22050"/>
                </a:lnTo>
                <a:lnTo>
                  <a:pt x="68450" y="22100"/>
                </a:lnTo>
                <a:lnTo>
                  <a:pt x="68360" y="22290"/>
                </a:lnTo>
                <a:lnTo>
                  <a:pt x="68280" y="22200"/>
                </a:lnTo>
                <a:lnTo>
                  <a:pt x="68250" y="22140"/>
                </a:lnTo>
                <a:lnTo>
                  <a:pt x="68250" y="22110"/>
                </a:lnTo>
                <a:lnTo>
                  <a:pt x="68260" y="22080"/>
                </a:lnTo>
                <a:lnTo>
                  <a:pt x="68310" y="22000"/>
                </a:lnTo>
                <a:lnTo>
                  <a:pt x="68320" y="21970"/>
                </a:lnTo>
                <a:lnTo>
                  <a:pt x="68320" y="21950"/>
                </a:lnTo>
                <a:lnTo>
                  <a:pt x="68300" y="21930"/>
                </a:lnTo>
                <a:lnTo>
                  <a:pt x="68260" y="21920"/>
                </a:lnTo>
                <a:lnTo>
                  <a:pt x="68190" y="21900"/>
                </a:lnTo>
                <a:lnTo>
                  <a:pt x="68050" y="21890"/>
                </a:lnTo>
                <a:lnTo>
                  <a:pt x="67900" y="21850"/>
                </a:lnTo>
                <a:lnTo>
                  <a:pt x="67880" y="21840"/>
                </a:lnTo>
                <a:lnTo>
                  <a:pt x="67870" y="21810"/>
                </a:lnTo>
                <a:lnTo>
                  <a:pt x="67880" y="21760"/>
                </a:lnTo>
                <a:lnTo>
                  <a:pt x="67870" y="21720"/>
                </a:lnTo>
                <a:lnTo>
                  <a:pt x="67850" y="21680"/>
                </a:lnTo>
                <a:lnTo>
                  <a:pt x="67780" y="21560"/>
                </a:lnTo>
                <a:lnTo>
                  <a:pt x="67760" y="21540"/>
                </a:lnTo>
                <a:lnTo>
                  <a:pt x="67720" y="21490"/>
                </a:lnTo>
                <a:lnTo>
                  <a:pt x="67710" y="21470"/>
                </a:lnTo>
                <a:lnTo>
                  <a:pt x="67700" y="21440"/>
                </a:lnTo>
                <a:lnTo>
                  <a:pt x="67690" y="21420"/>
                </a:lnTo>
                <a:lnTo>
                  <a:pt x="67680" y="21430"/>
                </a:lnTo>
                <a:lnTo>
                  <a:pt x="67650" y="21450"/>
                </a:lnTo>
                <a:lnTo>
                  <a:pt x="67590" y="21520"/>
                </a:lnTo>
                <a:lnTo>
                  <a:pt x="67470" y="21580"/>
                </a:lnTo>
                <a:lnTo>
                  <a:pt x="67440" y="21600"/>
                </a:lnTo>
                <a:lnTo>
                  <a:pt x="67430" y="21630"/>
                </a:lnTo>
                <a:lnTo>
                  <a:pt x="67430" y="21680"/>
                </a:lnTo>
                <a:lnTo>
                  <a:pt x="67430" y="21720"/>
                </a:lnTo>
                <a:lnTo>
                  <a:pt x="67450" y="21790"/>
                </a:lnTo>
                <a:lnTo>
                  <a:pt x="67450" y="21800"/>
                </a:lnTo>
                <a:lnTo>
                  <a:pt x="67420" y="21880"/>
                </a:lnTo>
                <a:lnTo>
                  <a:pt x="67410" y="21940"/>
                </a:lnTo>
                <a:lnTo>
                  <a:pt x="67380" y="22000"/>
                </a:lnTo>
                <a:lnTo>
                  <a:pt x="67330" y="22070"/>
                </a:lnTo>
                <a:lnTo>
                  <a:pt x="67170" y="22100"/>
                </a:lnTo>
                <a:lnTo>
                  <a:pt x="67060" y="22120"/>
                </a:lnTo>
                <a:lnTo>
                  <a:pt x="66950" y="22110"/>
                </a:lnTo>
                <a:lnTo>
                  <a:pt x="66930" y="22110"/>
                </a:lnTo>
                <a:lnTo>
                  <a:pt x="66910" y="22140"/>
                </a:lnTo>
                <a:lnTo>
                  <a:pt x="66890" y="22270"/>
                </a:lnTo>
                <a:lnTo>
                  <a:pt x="66760" y="22290"/>
                </a:lnTo>
                <a:lnTo>
                  <a:pt x="66590" y="22340"/>
                </a:lnTo>
                <a:lnTo>
                  <a:pt x="66510" y="22390"/>
                </a:lnTo>
                <a:lnTo>
                  <a:pt x="66460" y="22510"/>
                </a:lnTo>
                <a:lnTo>
                  <a:pt x="66460" y="22620"/>
                </a:lnTo>
                <a:lnTo>
                  <a:pt x="66450" y="22650"/>
                </a:lnTo>
                <a:lnTo>
                  <a:pt x="66420" y="22670"/>
                </a:lnTo>
                <a:lnTo>
                  <a:pt x="66360" y="22660"/>
                </a:lnTo>
                <a:lnTo>
                  <a:pt x="66310" y="22650"/>
                </a:lnTo>
                <a:lnTo>
                  <a:pt x="66220" y="22650"/>
                </a:lnTo>
                <a:lnTo>
                  <a:pt x="66170" y="22640"/>
                </a:lnTo>
                <a:lnTo>
                  <a:pt x="66140" y="22610"/>
                </a:lnTo>
                <a:lnTo>
                  <a:pt x="66100" y="22550"/>
                </a:lnTo>
                <a:lnTo>
                  <a:pt x="66060" y="22500"/>
                </a:lnTo>
                <a:lnTo>
                  <a:pt x="66020" y="22430"/>
                </a:lnTo>
                <a:lnTo>
                  <a:pt x="65970" y="22410"/>
                </a:lnTo>
                <a:lnTo>
                  <a:pt x="65920" y="22420"/>
                </a:lnTo>
                <a:lnTo>
                  <a:pt x="65850" y="22470"/>
                </a:lnTo>
                <a:lnTo>
                  <a:pt x="65850" y="22540"/>
                </a:lnTo>
                <a:lnTo>
                  <a:pt x="65870" y="22600"/>
                </a:lnTo>
                <a:lnTo>
                  <a:pt x="65870" y="22660"/>
                </a:lnTo>
                <a:lnTo>
                  <a:pt x="65870" y="22710"/>
                </a:lnTo>
                <a:lnTo>
                  <a:pt x="65830" y="22850"/>
                </a:lnTo>
                <a:lnTo>
                  <a:pt x="65820" y="22920"/>
                </a:lnTo>
                <a:lnTo>
                  <a:pt x="65820" y="22990"/>
                </a:lnTo>
                <a:lnTo>
                  <a:pt x="65830" y="23040"/>
                </a:lnTo>
                <a:lnTo>
                  <a:pt x="65760" y="23090"/>
                </a:lnTo>
                <a:lnTo>
                  <a:pt x="65630" y="23140"/>
                </a:lnTo>
                <a:lnTo>
                  <a:pt x="65120" y="23240"/>
                </a:lnTo>
                <a:lnTo>
                  <a:pt x="64920" y="23220"/>
                </a:lnTo>
                <a:lnTo>
                  <a:pt x="64490" y="23840"/>
                </a:lnTo>
                <a:lnTo>
                  <a:pt x="64370" y="24580"/>
                </a:lnTo>
                <a:lnTo>
                  <a:pt x="64290" y="24560"/>
                </a:lnTo>
                <a:lnTo>
                  <a:pt x="63980" y="24520"/>
                </a:lnTo>
                <a:lnTo>
                  <a:pt x="63800" y="24560"/>
                </a:lnTo>
                <a:lnTo>
                  <a:pt x="63670" y="24660"/>
                </a:lnTo>
                <a:lnTo>
                  <a:pt x="63570" y="24760"/>
                </a:lnTo>
                <a:lnTo>
                  <a:pt x="63440" y="24830"/>
                </a:lnTo>
                <a:lnTo>
                  <a:pt x="62890" y="24840"/>
                </a:lnTo>
                <a:lnTo>
                  <a:pt x="62610" y="24770"/>
                </a:lnTo>
                <a:lnTo>
                  <a:pt x="62520" y="24580"/>
                </a:lnTo>
                <a:lnTo>
                  <a:pt x="62450" y="24580"/>
                </a:lnTo>
                <a:lnTo>
                  <a:pt x="62400" y="24700"/>
                </a:lnTo>
                <a:lnTo>
                  <a:pt x="62130" y="24380"/>
                </a:lnTo>
                <a:lnTo>
                  <a:pt x="62030" y="24330"/>
                </a:lnTo>
                <a:lnTo>
                  <a:pt x="61840" y="24290"/>
                </a:lnTo>
                <a:lnTo>
                  <a:pt x="61740" y="24200"/>
                </a:lnTo>
                <a:lnTo>
                  <a:pt x="61590" y="23910"/>
                </a:lnTo>
                <a:lnTo>
                  <a:pt x="61500" y="23800"/>
                </a:lnTo>
                <a:lnTo>
                  <a:pt x="61350" y="23660"/>
                </a:lnTo>
                <a:lnTo>
                  <a:pt x="61180" y="23550"/>
                </a:lnTo>
                <a:lnTo>
                  <a:pt x="61050" y="23560"/>
                </a:lnTo>
                <a:lnTo>
                  <a:pt x="60960" y="23610"/>
                </a:lnTo>
                <a:lnTo>
                  <a:pt x="60930" y="23560"/>
                </a:lnTo>
                <a:lnTo>
                  <a:pt x="60920" y="23480"/>
                </a:lnTo>
                <a:lnTo>
                  <a:pt x="60910" y="23420"/>
                </a:lnTo>
                <a:lnTo>
                  <a:pt x="60800" y="23290"/>
                </a:lnTo>
                <a:lnTo>
                  <a:pt x="60750" y="23210"/>
                </a:lnTo>
                <a:lnTo>
                  <a:pt x="60730" y="23130"/>
                </a:lnTo>
                <a:lnTo>
                  <a:pt x="60670" y="23000"/>
                </a:lnTo>
                <a:lnTo>
                  <a:pt x="60070" y="22570"/>
                </a:lnTo>
                <a:lnTo>
                  <a:pt x="59960" y="22530"/>
                </a:lnTo>
                <a:lnTo>
                  <a:pt x="59660" y="22550"/>
                </a:lnTo>
                <a:lnTo>
                  <a:pt x="59560" y="22490"/>
                </a:lnTo>
                <a:lnTo>
                  <a:pt x="59470" y="22350"/>
                </a:lnTo>
                <a:lnTo>
                  <a:pt x="59340" y="22110"/>
                </a:lnTo>
                <a:lnTo>
                  <a:pt x="59240" y="22010"/>
                </a:lnTo>
                <a:lnTo>
                  <a:pt x="58930" y="21770"/>
                </a:lnTo>
                <a:lnTo>
                  <a:pt x="58850" y="21760"/>
                </a:lnTo>
                <a:lnTo>
                  <a:pt x="58800" y="21680"/>
                </a:lnTo>
                <a:lnTo>
                  <a:pt x="58740" y="21370"/>
                </a:lnTo>
                <a:lnTo>
                  <a:pt x="58710" y="20790"/>
                </a:lnTo>
                <a:lnTo>
                  <a:pt x="58650" y="20530"/>
                </a:lnTo>
                <a:lnTo>
                  <a:pt x="58520" y="20280"/>
                </a:lnTo>
                <a:lnTo>
                  <a:pt x="58430" y="20020"/>
                </a:lnTo>
                <a:lnTo>
                  <a:pt x="58480" y="19760"/>
                </a:lnTo>
                <a:lnTo>
                  <a:pt x="58560" y="19860"/>
                </a:lnTo>
                <a:lnTo>
                  <a:pt x="58650" y="19870"/>
                </a:lnTo>
                <a:lnTo>
                  <a:pt x="58730" y="19810"/>
                </a:lnTo>
                <a:lnTo>
                  <a:pt x="58770" y="19680"/>
                </a:lnTo>
                <a:lnTo>
                  <a:pt x="58700" y="19590"/>
                </a:lnTo>
                <a:lnTo>
                  <a:pt x="58430" y="19490"/>
                </a:lnTo>
                <a:lnTo>
                  <a:pt x="58370" y="19430"/>
                </a:lnTo>
                <a:lnTo>
                  <a:pt x="58350" y="19270"/>
                </a:lnTo>
                <a:lnTo>
                  <a:pt x="58270" y="18980"/>
                </a:lnTo>
                <a:lnTo>
                  <a:pt x="58260" y="18810"/>
                </a:lnTo>
                <a:lnTo>
                  <a:pt x="58220" y="18650"/>
                </a:lnTo>
                <a:lnTo>
                  <a:pt x="58060" y="18380"/>
                </a:lnTo>
                <a:lnTo>
                  <a:pt x="58030" y="18250"/>
                </a:lnTo>
                <a:lnTo>
                  <a:pt x="57970" y="17950"/>
                </a:lnTo>
                <a:lnTo>
                  <a:pt x="57850" y="17660"/>
                </a:lnTo>
                <a:lnTo>
                  <a:pt x="57670" y="17410"/>
                </a:lnTo>
                <a:lnTo>
                  <a:pt x="57560" y="17300"/>
                </a:lnTo>
                <a:lnTo>
                  <a:pt x="57870" y="17160"/>
                </a:lnTo>
                <a:lnTo>
                  <a:pt x="58310" y="16880"/>
                </a:lnTo>
                <a:lnTo>
                  <a:pt x="58370" y="16830"/>
                </a:lnTo>
                <a:lnTo>
                  <a:pt x="58390" y="16800"/>
                </a:lnTo>
                <a:lnTo>
                  <a:pt x="58490" y="16710"/>
                </a:lnTo>
                <a:lnTo>
                  <a:pt x="58590" y="16650"/>
                </a:lnTo>
                <a:lnTo>
                  <a:pt x="58780" y="16560"/>
                </a:lnTo>
                <a:lnTo>
                  <a:pt x="58920" y="16520"/>
                </a:lnTo>
                <a:lnTo>
                  <a:pt x="58940" y="16520"/>
                </a:lnTo>
                <a:lnTo>
                  <a:pt x="58960" y="16540"/>
                </a:lnTo>
                <a:lnTo>
                  <a:pt x="59000" y="16590"/>
                </a:lnTo>
                <a:lnTo>
                  <a:pt x="59020" y="16610"/>
                </a:lnTo>
                <a:lnTo>
                  <a:pt x="59040" y="16630"/>
                </a:lnTo>
                <a:lnTo>
                  <a:pt x="59060" y="16650"/>
                </a:lnTo>
                <a:lnTo>
                  <a:pt x="59090" y="16650"/>
                </a:lnTo>
                <a:lnTo>
                  <a:pt x="59140" y="16590"/>
                </a:lnTo>
                <a:lnTo>
                  <a:pt x="59160" y="16560"/>
                </a:lnTo>
                <a:lnTo>
                  <a:pt x="59260" y="16290"/>
                </a:lnTo>
                <a:lnTo>
                  <a:pt x="59340" y="16070"/>
                </a:lnTo>
                <a:lnTo>
                  <a:pt x="59420" y="16030"/>
                </a:lnTo>
                <a:lnTo>
                  <a:pt x="59460" y="16040"/>
                </a:lnTo>
                <a:lnTo>
                  <a:pt x="59660" y="16050"/>
                </a:lnTo>
                <a:lnTo>
                  <a:pt x="59770" y="16070"/>
                </a:lnTo>
                <a:lnTo>
                  <a:pt x="59930" y="16070"/>
                </a:lnTo>
                <a:lnTo>
                  <a:pt x="59990" y="16050"/>
                </a:lnTo>
                <a:lnTo>
                  <a:pt x="60010" y="16030"/>
                </a:lnTo>
                <a:lnTo>
                  <a:pt x="60000" y="16010"/>
                </a:lnTo>
                <a:lnTo>
                  <a:pt x="59960" y="15990"/>
                </a:lnTo>
                <a:lnTo>
                  <a:pt x="59930" y="15950"/>
                </a:lnTo>
                <a:lnTo>
                  <a:pt x="59920" y="15880"/>
                </a:lnTo>
                <a:lnTo>
                  <a:pt x="60020" y="15730"/>
                </a:lnTo>
                <a:lnTo>
                  <a:pt x="60060" y="15680"/>
                </a:lnTo>
                <a:lnTo>
                  <a:pt x="60120" y="15590"/>
                </a:lnTo>
                <a:lnTo>
                  <a:pt x="60140" y="15580"/>
                </a:lnTo>
                <a:lnTo>
                  <a:pt x="60190" y="15570"/>
                </a:lnTo>
                <a:lnTo>
                  <a:pt x="60210" y="15560"/>
                </a:lnTo>
                <a:lnTo>
                  <a:pt x="60220" y="15520"/>
                </a:lnTo>
                <a:lnTo>
                  <a:pt x="60230" y="15470"/>
                </a:lnTo>
                <a:lnTo>
                  <a:pt x="60230" y="15400"/>
                </a:lnTo>
                <a:lnTo>
                  <a:pt x="60220" y="15340"/>
                </a:lnTo>
                <a:lnTo>
                  <a:pt x="60180" y="15200"/>
                </a:lnTo>
                <a:lnTo>
                  <a:pt x="60150" y="15030"/>
                </a:lnTo>
                <a:lnTo>
                  <a:pt x="60180" y="14980"/>
                </a:lnTo>
                <a:lnTo>
                  <a:pt x="60230" y="14900"/>
                </a:lnTo>
                <a:lnTo>
                  <a:pt x="60350" y="14780"/>
                </a:lnTo>
                <a:lnTo>
                  <a:pt x="60440" y="14730"/>
                </a:lnTo>
                <a:lnTo>
                  <a:pt x="60510" y="14700"/>
                </a:lnTo>
                <a:lnTo>
                  <a:pt x="60550" y="14700"/>
                </a:lnTo>
                <a:lnTo>
                  <a:pt x="60570" y="14710"/>
                </a:lnTo>
                <a:lnTo>
                  <a:pt x="60580" y="14730"/>
                </a:lnTo>
                <a:lnTo>
                  <a:pt x="60590" y="14760"/>
                </a:lnTo>
                <a:lnTo>
                  <a:pt x="60590" y="14820"/>
                </a:lnTo>
                <a:lnTo>
                  <a:pt x="60600" y="14860"/>
                </a:lnTo>
                <a:lnTo>
                  <a:pt x="60630" y="14910"/>
                </a:lnTo>
                <a:lnTo>
                  <a:pt x="60680" y="14960"/>
                </a:lnTo>
                <a:lnTo>
                  <a:pt x="60710" y="15010"/>
                </a:lnTo>
                <a:lnTo>
                  <a:pt x="60840" y="15180"/>
                </a:lnTo>
                <a:lnTo>
                  <a:pt x="60920" y="15230"/>
                </a:lnTo>
                <a:lnTo>
                  <a:pt x="61040" y="15230"/>
                </a:lnTo>
                <a:lnTo>
                  <a:pt x="61370" y="15190"/>
                </a:lnTo>
                <a:lnTo>
                  <a:pt x="61410" y="15170"/>
                </a:lnTo>
                <a:lnTo>
                  <a:pt x="61410" y="15140"/>
                </a:lnTo>
                <a:lnTo>
                  <a:pt x="61380" y="14950"/>
                </a:lnTo>
                <a:lnTo>
                  <a:pt x="61380" y="14920"/>
                </a:lnTo>
                <a:lnTo>
                  <a:pt x="61390" y="14890"/>
                </a:lnTo>
                <a:lnTo>
                  <a:pt x="61420" y="14870"/>
                </a:lnTo>
                <a:lnTo>
                  <a:pt x="61540" y="14800"/>
                </a:lnTo>
                <a:lnTo>
                  <a:pt x="61640" y="14730"/>
                </a:lnTo>
                <a:lnTo>
                  <a:pt x="61470" y="14440"/>
                </a:lnTo>
                <a:lnTo>
                  <a:pt x="61330" y="14290"/>
                </a:lnTo>
                <a:lnTo>
                  <a:pt x="60920" y="13940"/>
                </a:lnTo>
                <a:lnTo>
                  <a:pt x="60890" y="13910"/>
                </a:lnTo>
                <a:lnTo>
                  <a:pt x="60840" y="13750"/>
                </a:lnTo>
                <a:lnTo>
                  <a:pt x="60930" y="13490"/>
                </a:lnTo>
                <a:lnTo>
                  <a:pt x="60980" y="13460"/>
                </a:lnTo>
                <a:lnTo>
                  <a:pt x="61040" y="13430"/>
                </a:lnTo>
                <a:lnTo>
                  <a:pt x="61090" y="13430"/>
                </a:lnTo>
                <a:lnTo>
                  <a:pt x="61140" y="13420"/>
                </a:lnTo>
                <a:lnTo>
                  <a:pt x="61280" y="13380"/>
                </a:lnTo>
                <a:lnTo>
                  <a:pt x="61410" y="13380"/>
                </a:lnTo>
                <a:lnTo>
                  <a:pt x="61510" y="13350"/>
                </a:lnTo>
                <a:lnTo>
                  <a:pt x="61590" y="13320"/>
                </a:lnTo>
                <a:lnTo>
                  <a:pt x="61680" y="13250"/>
                </a:lnTo>
                <a:lnTo>
                  <a:pt x="61880" y="13040"/>
                </a:lnTo>
                <a:lnTo>
                  <a:pt x="62030" y="12910"/>
                </a:lnTo>
                <a:lnTo>
                  <a:pt x="62130" y="12850"/>
                </a:lnTo>
                <a:lnTo>
                  <a:pt x="62240" y="12810"/>
                </a:lnTo>
                <a:lnTo>
                  <a:pt x="62290" y="12780"/>
                </a:lnTo>
                <a:lnTo>
                  <a:pt x="62320" y="12740"/>
                </a:lnTo>
                <a:lnTo>
                  <a:pt x="62350" y="12640"/>
                </a:lnTo>
                <a:lnTo>
                  <a:pt x="62360" y="12590"/>
                </a:lnTo>
                <a:lnTo>
                  <a:pt x="62360" y="12530"/>
                </a:lnTo>
                <a:lnTo>
                  <a:pt x="62340" y="12490"/>
                </a:lnTo>
                <a:lnTo>
                  <a:pt x="62320" y="12450"/>
                </a:lnTo>
                <a:lnTo>
                  <a:pt x="62250" y="12410"/>
                </a:lnTo>
                <a:lnTo>
                  <a:pt x="62270" y="12330"/>
                </a:lnTo>
                <a:close/>
                <a:moveTo>
                  <a:pt x="58060" y="25150"/>
                </a:moveTo>
                <a:lnTo>
                  <a:pt x="58090" y="25190"/>
                </a:lnTo>
                <a:lnTo>
                  <a:pt x="58090" y="25270"/>
                </a:lnTo>
                <a:lnTo>
                  <a:pt x="58030" y="25320"/>
                </a:lnTo>
                <a:lnTo>
                  <a:pt x="57960" y="25320"/>
                </a:lnTo>
                <a:lnTo>
                  <a:pt x="57900" y="25300"/>
                </a:lnTo>
                <a:lnTo>
                  <a:pt x="57860" y="25260"/>
                </a:lnTo>
                <a:lnTo>
                  <a:pt x="57810" y="25230"/>
                </a:lnTo>
                <a:lnTo>
                  <a:pt x="57800" y="25190"/>
                </a:lnTo>
                <a:lnTo>
                  <a:pt x="57830" y="25160"/>
                </a:lnTo>
                <a:lnTo>
                  <a:pt x="57880" y="25180"/>
                </a:lnTo>
                <a:lnTo>
                  <a:pt x="58080" y="25220"/>
                </a:lnTo>
                <a:lnTo>
                  <a:pt x="58070" y="25190"/>
                </a:lnTo>
                <a:lnTo>
                  <a:pt x="58070" y="25180"/>
                </a:lnTo>
                <a:lnTo>
                  <a:pt x="58060" y="25150"/>
                </a:lnTo>
                <a:close/>
                <a:moveTo>
                  <a:pt x="57480" y="25120"/>
                </a:moveTo>
                <a:lnTo>
                  <a:pt x="57540" y="25140"/>
                </a:lnTo>
                <a:lnTo>
                  <a:pt x="57660" y="25180"/>
                </a:lnTo>
                <a:lnTo>
                  <a:pt x="57650" y="25230"/>
                </a:lnTo>
                <a:lnTo>
                  <a:pt x="57520" y="25240"/>
                </a:lnTo>
                <a:lnTo>
                  <a:pt x="57440" y="25180"/>
                </a:lnTo>
                <a:lnTo>
                  <a:pt x="57450" y="25130"/>
                </a:lnTo>
                <a:lnTo>
                  <a:pt x="57480" y="25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