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Artemisa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Cuba • State Map | Fully Editable Vector Shape</a:t>
            </a:r>
          </a:p>
        </p:txBody>
      </p:sp>
      <p:sp>
        <p:nvSpPr>
          <p:cNvPr id="101" name="Artemisa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25670" y="4370"/>
                </a:moveTo>
                <a:lnTo>
                  <a:pt x="25660" y="4690"/>
                </a:lnTo>
                <a:lnTo>
                  <a:pt x="25660" y="4930"/>
                </a:lnTo>
                <a:lnTo>
                  <a:pt x="25560" y="5150"/>
                </a:lnTo>
                <a:lnTo>
                  <a:pt x="25490" y="5450"/>
                </a:lnTo>
                <a:lnTo>
                  <a:pt x="25490" y="5790"/>
                </a:lnTo>
                <a:lnTo>
                  <a:pt x="25660" y="6140"/>
                </a:lnTo>
                <a:lnTo>
                  <a:pt x="25830" y="6380"/>
                </a:lnTo>
                <a:lnTo>
                  <a:pt x="25940" y="6440"/>
                </a:lnTo>
                <a:lnTo>
                  <a:pt x="26050" y="6510"/>
                </a:lnTo>
                <a:lnTo>
                  <a:pt x="26070" y="6630"/>
                </a:lnTo>
                <a:lnTo>
                  <a:pt x="26040" y="6820"/>
                </a:lnTo>
                <a:lnTo>
                  <a:pt x="25490" y="6900"/>
                </a:lnTo>
                <a:lnTo>
                  <a:pt x="25050" y="6790"/>
                </a:lnTo>
                <a:lnTo>
                  <a:pt x="24950" y="6810"/>
                </a:lnTo>
                <a:lnTo>
                  <a:pt x="24790" y="6890"/>
                </a:lnTo>
                <a:lnTo>
                  <a:pt x="24710" y="6910"/>
                </a:lnTo>
                <a:lnTo>
                  <a:pt x="24310" y="6830"/>
                </a:lnTo>
                <a:lnTo>
                  <a:pt x="24020" y="6900"/>
                </a:lnTo>
                <a:lnTo>
                  <a:pt x="23130" y="6660"/>
                </a:lnTo>
                <a:lnTo>
                  <a:pt x="22950" y="6660"/>
                </a:lnTo>
                <a:lnTo>
                  <a:pt x="22770" y="6750"/>
                </a:lnTo>
                <a:lnTo>
                  <a:pt x="22690" y="6900"/>
                </a:lnTo>
                <a:lnTo>
                  <a:pt x="22660" y="7080"/>
                </a:lnTo>
                <a:lnTo>
                  <a:pt x="22660" y="7260"/>
                </a:lnTo>
                <a:lnTo>
                  <a:pt x="22610" y="7420"/>
                </a:lnTo>
                <a:lnTo>
                  <a:pt x="22480" y="7510"/>
                </a:lnTo>
                <a:lnTo>
                  <a:pt x="22410" y="7530"/>
                </a:lnTo>
                <a:lnTo>
                  <a:pt x="22400" y="7500"/>
                </a:lnTo>
                <a:lnTo>
                  <a:pt x="22380" y="7440"/>
                </a:lnTo>
                <a:lnTo>
                  <a:pt x="22310" y="7340"/>
                </a:lnTo>
                <a:lnTo>
                  <a:pt x="22030" y="7030"/>
                </a:lnTo>
                <a:lnTo>
                  <a:pt x="21990" y="6960"/>
                </a:lnTo>
                <a:lnTo>
                  <a:pt x="21830" y="6570"/>
                </a:lnTo>
                <a:lnTo>
                  <a:pt x="21770" y="6460"/>
                </a:lnTo>
                <a:lnTo>
                  <a:pt x="21710" y="6380"/>
                </a:lnTo>
                <a:lnTo>
                  <a:pt x="21660" y="6350"/>
                </a:lnTo>
                <a:lnTo>
                  <a:pt x="21590" y="6300"/>
                </a:lnTo>
                <a:lnTo>
                  <a:pt x="21560" y="6280"/>
                </a:lnTo>
                <a:lnTo>
                  <a:pt x="21460" y="6140"/>
                </a:lnTo>
                <a:lnTo>
                  <a:pt x="21320" y="5900"/>
                </a:lnTo>
                <a:lnTo>
                  <a:pt x="21270" y="5850"/>
                </a:lnTo>
                <a:lnTo>
                  <a:pt x="21240" y="5810"/>
                </a:lnTo>
                <a:lnTo>
                  <a:pt x="21150" y="5770"/>
                </a:lnTo>
                <a:lnTo>
                  <a:pt x="21130" y="5760"/>
                </a:lnTo>
                <a:lnTo>
                  <a:pt x="21120" y="5740"/>
                </a:lnTo>
                <a:lnTo>
                  <a:pt x="21130" y="5720"/>
                </a:lnTo>
                <a:lnTo>
                  <a:pt x="21170" y="5710"/>
                </a:lnTo>
                <a:lnTo>
                  <a:pt x="21370" y="5680"/>
                </a:lnTo>
                <a:lnTo>
                  <a:pt x="21440" y="5660"/>
                </a:lnTo>
                <a:lnTo>
                  <a:pt x="21480" y="5620"/>
                </a:lnTo>
                <a:lnTo>
                  <a:pt x="21640" y="5440"/>
                </a:lnTo>
                <a:lnTo>
                  <a:pt x="21650" y="5350"/>
                </a:lnTo>
                <a:lnTo>
                  <a:pt x="21610" y="5130"/>
                </a:lnTo>
                <a:lnTo>
                  <a:pt x="21400" y="4720"/>
                </a:lnTo>
                <a:lnTo>
                  <a:pt x="21430" y="4540"/>
                </a:lnTo>
                <a:lnTo>
                  <a:pt x="21430" y="4500"/>
                </a:lnTo>
                <a:lnTo>
                  <a:pt x="21390" y="4170"/>
                </a:lnTo>
                <a:lnTo>
                  <a:pt x="21400" y="4120"/>
                </a:lnTo>
                <a:lnTo>
                  <a:pt x="21410" y="4110"/>
                </a:lnTo>
                <a:lnTo>
                  <a:pt x="21500" y="3880"/>
                </a:lnTo>
                <a:lnTo>
                  <a:pt x="21620" y="3680"/>
                </a:lnTo>
                <a:lnTo>
                  <a:pt x="21900" y="3680"/>
                </a:lnTo>
                <a:lnTo>
                  <a:pt x="22200" y="3730"/>
                </a:lnTo>
                <a:lnTo>
                  <a:pt x="22400" y="3690"/>
                </a:lnTo>
                <a:lnTo>
                  <a:pt x="22580" y="3630"/>
                </a:lnTo>
                <a:lnTo>
                  <a:pt x="23350" y="3660"/>
                </a:lnTo>
                <a:lnTo>
                  <a:pt x="24120" y="3560"/>
                </a:lnTo>
                <a:lnTo>
                  <a:pt x="24330" y="3470"/>
                </a:lnTo>
                <a:lnTo>
                  <a:pt x="24500" y="3490"/>
                </a:lnTo>
                <a:lnTo>
                  <a:pt x="24810" y="3310"/>
                </a:lnTo>
                <a:lnTo>
                  <a:pt x="24840" y="3370"/>
                </a:lnTo>
                <a:lnTo>
                  <a:pt x="24990" y="3440"/>
                </a:lnTo>
                <a:lnTo>
                  <a:pt x="25090" y="3380"/>
                </a:lnTo>
                <a:lnTo>
                  <a:pt x="25130" y="3340"/>
                </a:lnTo>
                <a:lnTo>
                  <a:pt x="25190" y="3330"/>
                </a:lnTo>
                <a:lnTo>
                  <a:pt x="25260" y="3350"/>
                </a:lnTo>
                <a:lnTo>
                  <a:pt x="25340" y="3460"/>
                </a:lnTo>
                <a:lnTo>
                  <a:pt x="25350" y="3540"/>
                </a:lnTo>
                <a:lnTo>
                  <a:pt x="25280" y="3650"/>
                </a:lnTo>
                <a:lnTo>
                  <a:pt x="25120" y="3790"/>
                </a:lnTo>
                <a:lnTo>
                  <a:pt x="25110" y="3810"/>
                </a:lnTo>
                <a:lnTo>
                  <a:pt x="25140" y="3850"/>
                </a:lnTo>
                <a:lnTo>
                  <a:pt x="25200" y="3900"/>
                </a:lnTo>
                <a:lnTo>
                  <a:pt x="25510" y="4030"/>
                </a:lnTo>
                <a:lnTo>
                  <a:pt x="25530" y="4030"/>
                </a:lnTo>
                <a:lnTo>
                  <a:pt x="25550" y="4020"/>
                </a:lnTo>
                <a:lnTo>
                  <a:pt x="25580" y="4040"/>
                </a:lnTo>
                <a:lnTo>
                  <a:pt x="25590" y="4070"/>
                </a:lnTo>
                <a:lnTo>
                  <a:pt x="25670" y="4370"/>
                </a:lnTo>
                <a:close/>
                <a:moveTo>
                  <a:pt x="25010" y="7400"/>
                </a:moveTo>
                <a:lnTo>
                  <a:pt x="25040" y="7510"/>
                </a:lnTo>
                <a:lnTo>
                  <a:pt x="25070" y="7720"/>
                </a:lnTo>
                <a:lnTo>
                  <a:pt x="25020" y="7880"/>
                </a:lnTo>
                <a:lnTo>
                  <a:pt x="24980" y="7940"/>
                </a:lnTo>
                <a:lnTo>
                  <a:pt x="24940" y="8000"/>
                </a:lnTo>
                <a:lnTo>
                  <a:pt x="24900" y="7960"/>
                </a:lnTo>
                <a:lnTo>
                  <a:pt x="24920" y="7390"/>
                </a:lnTo>
                <a:lnTo>
                  <a:pt x="24900" y="7310"/>
                </a:lnTo>
                <a:lnTo>
                  <a:pt x="24900" y="7260"/>
                </a:lnTo>
                <a:lnTo>
                  <a:pt x="24930" y="7260"/>
                </a:lnTo>
                <a:lnTo>
                  <a:pt x="24970" y="7290"/>
                </a:lnTo>
                <a:lnTo>
                  <a:pt x="25000" y="7360"/>
                </a:lnTo>
                <a:lnTo>
                  <a:pt x="25010" y="7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