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uantánamo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84960" y="32130"/>
                </a:moveTo>
                <a:lnTo>
                  <a:pt x="84450" y="31420"/>
                </a:lnTo>
                <a:lnTo>
                  <a:pt x="84260" y="31250"/>
                </a:lnTo>
                <a:lnTo>
                  <a:pt x="84210" y="31180"/>
                </a:lnTo>
                <a:lnTo>
                  <a:pt x="84100" y="31000"/>
                </a:lnTo>
                <a:lnTo>
                  <a:pt x="84060" y="30860"/>
                </a:lnTo>
                <a:lnTo>
                  <a:pt x="84050" y="30530"/>
                </a:lnTo>
                <a:lnTo>
                  <a:pt x="84170" y="30480"/>
                </a:lnTo>
                <a:lnTo>
                  <a:pt x="84190" y="30480"/>
                </a:lnTo>
                <a:lnTo>
                  <a:pt x="84230" y="30460"/>
                </a:lnTo>
                <a:lnTo>
                  <a:pt x="84330" y="30340"/>
                </a:lnTo>
                <a:lnTo>
                  <a:pt x="84530" y="30240"/>
                </a:lnTo>
                <a:lnTo>
                  <a:pt x="84550" y="30210"/>
                </a:lnTo>
                <a:lnTo>
                  <a:pt x="84560" y="30160"/>
                </a:lnTo>
                <a:lnTo>
                  <a:pt x="84560" y="30080"/>
                </a:lnTo>
                <a:lnTo>
                  <a:pt x="84540" y="30040"/>
                </a:lnTo>
                <a:lnTo>
                  <a:pt x="84480" y="30010"/>
                </a:lnTo>
                <a:lnTo>
                  <a:pt x="84450" y="30000"/>
                </a:lnTo>
                <a:lnTo>
                  <a:pt x="84420" y="30000"/>
                </a:lnTo>
                <a:lnTo>
                  <a:pt x="84400" y="29980"/>
                </a:lnTo>
                <a:lnTo>
                  <a:pt x="84370" y="29880"/>
                </a:lnTo>
                <a:lnTo>
                  <a:pt x="84380" y="29640"/>
                </a:lnTo>
                <a:lnTo>
                  <a:pt x="84300" y="29580"/>
                </a:lnTo>
                <a:lnTo>
                  <a:pt x="84290" y="29560"/>
                </a:lnTo>
                <a:lnTo>
                  <a:pt x="84280" y="29550"/>
                </a:lnTo>
                <a:lnTo>
                  <a:pt x="84240" y="29430"/>
                </a:lnTo>
                <a:lnTo>
                  <a:pt x="84210" y="29390"/>
                </a:lnTo>
                <a:lnTo>
                  <a:pt x="84170" y="29260"/>
                </a:lnTo>
                <a:lnTo>
                  <a:pt x="84120" y="29050"/>
                </a:lnTo>
                <a:lnTo>
                  <a:pt x="84120" y="28990"/>
                </a:lnTo>
                <a:lnTo>
                  <a:pt x="84130" y="28950"/>
                </a:lnTo>
                <a:lnTo>
                  <a:pt x="84170" y="28880"/>
                </a:lnTo>
                <a:lnTo>
                  <a:pt x="84190" y="28850"/>
                </a:lnTo>
                <a:lnTo>
                  <a:pt x="84210" y="28820"/>
                </a:lnTo>
                <a:lnTo>
                  <a:pt x="84240" y="28800"/>
                </a:lnTo>
                <a:lnTo>
                  <a:pt x="84260" y="28780"/>
                </a:lnTo>
                <a:lnTo>
                  <a:pt x="84270" y="28740"/>
                </a:lnTo>
                <a:lnTo>
                  <a:pt x="84280" y="28450"/>
                </a:lnTo>
                <a:lnTo>
                  <a:pt x="84260" y="28300"/>
                </a:lnTo>
                <a:lnTo>
                  <a:pt x="84170" y="28120"/>
                </a:lnTo>
                <a:lnTo>
                  <a:pt x="84140" y="28040"/>
                </a:lnTo>
                <a:lnTo>
                  <a:pt x="84160" y="28010"/>
                </a:lnTo>
                <a:lnTo>
                  <a:pt x="84200" y="27980"/>
                </a:lnTo>
                <a:lnTo>
                  <a:pt x="84300" y="27940"/>
                </a:lnTo>
                <a:lnTo>
                  <a:pt x="84400" y="27880"/>
                </a:lnTo>
                <a:lnTo>
                  <a:pt x="84490" y="27800"/>
                </a:lnTo>
                <a:lnTo>
                  <a:pt x="84580" y="27670"/>
                </a:lnTo>
                <a:lnTo>
                  <a:pt x="84610" y="27590"/>
                </a:lnTo>
                <a:lnTo>
                  <a:pt x="84620" y="27540"/>
                </a:lnTo>
                <a:lnTo>
                  <a:pt x="84620" y="27490"/>
                </a:lnTo>
                <a:lnTo>
                  <a:pt x="84630" y="27460"/>
                </a:lnTo>
                <a:lnTo>
                  <a:pt x="84640" y="27430"/>
                </a:lnTo>
                <a:lnTo>
                  <a:pt x="84670" y="27420"/>
                </a:lnTo>
                <a:lnTo>
                  <a:pt x="84710" y="27430"/>
                </a:lnTo>
                <a:lnTo>
                  <a:pt x="84740" y="27440"/>
                </a:lnTo>
                <a:lnTo>
                  <a:pt x="84820" y="27470"/>
                </a:lnTo>
                <a:lnTo>
                  <a:pt x="84860" y="27460"/>
                </a:lnTo>
                <a:lnTo>
                  <a:pt x="84890" y="27440"/>
                </a:lnTo>
                <a:lnTo>
                  <a:pt x="84930" y="27360"/>
                </a:lnTo>
                <a:lnTo>
                  <a:pt x="85010" y="27300"/>
                </a:lnTo>
                <a:lnTo>
                  <a:pt x="85110" y="27270"/>
                </a:lnTo>
                <a:lnTo>
                  <a:pt x="85270" y="27160"/>
                </a:lnTo>
                <a:lnTo>
                  <a:pt x="85330" y="27140"/>
                </a:lnTo>
                <a:lnTo>
                  <a:pt x="85390" y="27160"/>
                </a:lnTo>
                <a:lnTo>
                  <a:pt x="85420" y="27190"/>
                </a:lnTo>
                <a:lnTo>
                  <a:pt x="85500" y="27250"/>
                </a:lnTo>
                <a:lnTo>
                  <a:pt x="85550" y="27290"/>
                </a:lnTo>
                <a:lnTo>
                  <a:pt x="85580" y="27340"/>
                </a:lnTo>
                <a:lnTo>
                  <a:pt x="85590" y="27360"/>
                </a:lnTo>
                <a:lnTo>
                  <a:pt x="85650" y="27410"/>
                </a:lnTo>
                <a:lnTo>
                  <a:pt x="85720" y="27460"/>
                </a:lnTo>
                <a:lnTo>
                  <a:pt x="85760" y="27470"/>
                </a:lnTo>
                <a:lnTo>
                  <a:pt x="85790" y="27470"/>
                </a:lnTo>
                <a:lnTo>
                  <a:pt x="85950" y="27390"/>
                </a:lnTo>
                <a:lnTo>
                  <a:pt x="85980" y="27390"/>
                </a:lnTo>
                <a:lnTo>
                  <a:pt x="86010" y="27410"/>
                </a:lnTo>
                <a:lnTo>
                  <a:pt x="86020" y="27440"/>
                </a:lnTo>
                <a:lnTo>
                  <a:pt x="86150" y="27530"/>
                </a:lnTo>
                <a:lnTo>
                  <a:pt x="86220" y="27390"/>
                </a:lnTo>
                <a:lnTo>
                  <a:pt x="86250" y="27120"/>
                </a:lnTo>
                <a:lnTo>
                  <a:pt x="86270" y="27070"/>
                </a:lnTo>
                <a:lnTo>
                  <a:pt x="86380" y="26970"/>
                </a:lnTo>
                <a:lnTo>
                  <a:pt x="86570" y="26860"/>
                </a:lnTo>
                <a:lnTo>
                  <a:pt x="86630" y="26840"/>
                </a:lnTo>
                <a:lnTo>
                  <a:pt x="86670" y="26850"/>
                </a:lnTo>
                <a:lnTo>
                  <a:pt x="86740" y="26910"/>
                </a:lnTo>
                <a:lnTo>
                  <a:pt x="86780" y="26920"/>
                </a:lnTo>
                <a:lnTo>
                  <a:pt x="86840" y="26910"/>
                </a:lnTo>
                <a:lnTo>
                  <a:pt x="86990" y="26830"/>
                </a:lnTo>
                <a:lnTo>
                  <a:pt x="87180" y="26760"/>
                </a:lnTo>
                <a:lnTo>
                  <a:pt x="87240" y="26740"/>
                </a:lnTo>
                <a:lnTo>
                  <a:pt x="87280" y="26750"/>
                </a:lnTo>
                <a:lnTo>
                  <a:pt x="87340" y="26790"/>
                </a:lnTo>
                <a:lnTo>
                  <a:pt x="87570" y="27050"/>
                </a:lnTo>
                <a:lnTo>
                  <a:pt x="87760" y="27200"/>
                </a:lnTo>
                <a:lnTo>
                  <a:pt x="88030" y="27220"/>
                </a:lnTo>
                <a:lnTo>
                  <a:pt x="88260" y="27380"/>
                </a:lnTo>
                <a:lnTo>
                  <a:pt x="88320" y="27390"/>
                </a:lnTo>
                <a:lnTo>
                  <a:pt x="88350" y="27380"/>
                </a:lnTo>
                <a:lnTo>
                  <a:pt x="88360" y="27350"/>
                </a:lnTo>
                <a:lnTo>
                  <a:pt x="88360" y="27330"/>
                </a:lnTo>
                <a:lnTo>
                  <a:pt x="88350" y="27300"/>
                </a:lnTo>
                <a:lnTo>
                  <a:pt x="88340" y="27280"/>
                </a:lnTo>
                <a:lnTo>
                  <a:pt x="88320" y="27240"/>
                </a:lnTo>
                <a:lnTo>
                  <a:pt x="88290" y="27200"/>
                </a:lnTo>
                <a:lnTo>
                  <a:pt x="88240" y="27160"/>
                </a:lnTo>
                <a:lnTo>
                  <a:pt x="88170" y="27150"/>
                </a:lnTo>
                <a:lnTo>
                  <a:pt x="88160" y="27150"/>
                </a:lnTo>
                <a:lnTo>
                  <a:pt x="88160" y="27130"/>
                </a:lnTo>
                <a:lnTo>
                  <a:pt x="88170" y="27100"/>
                </a:lnTo>
                <a:lnTo>
                  <a:pt x="88180" y="27040"/>
                </a:lnTo>
                <a:lnTo>
                  <a:pt x="88180" y="27020"/>
                </a:lnTo>
                <a:lnTo>
                  <a:pt x="88170" y="26990"/>
                </a:lnTo>
                <a:lnTo>
                  <a:pt x="88140" y="26920"/>
                </a:lnTo>
                <a:lnTo>
                  <a:pt x="88160" y="26900"/>
                </a:lnTo>
                <a:lnTo>
                  <a:pt x="88200" y="26890"/>
                </a:lnTo>
                <a:lnTo>
                  <a:pt x="88430" y="26860"/>
                </a:lnTo>
                <a:lnTo>
                  <a:pt x="88510" y="26860"/>
                </a:lnTo>
                <a:lnTo>
                  <a:pt x="88590" y="26910"/>
                </a:lnTo>
                <a:lnTo>
                  <a:pt x="88870" y="27110"/>
                </a:lnTo>
                <a:lnTo>
                  <a:pt x="89180" y="27260"/>
                </a:lnTo>
                <a:lnTo>
                  <a:pt x="89270" y="27310"/>
                </a:lnTo>
                <a:lnTo>
                  <a:pt x="89360" y="27380"/>
                </a:lnTo>
                <a:lnTo>
                  <a:pt x="89470" y="27430"/>
                </a:lnTo>
                <a:lnTo>
                  <a:pt x="89520" y="27440"/>
                </a:lnTo>
                <a:lnTo>
                  <a:pt x="89560" y="27430"/>
                </a:lnTo>
                <a:lnTo>
                  <a:pt x="89570" y="27400"/>
                </a:lnTo>
                <a:lnTo>
                  <a:pt x="89580" y="27350"/>
                </a:lnTo>
                <a:lnTo>
                  <a:pt x="89590" y="27310"/>
                </a:lnTo>
                <a:lnTo>
                  <a:pt x="89600" y="27280"/>
                </a:lnTo>
                <a:lnTo>
                  <a:pt x="89630" y="27260"/>
                </a:lnTo>
                <a:lnTo>
                  <a:pt x="89650" y="27240"/>
                </a:lnTo>
                <a:lnTo>
                  <a:pt x="89990" y="27100"/>
                </a:lnTo>
                <a:lnTo>
                  <a:pt x="89920" y="26860"/>
                </a:lnTo>
                <a:lnTo>
                  <a:pt x="89930" y="26690"/>
                </a:lnTo>
                <a:lnTo>
                  <a:pt x="89980" y="26540"/>
                </a:lnTo>
                <a:lnTo>
                  <a:pt x="90020" y="26460"/>
                </a:lnTo>
                <a:lnTo>
                  <a:pt x="90080" y="26370"/>
                </a:lnTo>
                <a:lnTo>
                  <a:pt x="90120" y="26320"/>
                </a:lnTo>
                <a:lnTo>
                  <a:pt x="90190" y="26260"/>
                </a:lnTo>
                <a:lnTo>
                  <a:pt x="90220" y="26250"/>
                </a:lnTo>
                <a:lnTo>
                  <a:pt x="90250" y="26240"/>
                </a:lnTo>
                <a:lnTo>
                  <a:pt x="90320" y="26250"/>
                </a:lnTo>
                <a:lnTo>
                  <a:pt x="90340" y="26240"/>
                </a:lnTo>
                <a:lnTo>
                  <a:pt x="90370" y="26220"/>
                </a:lnTo>
                <a:lnTo>
                  <a:pt x="90450" y="26160"/>
                </a:lnTo>
                <a:lnTo>
                  <a:pt x="90560" y="26100"/>
                </a:lnTo>
                <a:lnTo>
                  <a:pt x="90610" y="26140"/>
                </a:lnTo>
                <a:lnTo>
                  <a:pt x="90910" y="26240"/>
                </a:lnTo>
                <a:lnTo>
                  <a:pt x="90940" y="26360"/>
                </a:lnTo>
                <a:lnTo>
                  <a:pt x="91100" y="26490"/>
                </a:lnTo>
                <a:lnTo>
                  <a:pt x="91480" y="26730"/>
                </a:lnTo>
                <a:lnTo>
                  <a:pt x="91550" y="26810"/>
                </a:lnTo>
                <a:lnTo>
                  <a:pt x="91640" y="27000"/>
                </a:lnTo>
                <a:lnTo>
                  <a:pt x="91910" y="27370"/>
                </a:lnTo>
                <a:lnTo>
                  <a:pt x="91970" y="27410"/>
                </a:lnTo>
                <a:lnTo>
                  <a:pt x="92000" y="27470"/>
                </a:lnTo>
                <a:lnTo>
                  <a:pt x="92410" y="27900"/>
                </a:lnTo>
                <a:lnTo>
                  <a:pt x="92490" y="27940"/>
                </a:lnTo>
                <a:lnTo>
                  <a:pt x="92600" y="27960"/>
                </a:lnTo>
                <a:lnTo>
                  <a:pt x="92790" y="28010"/>
                </a:lnTo>
                <a:lnTo>
                  <a:pt x="93010" y="28150"/>
                </a:lnTo>
                <a:lnTo>
                  <a:pt x="93200" y="28330"/>
                </a:lnTo>
                <a:lnTo>
                  <a:pt x="93270" y="28520"/>
                </a:lnTo>
                <a:lnTo>
                  <a:pt x="93330" y="28520"/>
                </a:lnTo>
                <a:lnTo>
                  <a:pt x="93440" y="28390"/>
                </a:lnTo>
                <a:lnTo>
                  <a:pt x="93610" y="28390"/>
                </a:lnTo>
                <a:lnTo>
                  <a:pt x="93800" y="28440"/>
                </a:lnTo>
                <a:lnTo>
                  <a:pt x="93960" y="28450"/>
                </a:lnTo>
                <a:lnTo>
                  <a:pt x="94100" y="28390"/>
                </a:lnTo>
                <a:lnTo>
                  <a:pt x="94250" y="28300"/>
                </a:lnTo>
                <a:lnTo>
                  <a:pt x="94410" y="28220"/>
                </a:lnTo>
                <a:lnTo>
                  <a:pt x="94590" y="28210"/>
                </a:lnTo>
                <a:lnTo>
                  <a:pt x="94690" y="28240"/>
                </a:lnTo>
                <a:lnTo>
                  <a:pt x="94780" y="28300"/>
                </a:lnTo>
                <a:lnTo>
                  <a:pt x="94940" y="28450"/>
                </a:lnTo>
                <a:lnTo>
                  <a:pt x="95230" y="28640"/>
                </a:lnTo>
                <a:lnTo>
                  <a:pt x="95330" y="28760"/>
                </a:lnTo>
                <a:lnTo>
                  <a:pt x="95400" y="28910"/>
                </a:lnTo>
                <a:lnTo>
                  <a:pt x="95440" y="29080"/>
                </a:lnTo>
                <a:lnTo>
                  <a:pt x="95450" y="29250"/>
                </a:lnTo>
                <a:lnTo>
                  <a:pt x="95380" y="29450"/>
                </a:lnTo>
                <a:lnTo>
                  <a:pt x="95200" y="29560"/>
                </a:lnTo>
                <a:lnTo>
                  <a:pt x="95020" y="29630"/>
                </a:lnTo>
                <a:lnTo>
                  <a:pt x="94910" y="29750"/>
                </a:lnTo>
                <a:lnTo>
                  <a:pt x="94740" y="29850"/>
                </a:lnTo>
                <a:lnTo>
                  <a:pt x="94680" y="29870"/>
                </a:lnTo>
                <a:lnTo>
                  <a:pt x="94640" y="29920"/>
                </a:lnTo>
                <a:lnTo>
                  <a:pt x="94590" y="30240"/>
                </a:lnTo>
                <a:lnTo>
                  <a:pt x="94320" y="30470"/>
                </a:lnTo>
                <a:lnTo>
                  <a:pt x="94010" y="30460"/>
                </a:lnTo>
                <a:lnTo>
                  <a:pt x="93660" y="30370"/>
                </a:lnTo>
                <a:lnTo>
                  <a:pt x="93270" y="30360"/>
                </a:lnTo>
                <a:lnTo>
                  <a:pt x="92740" y="30470"/>
                </a:lnTo>
                <a:lnTo>
                  <a:pt x="92380" y="30500"/>
                </a:lnTo>
                <a:lnTo>
                  <a:pt x="91690" y="30660"/>
                </a:lnTo>
                <a:lnTo>
                  <a:pt x="91370" y="30600"/>
                </a:lnTo>
                <a:lnTo>
                  <a:pt x="91110" y="30710"/>
                </a:lnTo>
                <a:lnTo>
                  <a:pt x="90580" y="30620"/>
                </a:lnTo>
                <a:lnTo>
                  <a:pt x="89950" y="30730"/>
                </a:lnTo>
                <a:lnTo>
                  <a:pt x="89740" y="30750"/>
                </a:lnTo>
                <a:lnTo>
                  <a:pt x="89530" y="30850"/>
                </a:lnTo>
                <a:lnTo>
                  <a:pt x="89380" y="30970"/>
                </a:lnTo>
                <a:lnTo>
                  <a:pt x="89250" y="31110"/>
                </a:lnTo>
                <a:lnTo>
                  <a:pt x="89110" y="31230"/>
                </a:lnTo>
                <a:lnTo>
                  <a:pt x="88920" y="31270"/>
                </a:lnTo>
                <a:lnTo>
                  <a:pt x="88730" y="31280"/>
                </a:lnTo>
                <a:lnTo>
                  <a:pt x="88610" y="31300"/>
                </a:lnTo>
                <a:lnTo>
                  <a:pt x="88540" y="31370"/>
                </a:lnTo>
                <a:lnTo>
                  <a:pt x="88490" y="31560"/>
                </a:lnTo>
                <a:lnTo>
                  <a:pt x="88350" y="31770"/>
                </a:lnTo>
                <a:lnTo>
                  <a:pt x="88080" y="31870"/>
                </a:lnTo>
                <a:lnTo>
                  <a:pt x="87780" y="31910"/>
                </a:lnTo>
                <a:lnTo>
                  <a:pt x="87740" y="31800"/>
                </a:lnTo>
                <a:lnTo>
                  <a:pt x="87680" y="31770"/>
                </a:lnTo>
                <a:lnTo>
                  <a:pt x="87630" y="31780"/>
                </a:lnTo>
                <a:lnTo>
                  <a:pt x="87610" y="31850"/>
                </a:lnTo>
                <a:lnTo>
                  <a:pt x="87610" y="31930"/>
                </a:lnTo>
                <a:lnTo>
                  <a:pt x="87400" y="32000"/>
                </a:lnTo>
                <a:lnTo>
                  <a:pt x="87370" y="32000"/>
                </a:lnTo>
                <a:lnTo>
                  <a:pt x="87260" y="32000"/>
                </a:lnTo>
                <a:lnTo>
                  <a:pt x="87010" y="32040"/>
                </a:lnTo>
                <a:lnTo>
                  <a:pt x="86810" y="32060"/>
                </a:lnTo>
                <a:lnTo>
                  <a:pt x="86780" y="32000"/>
                </a:lnTo>
                <a:lnTo>
                  <a:pt x="86790" y="31860"/>
                </a:lnTo>
                <a:lnTo>
                  <a:pt x="86840" y="31810"/>
                </a:lnTo>
                <a:lnTo>
                  <a:pt x="86940" y="31770"/>
                </a:lnTo>
                <a:lnTo>
                  <a:pt x="87140" y="31620"/>
                </a:lnTo>
                <a:lnTo>
                  <a:pt x="87180" y="31580"/>
                </a:lnTo>
                <a:lnTo>
                  <a:pt x="87290" y="31600"/>
                </a:lnTo>
                <a:lnTo>
                  <a:pt x="87320" y="31500"/>
                </a:lnTo>
                <a:lnTo>
                  <a:pt x="87290" y="31450"/>
                </a:lnTo>
                <a:lnTo>
                  <a:pt x="87190" y="31380"/>
                </a:lnTo>
                <a:lnTo>
                  <a:pt x="87080" y="31480"/>
                </a:lnTo>
                <a:lnTo>
                  <a:pt x="87040" y="31460"/>
                </a:lnTo>
                <a:lnTo>
                  <a:pt x="86990" y="31400"/>
                </a:lnTo>
                <a:lnTo>
                  <a:pt x="87020" y="31340"/>
                </a:lnTo>
                <a:lnTo>
                  <a:pt x="87030" y="31300"/>
                </a:lnTo>
                <a:lnTo>
                  <a:pt x="87080" y="31250"/>
                </a:lnTo>
                <a:lnTo>
                  <a:pt x="87200" y="31170"/>
                </a:lnTo>
                <a:lnTo>
                  <a:pt x="87310" y="31150"/>
                </a:lnTo>
                <a:lnTo>
                  <a:pt x="87410" y="30960"/>
                </a:lnTo>
                <a:lnTo>
                  <a:pt x="87450" y="30850"/>
                </a:lnTo>
                <a:lnTo>
                  <a:pt x="87400" y="30770"/>
                </a:lnTo>
                <a:lnTo>
                  <a:pt x="87390" y="30540"/>
                </a:lnTo>
                <a:lnTo>
                  <a:pt x="87220" y="30570"/>
                </a:lnTo>
                <a:lnTo>
                  <a:pt x="87140" y="30690"/>
                </a:lnTo>
                <a:lnTo>
                  <a:pt x="87090" y="30780"/>
                </a:lnTo>
                <a:lnTo>
                  <a:pt x="87030" y="30890"/>
                </a:lnTo>
                <a:lnTo>
                  <a:pt x="86960" y="30850"/>
                </a:lnTo>
                <a:lnTo>
                  <a:pt x="86870" y="30800"/>
                </a:lnTo>
                <a:lnTo>
                  <a:pt x="86740" y="30850"/>
                </a:lnTo>
                <a:lnTo>
                  <a:pt x="86690" y="30960"/>
                </a:lnTo>
                <a:lnTo>
                  <a:pt x="86680" y="31050"/>
                </a:lnTo>
                <a:lnTo>
                  <a:pt x="86700" y="31140"/>
                </a:lnTo>
                <a:lnTo>
                  <a:pt x="86750" y="31160"/>
                </a:lnTo>
                <a:lnTo>
                  <a:pt x="86800" y="31170"/>
                </a:lnTo>
                <a:lnTo>
                  <a:pt x="86840" y="31160"/>
                </a:lnTo>
                <a:lnTo>
                  <a:pt x="86860" y="31130"/>
                </a:lnTo>
                <a:lnTo>
                  <a:pt x="86880" y="31090"/>
                </a:lnTo>
                <a:lnTo>
                  <a:pt x="86900" y="31130"/>
                </a:lnTo>
                <a:lnTo>
                  <a:pt x="86930" y="31220"/>
                </a:lnTo>
                <a:lnTo>
                  <a:pt x="86830" y="31280"/>
                </a:lnTo>
                <a:lnTo>
                  <a:pt x="86820" y="31350"/>
                </a:lnTo>
                <a:lnTo>
                  <a:pt x="86750" y="31380"/>
                </a:lnTo>
                <a:lnTo>
                  <a:pt x="86730" y="31460"/>
                </a:lnTo>
                <a:lnTo>
                  <a:pt x="86790" y="31530"/>
                </a:lnTo>
                <a:lnTo>
                  <a:pt x="86850" y="31630"/>
                </a:lnTo>
                <a:lnTo>
                  <a:pt x="86720" y="31660"/>
                </a:lnTo>
                <a:lnTo>
                  <a:pt x="86620" y="31680"/>
                </a:lnTo>
                <a:lnTo>
                  <a:pt x="86540" y="31740"/>
                </a:lnTo>
                <a:lnTo>
                  <a:pt x="86520" y="31780"/>
                </a:lnTo>
                <a:lnTo>
                  <a:pt x="86470" y="31770"/>
                </a:lnTo>
                <a:lnTo>
                  <a:pt x="86460" y="31720"/>
                </a:lnTo>
                <a:lnTo>
                  <a:pt x="86410" y="31720"/>
                </a:lnTo>
                <a:lnTo>
                  <a:pt x="86360" y="31740"/>
                </a:lnTo>
                <a:lnTo>
                  <a:pt x="86330" y="31760"/>
                </a:lnTo>
                <a:lnTo>
                  <a:pt x="86340" y="31800"/>
                </a:lnTo>
                <a:lnTo>
                  <a:pt x="86440" y="31870"/>
                </a:lnTo>
                <a:lnTo>
                  <a:pt x="86550" y="31890"/>
                </a:lnTo>
                <a:lnTo>
                  <a:pt x="86560" y="31920"/>
                </a:lnTo>
                <a:lnTo>
                  <a:pt x="86420" y="31930"/>
                </a:lnTo>
                <a:lnTo>
                  <a:pt x="86220" y="31970"/>
                </a:lnTo>
                <a:lnTo>
                  <a:pt x="86210" y="31980"/>
                </a:lnTo>
                <a:lnTo>
                  <a:pt x="85770" y="32080"/>
                </a:lnTo>
                <a:lnTo>
                  <a:pt x="84960" y="3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amagüey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60150" y="26110"/>
                </a:moveTo>
                <a:lnTo>
                  <a:pt x="60210" y="26290"/>
                </a:lnTo>
                <a:lnTo>
                  <a:pt x="60190" y="26410"/>
                </a:lnTo>
                <a:lnTo>
                  <a:pt x="60100" y="26440"/>
                </a:lnTo>
                <a:lnTo>
                  <a:pt x="59950" y="26330"/>
                </a:lnTo>
                <a:lnTo>
                  <a:pt x="59850" y="26280"/>
                </a:lnTo>
                <a:lnTo>
                  <a:pt x="59730" y="26240"/>
                </a:lnTo>
                <a:lnTo>
                  <a:pt x="59620" y="26190"/>
                </a:lnTo>
                <a:lnTo>
                  <a:pt x="59510" y="25940"/>
                </a:lnTo>
                <a:lnTo>
                  <a:pt x="59360" y="25840"/>
                </a:lnTo>
                <a:lnTo>
                  <a:pt x="59060" y="25690"/>
                </a:lnTo>
                <a:lnTo>
                  <a:pt x="59180" y="25590"/>
                </a:lnTo>
                <a:lnTo>
                  <a:pt x="59310" y="25620"/>
                </a:lnTo>
                <a:lnTo>
                  <a:pt x="59430" y="25720"/>
                </a:lnTo>
                <a:lnTo>
                  <a:pt x="59520" y="25810"/>
                </a:lnTo>
                <a:lnTo>
                  <a:pt x="59650" y="25980"/>
                </a:lnTo>
                <a:lnTo>
                  <a:pt x="59720" y="26050"/>
                </a:lnTo>
                <a:lnTo>
                  <a:pt x="59870" y="26110"/>
                </a:lnTo>
                <a:lnTo>
                  <a:pt x="59890" y="25970"/>
                </a:lnTo>
                <a:lnTo>
                  <a:pt x="59970" y="25950"/>
                </a:lnTo>
                <a:lnTo>
                  <a:pt x="60070" y="26000"/>
                </a:lnTo>
                <a:lnTo>
                  <a:pt x="60150" y="26110"/>
                </a:lnTo>
                <a:close/>
                <a:moveTo>
                  <a:pt x="59290" y="24580"/>
                </a:moveTo>
                <a:lnTo>
                  <a:pt x="59180" y="24700"/>
                </a:lnTo>
                <a:lnTo>
                  <a:pt x="58790" y="24800"/>
                </a:lnTo>
                <a:lnTo>
                  <a:pt x="58650" y="24890"/>
                </a:lnTo>
                <a:lnTo>
                  <a:pt x="58520" y="24820"/>
                </a:lnTo>
                <a:lnTo>
                  <a:pt x="58370" y="24770"/>
                </a:lnTo>
                <a:lnTo>
                  <a:pt x="58470" y="24690"/>
                </a:lnTo>
                <a:lnTo>
                  <a:pt x="58760" y="24630"/>
                </a:lnTo>
                <a:lnTo>
                  <a:pt x="58890" y="24520"/>
                </a:lnTo>
                <a:lnTo>
                  <a:pt x="58930" y="24540"/>
                </a:lnTo>
                <a:lnTo>
                  <a:pt x="58930" y="24550"/>
                </a:lnTo>
                <a:lnTo>
                  <a:pt x="58950" y="24580"/>
                </a:lnTo>
                <a:lnTo>
                  <a:pt x="59040" y="24530"/>
                </a:lnTo>
                <a:lnTo>
                  <a:pt x="59120" y="24520"/>
                </a:lnTo>
                <a:lnTo>
                  <a:pt x="59290" y="24580"/>
                </a:lnTo>
                <a:close/>
                <a:moveTo>
                  <a:pt x="66030" y="12590"/>
                </a:moveTo>
                <a:lnTo>
                  <a:pt x="66090" y="12700"/>
                </a:lnTo>
                <a:lnTo>
                  <a:pt x="66110" y="12810"/>
                </a:lnTo>
                <a:lnTo>
                  <a:pt x="66090" y="12930"/>
                </a:lnTo>
                <a:lnTo>
                  <a:pt x="65910" y="13340"/>
                </a:lnTo>
                <a:lnTo>
                  <a:pt x="65930" y="13430"/>
                </a:lnTo>
                <a:lnTo>
                  <a:pt x="66030" y="13580"/>
                </a:lnTo>
                <a:lnTo>
                  <a:pt x="65900" y="13580"/>
                </a:lnTo>
                <a:lnTo>
                  <a:pt x="65800" y="13620"/>
                </a:lnTo>
                <a:lnTo>
                  <a:pt x="65620" y="13760"/>
                </a:lnTo>
                <a:lnTo>
                  <a:pt x="65660" y="13590"/>
                </a:lnTo>
                <a:lnTo>
                  <a:pt x="65610" y="13520"/>
                </a:lnTo>
                <a:lnTo>
                  <a:pt x="65520" y="13550"/>
                </a:lnTo>
                <a:lnTo>
                  <a:pt x="65450" y="13690"/>
                </a:lnTo>
                <a:lnTo>
                  <a:pt x="65470" y="13720"/>
                </a:lnTo>
                <a:lnTo>
                  <a:pt x="65510" y="13780"/>
                </a:lnTo>
                <a:lnTo>
                  <a:pt x="65510" y="13850"/>
                </a:lnTo>
                <a:lnTo>
                  <a:pt x="65450" y="13890"/>
                </a:lnTo>
                <a:lnTo>
                  <a:pt x="65400" y="13870"/>
                </a:lnTo>
                <a:lnTo>
                  <a:pt x="65370" y="13830"/>
                </a:lnTo>
                <a:lnTo>
                  <a:pt x="65340" y="13780"/>
                </a:lnTo>
                <a:lnTo>
                  <a:pt x="65240" y="13630"/>
                </a:lnTo>
                <a:lnTo>
                  <a:pt x="65200" y="13550"/>
                </a:lnTo>
                <a:lnTo>
                  <a:pt x="65150" y="13470"/>
                </a:lnTo>
                <a:lnTo>
                  <a:pt x="65040" y="13380"/>
                </a:lnTo>
                <a:lnTo>
                  <a:pt x="64920" y="13440"/>
                </a:lnTo>
                <a:lnTo>
                  <a:pt x="64740" y="13400"/>
                </a:lnTo>
                <a:lnTo>
                  <a:pt x="64560" y="13320"/>
                </a:lnTo>
                <a:lnTo>
                  <a:pt x="64440" y="13230"/>
                </a:lnTo>
                <a:lnTo>
                  <a:pt x="64420" y="13150"/>
                </a:lnTo>
                <a:lnTo>
                  <a:pt x="64460" y="13060"/>
                </a:lnTo>
                <a:lnTo>
                  <a:pt x="64510" y="12950"/>
                </a:lnTo>
                <a:lnTo>
                  <a:pt x="64530" y="12860"/>
                </a:lnTo>
                <a:lnTo>
                  <a:pt x="64490" y="12790"/>
                </a:lnTo>
                <a:lnTo>
                  <a:pt x="64400" y="12750"/>
                </a:lnTo>
                <a:lnTo>
                  <a:pt x="64240" y="12700"/>
                </a:lnTo>
                <a:lnTo>
                  <a:pt x="64280" y="12780"/>
                </a:lnTo>
                <a:lnTo>
                  <a:pt x="64300" y="12860"/>
                </a:lnTo>
                <a:lnTo>
                  <a:pt x="64280" y="12940"/>
                </a:lnTo>
                <a:lnTo>
                  <a:pt x="64240" y="13010"/>
                </a:lnTo>
                <a:lnTo>
                  <a:pt x="64180" y="12830"/>
                </a:lnTo>
                <a:lnTo>
                  <a:pt x="64130" y="12830"/>
                </a:lnTo>
                <a:lnTo>
                  <a:pt x="64040" y="12960"/>
                </a:lnTo>
                <a:lnTo>
                  <a:pt x="63910" y="12990"/>
                </a:lnTo>
                <a:lnTo>
                  <a:pt x="63780" y="12940"/>
                </a:lnTo>
                <a:lnTo>
                  <a:pt x="63720" y="12790"/>
                </a:lnTo>
                <a:lnTo>
                  <a:pt x="63650" y="12690"/>
                </a:lnTo>
                <a:lnTo>
                  <a:pt x="63500" y="12570"/>
                </a:lnTo>
                <a:lnTo>
                  <a:pt x="63400" y="12420"/>
                </a:lnTo>
                <a:lnTo>
                  <a:pt x="63440" y="12210"/>
                </a:lnTo>
                <a:lnTo>
                  <a:pt x="63380" y="12150"/>
                </a:lnTo>
                <a:lnTo>
                  <a:pt x="63540" y="12150"/>
                </a:lnTo>
                <a:lnTo>
                  <a:pt x="63660" y="12230"/>
                </a:lnTo>
                <a:lnTo>
                  <a:pt x="63760" y="12320"/>
                </a:lnTo>
                <a:lnTo>
                  <a:pt x="63890" y="12390"/>
                </a:lnTo>
                <a:lnTo>
                  <a:pt x="64030" y="12390"/>
                </a:lnTo>
                <a:lnTo>
                  <a:pt x="64130" y="12340"/>
                </a:lnTo>
                <a:lnTo>
                  <a:pt x="64210" y="12270"/>
                </a:lnTo>
                <a:lnTo>
                  <a:pt x="64300" y="12210"/>
                </a:lnTo>
                <a:lnTo>
                  <a:pt x="64450" y="12170"/>
                </a:lnTo>
                <a:lnTo>
                  <a:pt x="64560" y="12170"/>
                </a:lnTo>
                <a:lnTo>
                  <a:pt x="64660" y="12220"/>
                </a:lnTo>
                <a:lnTo>
                  <a:pt x="64760" y="12270"/>
                </a:lnTo>
                <a:lnTo>
                  <a:pt x="64790" y="12310"/>
                </a:lnTo>
                <a:lnTo>
                  <a:pt x="64870" y="12430"/>
                </a:lnTo>
                <a:lnTo>
                  <a:pt x="64910" y="12460"/>
                </a:lnTo>
                <a:lnTo>
                  <a:pt x="64980" y="12440"/>
                </a:lnTo>
                <a:lnTo>
                  <a:pt x="65100" y="12350"/>
                </a:lnTo>
                <a:lnTo>
                  <a:pt x="65160" y="12330"/>
                </a:lnTo>
                <a:lnTo>
                  <a:pt x="65250" y="12370"/>
                </a:lnTo>
                <a:lnTo>
                  <a:pt x="65520" y="12550"/>
                </a:lnTo>
                <a:lnTo>
                  <a:pt x="65620" y="12590"/>
                </a:lnTo>
                <a:lnTo>
                  <a:pt x="65730" y="12530"/>
                </a:lnTo>
                <a:lnTo>
                  <a:pt x="65800" y="12450"/>
                </a:lnTo>
                <a:lnTo>
                  <a:pt x="65880" y="12440"/>
                </a:lnTo>
                <a:lnTo>
                  <a:pt x="66030" y="12590"/>
                </a:lnTo>
                <a:close/>
                <a:moveTo>
                  <a:pt x="64240" y="10720"/>
                </a:moveTo>
                <a:lnTo>
                  <a:pt x="64300" y="10590"/>
                </a:lnTo>
                <a:lnTo>
                  <a:pt x="64210" y="10460"/>
                </a:lnTo>
                <a:lnTo>
                  <a:pt x="64060" y="10340"/>
                </a:lnTo>
                <a:lnTo>
                  <a:pt x="63960" y="10280"/>
                </a:lnTo>
                <a:lnTo>
                  <a:pt x="64160" y="10240"/>
                </a:lnTo>
                <a:lnTo>
                  <a:pt x="64350" y="10390"/>
                </a:lnTo>
                <a:lnTo>
                  <a:pt x="64480" y="10620"/>
                </a:lnTo>
                <a:lnTo>
                  <a:pt x="64590" y="11010"/>
                </a:lnTo>
                <a:lnTo>
                  <a:pt x="64720" y="11160"/>
                </a:lnTo>
                <a:lnTo>
                  <a:pt x="64870" y="11300"/>
                </a:lnTo>
                <a:lnTo>
                  <a:pt x="64990" y="11460"/>
                </a:lnTo>
                <a:lnTo>
                  <a:pt x="64790" y="11470"/>
                </a:lnTo>
                <a:lnTo>
                  <a:pt x="64570" y="11240"/>
                </a:lnTo>
                <a:lnTo>
                  <a:pt x="64240" y="10720"/>
                </a:lnTo>
                <a:close/>
                <a:moveTo>
                  <a:pt x="62980" y="11740"/>
                </a:moveTo>
                <a:lnTo>
                  <a:pt x="62920" y="11610"/>
                </a:lnTo>
                <a:lnTo>
                  <a:pt x="62650" y="11410"/>
                </a:lnTo>
                <a:lnTo>
                  <a:pt x="62570" y="11270"/>
                </a:lnTo>
                <a:lnTo>
                  <a:pt x="62710" y="11220"/>
                </a:lnTo>
                <a:lnTo>
                  <a:pt x="62810" y="11110"/>
                </a:lnTo>
                <a:lnTo>
                  <a:pt x="62890" y="10960"/>
                </a:lnTo>
                <a:lnTo>
                  <a:pt x="62910" y="10810"/>
                </a:lnTo>
                <a:lnTo>
                  <a:pt x="62930" y="10480"/>
                </a:lnTo>
                <a:lnTo>
                  <a:pt x="62900" y="10380"/>
                </a:lnTo>
                <a:lnTo>
                  <a:pt x="62800" y="10220"/>
                </a:lnTo>
                <a:lnTo>
                  <a:pt x="62930" y="10240"/>
                </a:lnTo>
                <a:lnTo>
                  <a:pt x="63060" y="10280"/>
                </a:lnTo>
                <a:lnTo>
                  <a:pt x="63160" y="10370"/>
                </a:lnTo>
                <a:lnTo>
                  <a:pt x="63210" y="10490"/>
                </a:lnTo>
                <a:lnTo>
                  <a:pt x="63160" y="10580"/>
                </a:lnTo>
                <a:lnTo>
                  <a:pt x="63070" y="10670"/>
                </a:lnTo>
                <a:lnTo>
                  <a:pt x="63010" y="10780"/>
                </a:lnTo>
                <a:lnTo>
                  <a:pt x="63060" y="10930"/>
                </a:lnTo>
                <a:lnTo>
                  <a:pt x="63130" y="10960"/>
                </a:lnTo>
                <a:lnTo>
                  <a:pt x="63340" y="10930"/>
                </a:lnTo>
                <a:lnTo>
                  <a:pt x="63440" y="10960"/>
                </a:lnTo>
                <a:lnTo>
                  <a:pt x="63500" y="11050"/>
                </a:lnTo>
                <a:lnTo>
                  <a:pt x="63540" y="11140"/>
                </a:lnTo>
                <a:lnTo>
                  <a:pt x="63600" y="11210"/>
                </a:lnTo>
                <a:lnTo>
                  <a:pt x="63720" y="11220"/>
                </a:lnTo>
                <a:lnTo>
                  <a:pt x="63610" y="11150"/>
                </a:lnTo>
                <a:lnTo>
                  <a:pt x="63650" y="11090"/>
                </a:lnTo>
                <a:lnTo>
                  <a:pt x="63680" y="11040"/>
                </a:lnTo>
                <a:lnTo>
                  <a:pt x="63730" y="11000"/>
                </a:lnTo>
                <a:lnTo>
                  <a:pt x="63770" y="10960"/>
                </a:lnTo>
                <a:lnTo>
                  <a:pt x="63840" y="11070"/>
                </a:lnTo>
                <a:lnTo>
                  <a:pt x="63920" y="11130"/>
                </a:lnTo>
                <a:lnTo>
                  <a:pt x="64000" y="11120"/>
                </a:lnTo>
                <a:lnTo>
                  <a:pt x="64070" y="11020"/>
                </a:lnTo>
                <a:lnTo>
                  <a:pt x="64130" y="11180"/>
                </a:lnTo>
                <a:lnTo>
                  <a:pt x="64040" y="11240"/>
                </a:lnTo>
                <a:lnTo>
                  <a:pt x="63890" y="11280"/>
                </a:lnTo>
                <a:lnTo>
                  <a:pt x="63770" y="11340"/>
                </a:lnTo>
                <a:lnTo>
                  <a:pt x="63870" y="11360"/>
                </a:lnTo>
                <a:lnTo>
                  <a:pt x="63940" y="11420"/>
                </a:lnTo>
                <a:lnTo>
                  <a:pt x="64000" y="11470"/>
                </a:lnTo>
                <a:lnTo>
                  <a:pt x="64070" y="11520"/>
                </a:lnTo>
                <a:lnTo>
                  <a:pt x="64160" y="11550"/>
                </a:lnTo>
                <a:lnTo>
                  <a:pt x="64330" y="11590"/>
                </a:lnTo>
                <a:lnTo>
                  <a:pt x="64420" y="11650"/>
                </a:lnTo>
                <a:lnTo>
                  <a:pt x="64230" y="12030"/>
                </a:lnTo>
                <a:lnTo>
                  <a:pt x="64100" y="12180"/>
                </a:lnTo>
                <a:lnTo>
                  <a:pt x="64010" y="12080"/>
                </a:lnTo>
                <a:lnTo>
                  <a:pt x="63970" y="12100"/>
                </a:lnTo>
                <a:lnTo>
                  <a:pt x="63870" y="12130"/>
                </a:lnTo>
                <a:lnTo>
                  <a:pt x="63840" y="12150"/>
                </a:lnTo>
                <a:lnTo>
                  <a:pt x="63810" y="12080"/>
                </a:lnTo>
                <a:lnTo>
                  <a:pt x="63790" y="12040"/>
                </a:lnTo>
                <a:lnTo>
                  <a:pt x="63720" y="11960"/>
                </a:lnTo>
                <a:lnTo>
                  <a:pt x="63690" y="11780"/>
                </a:lnTo>
                <a:lnTo>
                  <a:pt x="63510" y="11720"/>
                </a:lnTo>
                <a:lnTo>
                  <a:pt x="63370" y="11790"/>
                </a:lnTo>
                <a:lnTo>
                  <a:pt x="63440" y="12020"/>
                </a:lnTo>
                <a:lnTo>
                  <a:pt x="63330" y="11970"/>
                </a:lnTo>
                <a:lnTo>
                  <a:pt x="63040" y="11790"/>
                </a:lnTo>
                <a:lnTo>
                  <a:pt x="62980" y="11740"/>
                </a:lnTo>
                <a:close/>
                <a:moveTo>
                  <a:pt x="61300" y="10090"/>
                </a:moveTo>
                <a:lnTo>
                  <a:pt x="61480" y="9980"/>
                </a:lnTo>
                <a:lnTo>
                  <a:pt x="61400" y="9830"/>
                </a:lnTo>
                <a:lnTo>
                  <a:pt x="61230" y="9740"/>
                </a:lnTo>
                <a:lnTo>
                  <a:pt x="61130" y="9810"/>
                </a:lnTo>
                <a:lnTo>
                  <a:pt x="61120" y="9900"/>
                </a:lnTo>
                <a:lnTo>
                  <a:pt x="61090" y="9990"/>
                </a:lnTo>
                <a:lnTo>
                  <a:pt x="61040" y="10050"/>
                </a:lnTo>
                <a:lnTo>
                  <a:pt x="60960" y="10030"/>
                </a:lnTo>
                <a:lnTo>
                  <a:pt x="60910" y="9930"/>
                </a:lnTo>
                <a:lnTo>
                  <a:pt x="60900" y="9820"/>
                </a:lnTo>
                <a:lnTo>
                  <a:pt x="60940" y="9750"/>
                </a:lnTo>
                <a:lnTo>
                  <a:pt x="61010" y="9780"/>
                </a:lnTo>
                <a:lnTo>
                  <a:pt x="61020" y="9620"/>
                </a:lnTo>
                <a:lnTo>
                  <a:pt x="60880" y="9440"/>
                </a:lnTo>
                <a:lnTo>
                  <a:pt x="60690" y="9350"/>
                </a:lnTo>
                <a:lnTo>
                  <a:pt x="60500" y="9480"/>
                </a:lnTo>
                <a:lnTo>
                  <a:pt x="60460" y="9430"/>
                </a:lnTo>
                <a:lnTo>
                  <a:pt x="60420" y="9420"/>
                </a:lnTo>
                <a:lnTo>
                  <a:pt x="60380" y="9420"/>
                </a:lnTo>
                <a:lnTo>
                  <a:pt x="60330" y="9410"/>
                </a:lnTo>
                <a:lnTo>
                  <a:pt x="60440" y="9260"/>
                </a:lnTo>
                <a:lnTo>
                  <a:pt x="60610" y="9220"/>
                </a:lnTo>
                <a:lnTo>
                  <a:pt x="60910" y="9220"/>
                </a:lnTo>
                <a:lnTo>
                  <a:pt x="61180" y="9110"/>
                </a:lnTo>
                <a:lnTo>
                  <a:pt x="61290" y="9110"/>
                </a:lnTo>
                <a:lnTo>
                  <a:pt x="61360" y="9220"/>
                </a:lnTo>
                <a:lnTo>
                  <a:pt x="61530" y="9130"/>
                </a:lnTo>
                <a:lnTo>
                  <a:pt x="61740" y="9180"/>
                </a:lnTo>
                <a:lnTo>
                  <a:pt x="61950" y="9320"/>
                </a:lnTo>
                <a:lnTo>
                  <a:pt x="62110" y="9480"/>
                </a:lnTo>
                <a:lnTo>
                  <a:pt x="62190" y="9590"/>
                </a:lnTo>
                <a:lnTo>
                  <a:pt x="62260" y="9720"/>
                </a:lnTo>
                <a:lnTo>
                  <a:pt x="62320" y="9860"/>
                </a:lnTo>
                <a:lnTo>
                  <a:pt x="62350" y="10170"/>
                </a:lnTo>
                <a:lnTo>
                  <a:pt x="62390" y="10260"/>
                </a:lnTo>
                <a:lnTo>
                  <a:pt x="62570" y="10460"/>
                </a:lnTo>
                <a:lnTo>
                  <a:pt x="62640" y="10460"/>
                </a:lnTo>
                <a:lnTo>
                  <a:pt x="62760" y="10510"/>
                </a:lnTo>
                <a:lnTo>
                  <a:pt x="62860" y="10520"/>
                </a:lnTo>
                <a:lnTo>
                  <a:pt x="62720" y="10660"/>
                </a:lnTo>
                <a:lnTo>
                  <a:pt x="62520" y="10610"/>
                </a:lnTo>
                <a:lnTo>
                  <a:pt x="62110" y="10340"/>
                </a:lnTo>
                <a:lnTo>
                  <a:pt x="61930" y="10300"/>
                </a:lnTo>
                <a:lnTo>
                  <a:pt x="61720" y="10300"/>
                </a:lnTo>
                <a:lnTo>
                  <a:pt x="61510" y="10260"/>
                </a:lnTo>
                <a:lnTo>
                  <a:pt x="61300" y="10090"/>
                </a:lnTo>
                <a:close/>
                <a:moveTo>
                  <a:pt x="62270" y="12330"/>
                </a:moveTo>
                <a:lnTo>
                  <a:pt x="62280" y="12330"/>
                </a:lnTo>
                <a:lnTo>
                  <a:pt x="62410" y="12290"/>
                </a:lnTo>
                <a:lnTo>
                  <a:pt x="62490" y="12380"/>
                </a:lnTo>
                <a:lnTo>
                  <a:pt x="62600" y="12610"/>
                </a:lnTo>
                <a:lnTo>
                  <a:pt x="62760" y="12770"/>
                </a:lnTo>
                <a:lnTo>
                  <a:pt x="62800" y="12830"/>
                </a:lnTo>
                <a:lnTo>
                  <a:pt x="62860" y="12990"/>
                </a:lnTo>
                <a:lnTo>
                  <a:pt x="63010" y="13260"/>
                </a:lnTo>
                <a:lnTo>
                  <a:pt x="63080" y="13350"/>
                </a:lnTo>
                <a:lnTo>
                  <a:pt x="63180" y="13380"/>
                </a:lnTo>
                <a:lnTo>
                  <a:pt x="63280" y="13460"/>
                </a:lnTo>
                <a:lnTo>
                  <a:pt x="63660" y="13850"/>
                </a:lnTo>
                <a:lnTo>
                  <a:pt x="63690" y="13930"/>
                </a:lnTo>
                <a:lnTo>
                  <a:pt x="63840" y="14190"/>
                </a:lnTo>
                <a:lnTo>
                  <a:pt x="63890" y="14260"/>
                </a:lnTo>
                <a:lnTo>
                  <a:pt x="64000" y="14240"/>
                </a:lnTo>
                <a:lnTo>
                  <a:pt x="64040" y="14150"/>
                </a:lnTo>
                <a:lnTo>
                  <a:pt x="64080" y="13470"/>
                </a:lnTo>
                <a:lnTo>
                  <a:pt x="64130" y="13380"/>
                </a:lnTo>
                <a:lnTo>
                  <a:pt x="64220" y="13340"/>
                </a:lnTo>
                <a:lnTo>
                  <a:pt x="64450" y="13380"/>
                </a:lnTo>
                <a:lnTo>
                  <a:pt x="64580" y="13380"/>
                </a:lnTo>
                <a:lnTo>
                  <a:pt x="64510" y="13480"/>
                </a:lnTo>
                <a:lnTo>
                  <a:pt x="64240" y="13530"/>
                </a:lnTo>
                <a:lnTo>
                  <a:pt x="64180" y="13600"/>
                </a:lnTo>
                <a:lnTo>
                  <a:pt x="64190" y="13770"/>
                </a:lnTo>
                <a:lnTo>
                  <a:pt x="64230" y="13890"/>
                </a:lnTo>
                <a:lnTo>
                  <a:pt x="64280" y="13980"/>
                </a:lnTo>
                <a:lnTo>
                  <a:pt x="64350" y="14070"/>
                </a:lnTo>
                <a:lnTo>
                  <a:pt x="64450" y="14160"/>
                </a:lnTo>
                <a:lnTo>
                  <a:pt x="64520" y="14200"/>
                </a:lnTo>
                <a:lnTo>
                  <a:pt x="64730" y="14190"/>
                </a:lnTo>
                <a:lnTo>
                  <a:pt x="64820" y="14260"/>
                </a:lnTo>
                <a:lnTo>
                  <a:pt x="64880" y="14400"/>
                </a:lnTo>
                <a:lnTo>
                  <a:pt x="64920" y="14550"/>
                </a:lnTo>
                <a:lnTo>
                  <a:pt x="64930" y="14660"/>
                </a:lnTo>
                <a:lnTo>
                  <a:pt x="64960" y="14770"/>
                </a:lnTo>
                <a:lnTo>
                  <a:pt x="65040" y="14850"/>
                </a:lnTo>
                <a:lnTo>
                  <a:pt x="65150" y="14900"/>
                </a:lnTo>
                <a:lnTo>
                  <a:pt x="65390" y="14980"/>
                </a:lnTo>
                <a:lnTo>
                  <a:pt x="65440" y="14990"/>
                </a:lnTo>
                <a:lnTo>
                  <a:pt x="65560" y="14930"/>
                </a:lnTo>
                <a:lnTo>
                  <a:pt x="65630" y="14960"/>
                </a:lnTo>
                <a:lnTo>
                  <a:pt x="65700" y="15030"/>
                </a:lnTo>
                <a:lnTo>
                  <a:pt x="65770" y="15060"/>
                </a:lnTo>
                <a:lnTo>
                  <a:pt x="66280" y="14980"/>
                </a:lnTo>
                <a:lnTo>
                  <a:pt x="66430" y="15000"/>
                </a:lnTo>
                <a:lnTo>
                  <a:pt x="66570" y="15070"/>
                </a:lnTo>
                <a:lnTo>
                  <a:pt x="66950" y="15310"/>
                </a:lnTo>
                <a:lnTo>
                  <a:pt x="66950" y="15180"/>
                </a:lnTo>
                <a:lnTo>
                  <a:pt x="67020" y="15120"/>
                </a:lnTo>
                <a:lnTo>
                  <a:pt x="67230" y="15060"/>
                </a:lnTo>
                <a:lnTo>
                  <a:pt x="67250" y="15150"/>
                </a:lnTo>
                <a:lnTo>
                  <a:pt x="67300" y="15200"/>
                </a:lnTo>
                <a:lnTo>
                  <a:pt x="67370" y="15210"/>
                </a:lnTo>
                <a:lnTo>
                  <a:pt x="67470" y="15190"/>
                </a:lnTo>
                <a:lnTo>
                  <a:pt x="67450" y="15160"/>
                </a:lnTo>
                <a:lnTo>
                  <a:pt x="67430" y="15090"/>
                </a:lnTo>
                <a:lnTo>
                  <a:pt x="67410" y="15060"/>
                </a:lnTo>
                <a:lnTo>
                  <a:pt x="67530" y="15100"/>
                </a:lnTo>
                <a:lnTo>
                  <a:pt x="67640" y="15190"/>
                </a:lnTo>
                <a:lnTo>
                  <a:pt x="67810" y="15370"/>
                </a:lnTo>
                <a:lnTo>
                  <a:pt x="67690" y="15390"/>
                </a:lnTo>
                <a:lnTo>
                  <a:pt x="67610" y="15340"/>
                </a:lnTo>
                <a:lnTo>
                  <a:pt x="67550" y="15340"/>
                </a:lnTo>
                <a:lnTo>
                  <a:pt x="67530" y="15490"/>
                </a:lnTo>
                <a:lnTo>
                  <a:pt x="67540" y="15660"/>
                </a:lnTo>
                <a:lnTo>
                  <a:pt x="67670" y="15940"/>
                </a:lnTo>
                <a:lnTo>
                  <a:pt x="67700" y="16080"/>
                </a:lnTo>
                <a:lnTo>
                  <a:pt x="67740" y="16180"/>
                </a:lnTo>
                <a:lnTo>
                  <a:pt x="67850" y="16210"/>
                </a:lnTo>
                <a:lnTo>
                  <a:pt x="68100" y="16250"/>
                </a:lnTo>
                <a:lnTo>
                  <a:pt x="68300" y="16350"/>
                </a:lnTo>
                <a:lnTo>
                  <a:pt x="68360" y="16370"/>
                </a:lnTo>
                <a:lnTo>
                  <a:pt x="68440" y="16350"/>
                </a:lnTo>
                <a:lnTo>
                  <a:pt x="68480" y="16310"/>
                </a:lnTo>
                <a:lnTo>
                  <a:pt x="68510" y="16260"/>
                </a:lnTo>
                <a:lnTo>
                  <a:pt x="68530" y="16250"/>
                </a:lnTo>
                <a:lnTo>
                  <a:pt x="68530" y="16200"/>
                </a:lnTo>
                <a:lnTo>
                  <a:pt x="68480" y="16090"/>
                </a:lnTo>
                <a:lnTo>
                  <a:pt x="68400" y="15980"/>
                </a:lnTo>
                <a:lnTo>
                  <a:pt x="68180" y="15880"/>
                </a:lnTo>
                <a:lnTo>
                  <a:pt x="68090" y="15760"/>
                </a:lnTo>
                <a:lnTo>
                  <a:pt x="67980" y="15490"/>
                </a:lnTo>
                <a:lnTo>
                  <a:pt x="67940" y="15280"/>
                </a:lnTo>
                <a:lnTo>
                  <a:pt x="67900" y="15220"/>
                </a:lnTo>
                <a:lnTo>
                  <a:pt x="67840" y="15190"/>
                </a:lnTo>
                <a:lnTo>
                  <a:pt x="67670" y="15120"/>
                </a:lnTo>
                <a:lnTo>
                  <a:pt x="67640" y="15090"/>
                </a:lnTo>
                <a:lnTo>
                  <a:pt x="67630" y="15000"/>
                </a:lnTo>
                <a:lnTo>
                  <a:pt x="67590" y="14870"/>
                </a:lnTo>
                <a:lnTo>
                  <a:pt x="67500" y="14810"/>
                </a:lnTo>
                <a:lnTo>
                  <a:pt x="67350" y="14880"/>
                </a:lnTo>
                <a:lnTo>
                  <a:pt x="67230" y="14750"/>
                </a:lnTo>
                <a:lnTo>
                  <a:pt x="67120" y="14860"/>
                </a:lnTo>
                <a:lnTo>
                  <a:pt x="67000" y="14780"/>
                </a:lnTo>
                <a:lnTo>
                  <a:pt x="66770" y="14500"/>
                </a:lnTo>
                <a:lnTo>
                  <a:pt x="66460" y="14230"/>
                </a:lnTo>
                <a:lnTo>
                  <a:pt x="66370" y="14090"/>
                </a:lnTo>
                <a:lnTo>
                  <a:pt x="66310" y="14070"/>
                </a:lnTo>
                <a:lnTo>
                  <a:pt x="66190" y="14130"/>
                </a:lnTo>
                <a:lnTo>
                  <a:pt x="66270" y="13970"/>
                </a:lnTo>
                <a:lnTo>
                  <a:pt x="66400" y="13810"/>
                </a:lnTo>
                <a:lnTo>
                  <a:pt x="66550" y="13700"/>
                </a:lnTo>
                <a:lnTo>
                  <a:pt x="66680" y="13730"/>
                </a:lnTo>
                <a:lnTo>
                  <a:pt x="66980" y="13970"/>
                </a:lnTo>
                <a:lnTo>
                  <a:pt x="67010" y="14050"/>
                </a:lnTo>
                <a:lnTo>
                  <a:pt x="67060" y="14280"/>
                </a:lnTo>
                <a:lnTo>
                  <a:pt x="67090" y="14320"/>
                </a:lnTo>
                <a:lnTo>
                  <a:pt x="67980" y="14980"/>
                </a:lnTo>
                <a:lnTo>
                  <a:pt x="68160" y="15060"/>
                </a:lnTo>
                <a:lnTo>
                  <a:pt x="68580" y="15190"/>
                </a:lnTo>
                <a:lnTo>
                  <a:pt x="68700" y="15280"/>
                </a:lnTo>
                <a:lnTo>
                  <a:pt x="68820" y="15400"/>
                </a:lnTo>
                <a:lnTo>
                  <a:pt x="69110" y="15640"/>
                </a:lnTo>
                <a:lnTo>
                  <a:pt x="69220" y="15680"/>
                </a:lnTo>
                <a:lnTo>
                  <a:pt x="69720" y="16050"/>
                </a:lnTo>
                <a:lnTo>
                  <a:pt x="69840" y="16120"/>
                </a:lnTo>
                <a:lnTo>
                  <a:pt x="69960" y="16150"/>
                </a:lnTo>
                <a:lnTo>
                  <a:pt x="70080" y="16160"/>
                </a:lnTo>
                <a:lnTo>
                  <a:pt x="70230" y="16120"/>
                </a:lnTo>
                <a:lnTo>
                  <a:pt x="70170" y="16290"/>
                </a:lnTo>
                <a:lnTo>
                  <a:pt x="70210" y="16400"/>
                </a:lnTo>
                <a:lnTo>
                  <a:pt x="70300" y="16470"/>
                </a:lnTo>
                <a:lnTo>
                  <a:pt x="70350" y="16550"/>
                </a:lnTo>
                <a:lnTo>
                  <a:pt x="70320" y="16730"/>
                </a:lnTo>
                <a:lnTo>
                  <a:pt x="70120" y="16950"/>
                </a:lnTo>
                <a:lnTo>
                  <a:pt x="70060" y="17110"/>
                </a:lnTo>
                <a:lnTo>
                  <a:pt x="69990" y="17060"/>
                </a:lnTo>
                <a:lnTo>
                  <a:pt x="69840" y="16900"/>
                </a:lnTo>
                <a:lnTo>
                  <a:pt x="69800" y="16860"/>
                </a:lnTo>
                <a:lnTo>
                  <a:pt x="69260" y="16610"/>
                </a:lnTo>
                <a:lnTo>
                  <a:pt x="69120" y="16570"/>
                </a:lnTo>
                <a:lnTo>
                  <a:pt x="68960" y="16550"/>
                </a:lnTo>
                <a:lnTo>
                  <a:pt x="68970" y="16570"/>
                </a:lnTo>
                <a:lnTo>
                  <a:pt x="68950" y="16600"/>
                </a:lnTo>
                <a:lnTo>
                  <a:pt x="68920" y="16630"/>
                </a:lnTo>
                <a:lnTo>
                  <a:pt x="68910" y="16640"/>
                </a:lnTo>
                <a:lnTo>
                  <a:pt x="68890" y="16680"/>
                </a:lnTo>
                <a:lnTo>
                  <a:pt x="68850" y="16660"/>
                </a:lnTo>
                <a:lnTo>
                  <a:pt x="68800" y="16630"/>
                </a:lnTo>
                <a:lnTo>
                  <a:pt x="68720" y="16600"/>
                </a:lnTo>
                <a:lnTo>
                  <a:pt x="68630" y="16510"/>
                </a:lnTo>
                <a:lnTo>
                  <a:pt x="68560" y="16490"/>
                </a:lnTo>
                <a:lnTo>
                  <a:pt x="68360" y="16500"/>
                </a:lnTo>
                <a:lnTo>
                  <a:pt x="68300" y="16590"/>
                </a:lnTo>
                <a:lnTo>
                  <a:pt x="68320" y="16690"/>
                </a:lnTo>
                <a:lnTo>
                  <a:pt x="68420" y="16740"/>
                </a:lnTo>
                <a:lnTo>
                  <a:pt x="68520" y="16760"/>
                </a:lnTo>
                <a:lnTo>
                  <a:pt x="68590" y="16820"/>
                </a:lnTo>
                <a:lnTo>
                  <a:pt x="68650" y="16880"/>
                </a:lnTo>
                <a:lnTo>
                  <a:pt x="68730" y="16920"/>
                </a:lnTo>
                <a:lnTo>
                  <a:pt x="68810" y="16940"/>
                </a:lnTo>
                <a:lnTo>
                  <a:pt x="69050" y="16920"/>
                </a:lnTo>
                <a:lnTo>
                  <a:pt x="69210" y="16990"/>
                </a:lnTo>
                <a:lnTo>
                  <a:pt x="69260" y="17140"/>
                </a:lnTo>
                <a:lnTo>
                  <a:pt x="69200" y="17290"/>
                </a:lnTo>
                <a:lnTo>
                  <a:pt x="69050" y="17360"/>
                </a:lnTo>
                <a:lnTo>
                  <a:pt x="69030" y="17440"/>
                </a:lnTo>
                <a:lnTo>
                  <a:pt x="69080" y="17600"/>
                </a:lnTo>
                <a:lnTo>
                  <a:pt x="69150" y="17750"/>
                </a:lnTo>
                <a:lnTo>
                  <a:pt x="69190" y="17820"/>
                </a:lnTo>
                <a:lnTo>
                  <a:pt x="69280" y="17830"/>
                </a:lnTo>
                <a:lnTo>
                  <a:pt x="69470" y="17800"/>
                </a:lnTo>
                <a:lnTo>
                  <a:pt x="69610" y="17820"/>
                </a:lnTo>
                <a:lnTo>
                  <a:pt x="69540" y="17980"/>
                </a:lnTo>
                <a:lnTo>
                  <a:pt x="69620" y="17960"/>
                </a:lnTo>
                <a:lnTo>
                  <a:pt x="69830" y="17850"/>
                </a:lnTo>
                <a:lnTo>
                  <a:pt x="69840" y="17840"/>
                </a:lnTo>
                <a:lnTo>
                  <a:pt x="69920" y="17790"/>
                </a:lnTo>
                <a:lnTo>
                  <a:pt x="70000" y="17780"/>
                </a:lnTo>
                <a:lnTo>
                  <a:pt x="70070" y="17640"/>
                </a:lnTo>
                <a:lnTo>
                  <a:pt x="70180" y="17160"/>
                </a:lnTo>
                <a:lnTo>
                  <a:pt x="70390" y="16760"/>
                </a:lnTo>
                <a:lnTo>
                  <a:pt x="70460" y="16670"/>
                </a:lnTo>
                <a:lnTo>
                  <a:pt x="70620" y="16640"/>
                </a:lnTo>
                <a:lnTo>
                  <a:pt x="70770" y="16740"/>
                </a:lnTo>
                <a:lnTo>
                  <a:pt x="71670" y="17850"/>
                </a:lnTo>
                <a:lnTo>
                  <a:pt x="71810" y="17970"/>
                </a:lnTo>
                <a:lnTo>
                  <a:pt x="71820" y="17980"/>
                </a:lnTo>
                <a:lnTo>
                  <a:pt x="71800" y="18000"/>
                </a:lnTo>
                <a:lnTo>
                  <a:pt x="71730" y="18070"/>
                </a:lnTo>
                <a:lnTo>
                  <a:pt x="71600" y="18120"/>
                </a:lnTo>
                <a:lnTo>
                  <a:pt x="71360" y="18310"/>
                </a:lnTo>
                <a:lnTo>
                  <a:pt x="71250" y="18360"/>
                </a:lnTo>
                <a:lnTo>
                  <a:pt x="71030" y="18420"/>
                </a:lnTo>
                <a:lnTo>
                  <a:pt x="70870" y="18420"/>
                </a:lnTo>
                <a:lnTo>
                  <a:pt x="70680" y="18380"/>
                </a:lnTo>
                <a:lnTo>
                  <a:pt x="70510" y="18360"/>
                </a:lnTo>
                <a:lnTo>
                  <a:pt x="70380" y="18770"/>
                </a:lnTo>
                <a:lnTo>
                  <a:pt x="70310" y="18850"/>
                </a:lnTo>
                <a:lnTo>
                  <a:pt x="70260" y="18970"/>
                </a:lnTo>
                <a:lnTo>
                  <a:pt x="70250" y="19050"/>
                </a:lnTo>
                <a:lnTo>
                  <a:pt x="70290" y="19200"/>
                </a:lnTo>
                <a:lnTo>
                  <a:pt x="70330" y="19260"/>
                </a:lnTo>
                <a:lnTo>
                  <a:pt x="70370" y="19280"/>
                </a:lnTo>
                <a:lnTo>
                  <a:pt x="70690" y="19280"/>
                </a:lnTo>
                <a:lnTo>
                  <a:pt x="70740" y="19290"/>
                </a:lnTo>
                <a:lnTo>
                  <a:pt x="70760" y="19320"/>
                </a:lnTo>
                <a:lnTo>
                  <a:pt x="70740" y="19360"/>
                </a:lnTo>
                <a:lnTo>
                  <a:pt x="70270" y="19800"/>
                </a:lnTo>
                <a:lnTo>
                  <a:pt x="70230" y="19900"/>
                </a:lnTo>
                <a:lnTo>
                  <a:pt x="70220" y="19970"/>
                </a:lnTo>
                <a:lnTo>
                  <a:pt x="70260" y="20550"/>
                </a:lnTo>
                <a:lnTo>
                  <a:pt x="69950" y="21060"/>
                </a:lnTo>
                <a:lnTo>
                  <a:pt x="69890" y="21120"/>
                </a:lnTo>
                <a:lnTo>
                  <a:pt x="69790" y="21220"/>
                </a:lnTo>
                <a:lnTo>
                  <a:pt x="69730" y="21240"/>
                </a:lnTo>
                <a:lnTo>
                  <a:pt x="69490" y="21290"/>
                </a:lnTo>
                <a:lnTo>
                  <a:pt x="69440" y="21310"/>
                </a:lnTo>
                <a:lnTo>
                  <a:pt x="69370" y="21360"/>
                </a:lnTo>
                <a:lnTo>
                  <a:pt x="69270" y="21410"/>
                </a:lnTo>
                <a:lnTo>
                  <a:pt x="69150" y="21570"/>
                </a:lnTo>
                <a:lnTo>
                  <a:pt x="68910" y="22160"/>
                </a:lnTo>
                <a:lnTo>
                  <a:pt x="68840" y="22190"/>
                </a:lnTo>
                <a:lnTo>
                  <a:pt x="68770" y="22170"/>
                </a:lnTo>
                <a:lnTo>
                  <a:pt x="68720" y="22150"/>
                </a:lnTo>
                <a:lnTo>
                  <a:pt x="68630" y="22060"/>
                </a:lnTo>
                <a:lnTo>
                  <a:pt x="68590" y="22030"/>
                </a:lnTo>
                <a:lnTo>
                  <a:pt x="68550" y="22030"/>
                </a:lnTo>
                <a:lnTo>
                  <a:pt x="68500" y="22050"/>
                </a:lnTo>
                <a:lnTo>
                  <a:pt x="68450" y="22100"/>
                </a:lnTo>
                <a:lnTo>
                  <a:pt x="68360" y="22290"/>
                </a:lnTo>
                <a:lnTo>
                  <a:pt x="68280" y="22200"/>
                </a:lnTo>
                <a:lnTo>
                  <a:pt x="68250" y="22140"/>
                </a:lnTo>
                <a:lnTo>
                  <a:pt x="68250" y="22110"/>
                </a:lnTo>
                <a:lnTo>
                  <a:pt x="68260" y="22080"/>
                </a:lnTo>
                <a:lnTo>
                  <a:pt x="68310" y="22000"/>
                </a:lnTo>
                <a:lnTo>
                  <a:pt x="68320" y="21970"/>
                </a:lnTo>
                <a:lnTo>
                  <a:pt x="68320" y="21950"/>
                </a:lnTo>
                <a:lnTo>
                  <a:pt x="68300" y="21930"/>
                </a:lnTo>
                <a:lnTo>
                  <a:pt x="68260" y="21920"/>
                </a:lnTo>
                <a:lnTo>
                  <a:pt x="68190" y="21900"/>
                </a:lnTo>
                <a:lnTo>
                  <a:pt x="68050" y="21890"/>
                </a:lnTo>
                <a:lnTo>
                  <a:pt x="67900" y="21850"/>
                </a:lnTo>
                <a:lnTo>
                  <a:pt x="67880" y="21840"/>
                </a:lnTo>
                <a:lnTo>
                  <a:pt x="67870" y="21810"/>
                </a:lnTo>
                <a:lnTo>
                  <a:pt x="67880" y="21760"/>
                </a:lnTo>
                <a:lnTo>
                  <a:pt x="67870" y="21720"/>
                </a:lnTo>
                <a:lnTo>
                  <a:pt x="67850" y="21680"/>
                </a:lnTo>
                <a:lnTo>
                  <a:pt x="67780" y="21560"/>
                </a:lnTo>
                <a:lnTo>
                  <a:pt x="67760" y="21540"/>
                </a:lnTo>
                <a:lnTo>
                  <a:pt x="67720" y="21490"/>
                </a:lnTo>
                <a:lnTo>
                  <a:pt x="67710" y="21470"/>
                </a:lnTo>
                <a:lnTo>
                  <a:pt x="67700" y="21440"/>
                </a:lnTo>
                <a:lnTo>
                  <a:pt x="67690" y="21420"/>
                </a:lnTo>
                <a:lnTo>
                  <a:pt x="67680" y="21430"/>
                </a:lnTo>
                <a:lnTo>
                  <a:pt x="67650" y="21450"/>
                </a:lnTo>
                <a:lnTo>
                  <a:pt x="67590" y="21520"/>
                </a:lnTo>
                <a:lnTo>
                  <a:pt x="67470" y="21580"/>
                </a:lnTo>
                <a:lnTo>
                  <a:pt x="67440" y="21600"/>
                </a:lnTo>
                <a:lnTo>
                  <a:pt x="67430" y="21630"/>
                </a:lnTo>
                <a:lnTo>
                  <a:pt x="67430" y="21680"/>
                </a:lnTo>
                <a:lnTo>
                  <a:pt x="67430" y="21720"/>
                </a:lnTo>
                <a:lnTo>
                  <a:pt x="67450" y="21790"/>
                </a:lnTo>
                <a:lnTo>
                  <a:pt x="67450" y="21800"/>
                </a:lnTo>
                <a:lnTo>
                  <a:pt x="67420" y="21880"/>
                </a:lnTo>
                <a:lnTo>
                  <a:pt x="67410" y="21940"/>
                </a:lnTo>
                <a:lnTo>
                  <a:pt x="67380" y="22000"/>
                </a:lnTo>
                <a:lnTo>
                  <a:pt x="67330" y="22070"/>
                </a:lnTo>
                <a:lnTo>
                  <a:pt x="67170" y="22100"/>
                </a:lnTo>
                <a:lnTo>
                  <a:pt x="67060" y="22120"/>
                </a:lnTo>
                <a:lnTo>
                  <a:pt x="66950" y="22110"/>
                </a:lnTo>
                <a:lnTo>
                  <a:pt x="66930" y="22110"/>
                </a:lnTo>
                <a:lnTo>
                  <a:pt x="66910" y="22140"/>
                </a:lnTo>
                <a:lnTo>
                  <a:pt x="66890" y="22270"/>
                </a:lnTo>
                <a:lnTo>
                  <a:pt x="66760" y="22290"/>
                </a:lnTo>
                <a:lnTo>
                  <a:pt x="66590" y="22340"/>
                </a:lnTo>
                <a:lnTo>
                  <a:pt x="66510" y="22390"/>
                </a:lnTo>
                <a:lnTo>
                  <a:pt x="66460" y="22510"/>
                </a:lnTo>
                <a:lnTo>
                  <a:pt x="66460" y="22620"/>
                </a:lnTo>
                <a:lnTo>
                  <a:pt x="66450" y="22650"/>
                </a:lnTo>
                <a:lnTo>
                  <a:pt x="66420" y="22670"/>
                </a:lnTo>
                <a:lnTo>
                  <a:pt x="66360" y="22660"/>
                </a:lnTo>
                <a:lnTo>
                  <a:pt x="66310" y="22650"/>
                </a:lnTo>
                <a:lnTo>
                  <a:pt x="66220" y="22650"/>
                </a:lnTo>
                <a:lnTo>
                  <a:pt x="66170" y="22640"/>
                </a:lnTo>
                <a:lnTo>
                  <a:pt x="66140" y="22610"/>
                </a:lnTo>
                <a:lnTo>
                  <a:pt x="66100" y="22550"/>
                </a:lnTo>
                <a:lnTo>
                  <a:pt x="66060" y="22500"/>
                </a:lnTo>
                <a:lnTo>
                  <a:pt x="66020" y="22430"/>
                </a:lnTo>
                <a:lnTo>
                  <a:pt x="65970" y="22410"/>
                </a:lnTo>
                <a:lnTo>
                  <a:pt x="65920" y="22420"/>
                </a:lnTo>
                <a:lnTo>
                  <a:pt x="65850" y="22470"/>
                </a:lnTo>
                <a:lnTo>
                  <a:pt x="65850" y="22540"/>
                </a:lnTo>
                <a:lnTo>
                  <a:pt x="65870" y="22600"/>
                </a:lnTo>
                <a:lnTo>
                  <a:pt x="65870" y="22660"/>
                </a:lnTo>
                <a:lnTo>
                  <a:pt x="65870" y="22710"/>
                </a:lnTo>
                <a:lnTo>
                  <a:pt x="65830" y="22850"/>
                </a:lnTo>
                <a:lnTo>
                  <a:pt x="65820" y="22920"/>
                </a:lnTo>
                <a:lnTo>
                  <a:pt x="65820" y="22990"/>
                </a:lnTo>
                <a:lnTo>
                  <a:pt x="65830" y="23040"/>
                </a:lnTo>
                <a:lnTo>
                  <a:pt x="65760" y="23090"/>
                </a:lnTo>
                <a:lnTo>
                  <a:pt x="65630" y="23140"/>
                </a:lnTo>
                <a:lnTo>
                  <a:pt x="65120" y="23240"/>
                </a:lnTo>
                <a:lnTo>
                  <a:pt x="64920" y="23220"/>
                </a:lnTo>
                <a:lnTo>
                  <a:pt x="64490" y="23840"/>
                </a:lnTo>
                <a:lnTo>
                  <a:pt x="64370" y="24580"/>
                </a:lnTo>
                <a:lnTo>
                  <a:pt x="64290" y="24560"/>
                </a:lnTo>
                <a:lnTo>
                  <a:pt x="63980" y="24520"/>
                </a:lnTo>
                <a:lnTo>
                  <a:pt x="63800" y="24560"/>
                </a:lnTo>
                <a:lnTo>
                  <a:pt x="63670" y="24660"/>
                </a:lnTo>
                <a:lnTo>
                  <a:pt x="63570" y="24760"/>
                </a:lnTo>
                <a:lnTo>
                  <a:pt x="63440" y="24830"/>
                </a:lnTo>
                <a:lnTo>
                  <a:pt x="62890" y="24840"/>
                </a:lnTo>
                <a:lnTo>
                  <a:pt x="62610" y="24770"/>
                </a:lnTo>
                <a:lnTo>
                  <a:pt x="62520" y="24580"/>
                </a:lnTo>
                <a:lnTo>
                  <a:pt x="62450" y="24580"/>
                </a:lnTo>
                <a:lnTo>
                  <a:pt x="62400" y="24700"/>
                </a:lnTo>
                <a:lnTo>
                  <a:pt x="62130" y="24380"/>
                </a:lnTo>
                <a:lnTo>
                  <a:pt x="62030" y="24330"/>
                </a:lnTo>
                <a:lnTo>
                  <a:pt x="61840" y="24290"/>
                </a:lnTo>
                <a:lnTo>
                  <a:pt x="61740" y="24200"/>
                </a:lnTo>
                <a:lnTo>
                  <a:pt x="61590" y="23910"/>
                </a:lnTo>
                <a:lnTo>
                  <a:pt x="61500" y="23800"/>
                </a:lnTo>
                <a:lnTo>
                  <a:pt x="61350" y="23660"/>
                </a:lnTo>
                <a:lnTo>
                  <a:pt x="61180" y="23550"/>
                </a:lnTo>
                <a:lnTo>
                  <a:pt x="61050" y="23560"/>
                </a:lnTo>
                <a:lnTo>
                  <a:pt x="60960" y="23610"/>
                </a:lnTo>
                <a:lnTo>
                  <a:pt x="60930" y="23560"/>
                </a:lnTo>
                <a:lnTo>
                  <a:pt x="60920" y="23480"/>
                </a:lnTo>
                <a:lnTo>
                  <a:pt x="60910" y="23420"/>
                </a:lnTo>
                <a:lnTo>
                  <a:pt x="60800" y="23290"/>
                </a:lnTo>
                <a:lnTo>
                  <a:pt x="60750" y="23210"/>
                </a:lnTo>
                <a:lnTo>
                  <a:pt x="60730" y="23130"/>
                </a:lnTo>
                <a:lnTo>
                  <a:pt x="60670" y="23000"/>
                </a:lnTo>
                <a:lnTo>
                  <a:pt x="60070" y="22570"/>
                </a:lnTo>
                <a:lnTo>
                  <a:pt x="59960" y="22530"/>
                </a:lnTo>
                <a:lnTo>
                  <a:pt x="59660" y="22550"/>
                </a:lnTo>
                <a:lnTo>
                  <a:pt x="59560" y="22490"/>
                </a:lnTo>
                <a:lnTo>
                  <a:pt x="59470" y="22350"/>
                </a:lnTo>
                <a:lnTo>
                  <a:pt x="59340" y="22110"/>
                </a:lnTo>
                <a:lnTo>
                  <a:pt x="59240" y="22010"/>
                </a:lnTo>
                <a:lnTo>
                  <a:pt x="58930" y="21770"/>
                </a:lnTo>
                <a:lnTo>
                  <a:pt x="58850" y="21760"/>
                </a:lnTo>
                <a:lnTo>
                  <a:pt x="58800" y="21680"/>
                </a:lnTo>
                <a:lnTo>
                  <a:pt x="58740" y="21370"/>
                </a:lnTo>
                <a:lnTo>
                  <a:pt x="58710" y="20790"/>
                </a:lnTo>
                <a:lnTo>
                  <a:pt x="58650" y="20530"/>
                </a:lnTo>
                <a:lnTo>
                  <a:pt x="58520" y="20280"/>
                </a:lnTo>
                <a:lnTo>
                  <a:pt x="58430" y="20020"/>
                </a:lnTo>
                <a:lnTo>
                  <a:pt x="58480" y="19760"/>
                </a:lnTo>
                <a:lnTo>
                  <a:pt x="58560" y="19860"/>
                </a:lnTo>
                <a:lnTo>
                  <a:pt x="58650" y="19870"/>
                </a:lnTo>
                <a:lnTo>
                  <a:pt x="58730" y="19810"/>
                </a:lnTo>
                <a:lnTo>
                  <a:pt x="58770" y="19680"/>
                </a:lnTo>
                <a:lnTo>
                  <a:pt x="58700" y="19590"/>
                </a:lnTo>
                <a:lnTo>
                  <a:pt x="58430" y="19490"/>
                </a:lnTo>
                <a:lnTo>
                  <a:pt x="58370" y="19430"/>
                </a:lnTo>
                <a:lnTo>
                  <a:pt x="58350" y="19270"/>
                </a:lnTo>
                <a:lnTo>
                  <a:pt x="58270" y="18980"/>
                </a:lnTo>
                <a:lnTo>
                  <a:pt x="58260" y="18810"/>
                </a:lnTo>
                <a:lnTo>
                  <a:pt x="58220" y="18650"/>
                </a:lnTo>
                <a:lnTo>
                  <a:pt x="58060" y="18380"/>
                </a:lnTo>
                <a:lnTo>
                  <a:pt x="58030" y="18250"/>
                </a:lnTo>
                <a:lnTo>
                  <a:pt x="57970" y="17950"/>
                </a:lnTo>
                <a:lnTo>
                  <a:pt x="57850" y="17660"/>
                </a:lnTo>
                <a:lnTo>
                  <a:pt x="57670" y="17410"/>
                </a:lnTo>
                <a:lnTo>
                  <a:pt x="57560" y="17300"/>
                </a:lnTo>
                <a:lnTo>
                  <a:pt x="57870" y="17160"/>
                </a:lnTo>
                <a:lnTo>
                  <a:pt x="58310" y="16880"/>
                </a:lnTo>
                <a:lnTo>
                  <a:pt x="58370" y="16830"/>
                </a:lnTo>
                <a:lnTo>
                  <a:pt x="58390" y="16800"/>
                </a:lnTo>
                <a:lnTo>
                  <a:pt x="58490" y="16710"/>
                </a:lnTo>
                <a:lnTo>
                  <a:pt x="58590" y="16650"/>
                </a:lnTo>
                <a:lnTo>
                  <a:pt x="58780" y="16560"/>
                </a:lnTo>
                <a:lnTo>
                  <a:pt x="58920" y="16520"/>
                </a:lnTo>
                <a:lnTo>
                  <a:pt x="58940" y="16520"/>
                </a:lnTo>
                <a:lnTo>
                  <a:pt x="58960" y="16540"/>
                </a:lnTo>
                <a:lnTo>
                  <a:pt x="59000" y="16590"/>
                </a:lnTo>
                <a:lnTo>
                  <a:pt x="59020" y="16610"/>
                </a:lnTo>
                <a:lnTo>
                  <a:pt x="59040" y="16630"/>
                </a:lnTo>
                <a:lnTo>
                  <a:pt x="59060" y="16650"/>
                </a:lnTo>
                <a:lnTo>
                  <a:pt x="59090" y="16650"/>
                </a:lnTo>
                <a:lnTo>
                  <a:pt x="59140" y="16590"/>
                </a:lnTo>
                <a:lnTo>
                  <a:pt x="59160" y="16560"/>
                </a:lnTo>
                <a:lnTo>
                  <a:pt x="59260" y="16290"/>
                </a:lnTo>
                <a:lnTo>
                  <a:pt x="59340" y="16070"/>
                </a:lnTo>
                <a:lnTo>
                  <a:pt x="59420" y="16030"/>
                </a:lnTo>
                <a:lnTo>
                  <a:pt x="59460" y="16040"/>
                </a:lnTo>
                <a:lnTo>
                  <a:pt x="59660" y="16050"/>
                </a:lnTo>
                <a:lnTo>
                  <a:pt x="59770" y="16070"/>
                </a:lnTo>
                <a:lnTo>
                  <a:pt x="59930" y="16070"/>
                </a:lnTo>
                <a:lnTo>
                  <a:pt x="59990" y="16050"/>
                </a:lnTo>
                <a:lnTo>
                  <a:pt x="60010" y="16030"/>
                </a:lnTo>
                <a:lnTo>
                  <a:pt x="60000" y="16010"/>
                </a:lnTo>
                <a:lnTo>
                  <a:pt x="59960" y="15990"/>
                </a:lnTo>
                <a:lnTo>
                  <a:pt x="59930" y="15950"/>
                </a:lnTo>
                <a:lnTo>
                  <a:pt x="59920" y="15880"/>
                </a:lnTo>
                <a:lnTo>
                  <a:pt x="60020" y="15730"/>
                </a:lnTo>
                <a:lnTo>
                  <a:pt x="60060" y="15680"/>
                </a:lnTo>
                <a:lnTo>
                  <a:pt x="60120" y="15590"/>
                </a:lnTo>
                <a:lnTo>
                  <a:pt x="60140" y="15580"/>
                </a:lnTo>
                <a:lnTo>
                  <a:pt x="60190" y="15570"/>
                </a:lnTo>
                <a:lnTo>
                  <a:pt x="60210" y="15560"/>
                </a:lnTo>
                <a:lnTo>
                  <a:pt x="60220" y="15520"/>
                </a:lnTo>
                <a:lnTo>
                  <a:pt x="60230" y="15470"/>
                </a:lnTo>
                <a:lnTo>
                  <a:pt x="60230" y="15400"/>
                </a:lnTo>
                <a:lnTo>
                  <a:pt x="60220" y="15340"/>
                </a:lnTo>
                <a:lnTo>
                  <a:pt x="60180" y="15200"/>
                </a:lnTo>
                <a:lnTo>
                  <a:pt x="60150" y="15030"/>
                </a:lnTo>
                <a:lnTo>
                  <a:pt x="60180" y="14980"/>
                </a:lnTo>
                <a:lnTo>
                  <a:pt x="60230" y="14900"/>
                </a:lnTo>
                <a:lnTo>
                  <a:pt x="60350" y="14780"/>
                </a:lnTo>
                <a:lnTo>
                  <a:pt x="60440" y="14730"/>
                </a:lnTo>
                <a:lnTo>
                  <a:pt x="60510" y="14700"/>
                </a:lnTo>
                <a:lnTo>
                  <a:pt x="60550" y="14700"/>
                </a:lnTo>
                <a:lnTo>
                  <a:pt x="60570" y="14710"/>
                </a:lnTo>
                <a:lnTo>
                  <a:pt x="60580" y="14730"/>
                </a:lnTo>
                <a:lnTo>
                  <a:pt x="60590" y="14760"/>
                </a:lnTo>
                <a:lnTo>
                  <a:pt x="60590" y="14820"/>
                </a:lnTo>
                <a:lnTo>
                  <a:pt x="60600" y="14860"/>
                </a:lnTo>
                <a:lnTo>
                  <a:pt x="60630" y="14910"/>
                </a:lnTo>
                <a:lnTo>
                  <a:pt x="60680" y="14960"/>
                </a:lnTo>
                <a:lnTo>
                  <a:pt x="60710" y="15010"/>
                </a:lnTo>
                <a:lnTo>
                  <a:pt x="60840" y="15180"/>
                </a:lnTo>
                <a:lnTo>
                  <a:pt x="60920" y="15230"/>
                </a:lnTo>
                <a:lnTo>
                  <a:pt x="61040" y="15230"/>
                </a:lnTo>
                <a:lnTo>
                  <a:pt x="61370" y="15190"/>
                </a:lnTo>
                <a:lnTo>
                  <a:pt x="61410" y="15170"/>
                </a:lnTo>
                <a:lnTo>
                  <a:pt x="61410" y="15140"/>
                </a:lnTo>
                <a:lnTo>
                  <a:pt x="61380" y="14950"/>
                </a:lnTo>
                <a:lnTo>
                  <a:pt x="61380" y="14920"/>
                </a:lnTo>
                <a:lnTo>
                  <a:pt x="61390" y="14890"/>
                </a:lnTo>
                <a:lnTo>
                  <a:pt x="61420" y="14870"/>
                </a:lnTo>
                <a:lnTo>
                  <a:pt x="61540" y="14800"/>
                </a:lnTo>
                <a:lnTo>
                  <a:pt x="61640" y="14730"/>
                </a:lnTo>
                <a:lnTo>
                  <a:pt x="61470" y="14440"/>
                </a:lnTo>
                <a:lnTo>
                  <a:pt x="61330" y="14290"/>
                </a:lnTo>
                <a:lnTo>
                  <a:pt x="60920" y="13940"/>
                </a:lnTo>
                <a:lnTo>
                  <a:pt x="60890" y="13910"/>
                </a:lnTo>
                <a:lnTo>
                  <a:pt x="60840" y="13750"/>
                </a:lnTo>
                <a:lnTo>
                  <a:pt x="60930" y="13490"/>
                </a:lnTo>
                <a:lnTo>
                  <a:pt x="60980" y="13460"/>
                </a:lnTo>
                <a:lnTo>
                  <a:pt x="61040" y="13430"/>
                </a:lnTo>
                <a:lnTo>
                  <a:pt x="61090" y="13430"/>
                </a:lnTo>
                <a:lnTo>
                  <a:pt x="61140" y="13420"/>
                </a:lnTo>
                <a:lnTo>
                  <a:pt x="61280" y="13380"/>
                </a:lnTo>
                <a:lnTo>
                  <a:pt x="61410" y="13380"/>
                </a:lnTo>
                <a:lnTo>
                  <a:pt x="61510" y="13350"/>
                </a:lnTo>
                <a:lnTo>
                  <a:pt x="61590" y="13320"/>
                </a:lnTo>
                <a:lnTo>
                  <a:pt x="61680" y="13250"/>
                </a:lnTo>
                <a:lnTo>
                  <a:pt x="61880" y="13040"/>
                </a:lnTo>
                <a:lnTo>
                  <a:pt x="62030" y="12910"/>
                </a:lnTo>
                <a:lnTo>
                  <a:pt x="62130" y="12850"/>
                </a:lnTo>
                <a:lnTo>
                  <a:pt x="62240" y="12810"/>
                </a:lnTo>
                <a:lnTo>
                  <a:pt x="62290" y="12780"/>
                </a:lnTo>
                <a:lnTo>
                  <a:pt x="62320" y="12740"/>
                </a:lnTo>
                <a:lnTo>
                  <a:pt x="62350" y="12640"/>
                </a:lnTo>
                <a:lnTo>
                  <a:pt x="62360" y="12590"/>
                </a:lnTo>
                <a:lnTo>
                  <a:pt x="62360" y="12530"/>
                </a:lnTo>
                <a:lnTo>
                  <a:pt x="62340" y="12490"/>
                </a:lnTo>
                <a:lnTo>
                  <a:pt x="62320" y="12450"/>
                </a:lnTo>
                <a:lnTo>
                  <a:pt x="62250" y="12410"/>
                </a:lnTo>
                <a:lnTo>
                  <a:pt x="62270" y="12330"/>
                </a:lnTo>
                <a:close/>
                <a:moveTo>
                  <a:pt x="58060" y="25150"/>
                </a:moveTo>
                <a:lnTo>
                  <a:pt x="58090" y="25190"/>
                </a:lnTo>
                <a:lnTo>
                  <a:pt x="58090" y="25270"/>
                </a:lnTo>
                <a:lnTo>
                  <a:pt x="58030" y="25320"/>
                </a:lnTo>
                <a:lnTo>
                  <a:pt x="57960" y="25320"/>
                </a:lnTo>
                <a:lnTo>
                  <a:pt x="57900" y="25300"/>
                </a:lnTo>
                <a:lnTo>
                  <a:pt x="57860" y="25260"/>
                </a:lnTo>
                <a:lnTo>
                  <a:pt x="57810" y="25230"/>
                </a:lnTo>
                <a:lnTo>
                  <a:pt x="57800" y="25190"/>
                </a:lnTo>
                <a:lnTo>
                  <a:pt x="57830" y="25160"/>
                </a:lnTo>
                <a:lnTo>
                  <a:pt x="57880" y="25180"/>
                </a:lnTo>
                <a:lnTo>
                  <a:pt x="58080" y="25220"/>
                </a:lnTo>
                <a:lnTo>
                  <a:pt x="58070" y="25190"/>
                </a:lnTo>
                <a:lnTo>
                  <a:pt x="58070" y="25180"/>
                </a:lnTo>
                <a:lnTo>
                  <a:pt x="58060" y="25150"/>
                </a:lnTo>
                <a:close/>
                <a:moveTo>
                  <a:pt x="57480" y="25120"/>
                </a:moveTo>
                <a:lnTo>
                  <a:pt x="57540" y="25140"/>
                </a:lnTo>
                <a:lnTo>
                  <a:pt x="57660" y="25180"/>
                </a:lnTo>
                <a:lnTo>
                  <a:pt x="57650" y="25230"/>
                </a:lnTo>
                <a:lnTo>
                  <a:pt x="57520" y="25240"/>
                </a:lnTo>
                <a:lnTo>
                  <a:pt x="57440" y="25180"/>
                </a:lnTo>
                <a:lnTo>
                  <a:pt x="57450" y="25130"/>
                </a:lnTo>
                <a:lnTo>
                  <a:pt x="57480" y="25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iego de Ávil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56010" y="24330"/>
                </a:moveTo>
                <a:lnTo>
                  <a:pt x="56170" y="24290"/>
                </a:lnTo>
                <a:lnTo>
                  <a:pt x="56350" y="24370"/>
                </a:lnTo>
                <a:lnTo>
                  <a:pt x="56640" y="24580"/>
                </a:lnTo>
                <a:lnTo>
                  <a:pt x="56500" y="24700"/>
                </a:lnTo>
                <a:lnTo>
                  <a:pt x="56290" y="24630"/>
                </a:lnTo>
                <a:lnTo>
                  <a:pt x="56110" y="24470"/>
                </a:lnTo>
                <a:lnTo>
                  <a:pt x="56010" y="24330"/>
                </a:lnTo>
                <a:close/>
                <a:moveTo>
                  <a:pt x="55170" y="23840"/>
                </a:moveTo>
                <a:lnTo>
                  <a:pt x="55590" y="23830"/>
                </a:lnTo>
                <a:lnTo>
                  <a:pt x="55740" y="23910"/>
                </a:lnTo>
                <a:lnTo>
                  <a:pt x="55830" y="24150"/>
                </a:lnTo>
                <a:lnTo>
                  <a:pt x="55770" y="24150"/>
                </a:lnTo>
                <a:lnTo>
                  <a:pt x="55630" y="24050"/>
                </a:lnTo>
                <a:lnTo>
                  <a:pt x="55040" y="23980"/>
                </a:lnTo>
                <a:lnTo>
                  <a:pt x="54850" y="23780"/>
                </a:lnTo>
                <a:lnTo>
                  <a:pt x="54950" y="23630"/>
                </a:lnTo>
                <a:lnTo>
                  <a:pt x="55030" y="23550"/>
                </a:lnTo>
                <a:lnTo>
                  <a:pt x="55110" y="23560"/>
                </a:lnTo>
                <a:lnTo>
                  <a:pt x="55150" y="23630"/>
                </a:lnTo>
                <a:lnTo>
                  <a:pt x="55170" y="23720"/>
                </a:lnTo>
                <a:lnTo>
                  <a:pt x="55170" y="23840"/>
                </a:lnTo>
                <a:close/>
                <a:moveTo>
                  <a:pt x="54340" y="23130"/>
                </a:moveTo>
                <a:lnTo>
                  <a:pt x="54440" y="23170"/>
                </a:lnTo>
                <a:lnTo>
                  <a:pt x="54630" y="23190"/>
                </a:lnTo>
                <a:lnTo>
                  <a:pt x="54790" y="23250"/>
                </a:lnTo>
                <a:lnTo>
                  <a:pt x="54770" y="23380"/>
                </a:lnTo>
                <a:lnTo>
                  <a:pt x="54690" y="23510"/>
                </a:lnTo>
                <a:lnTo>
                  <a:pt x="54640" y="23560"/>
                </a:lnTo>
                <a:lnTo>
                  <a:pt x="54620" y="23500"/>
                </a:lnTo>
                <a:lnTo>
                  <a:pt x="54590" y="23470"/>
                </a:lnTo>
                <a:lnTo>
                  <a:pt x="54390" y="23420"/>
                </a:lnTo>
                <a:lnTo>
                  <a:pt x="53970" y="23140"/>
                </a:lnTo>
                <a:lnTo>
                  <a:pt x="53880" y="23040"/>
                </a:lnTo>
                <a:lnTo>
                  <a:pt x="53990" y="23020"/>
                </a:lnTo>
                <a:lnTo>
                  <a:pt x="54140" y="23030"/>
                </a:lnTo>
                <a:lnTo>
                  <a:pt x="54280" y="23070"/>
                </a:lnTo>
                <a:lnTo>
                  <a:pt x="54340" y="23130"/>
                </a:lnTo>
                <a:close/>
                <a:moveTo>
                  <a:pt x="53930" y="22850"/>
                </a:moveTo>
                <a:lnTo>
                  <a:pt x="53890" y="22850"/>
                </a:lnTo>
                <a:lnTo>
                  <a:pt x="53760" y="22850"/>
                </a:lnTo>
                <a:lnTo>
                  <a:pt x="53780" y="22900"/>
                </a:lnTo>
                <a:lnTo>
                  <a:pt x="53820" y="23040"/>
                </a:lnTo>
                <a:lnTo>
                  <a:pt x="53580" y="22910"/>
                </a:lnTo>
                <a:lnTo>
                  <a:pt x="53420" y="22770"/>
                </a:lnTo>
                <a:lnTo>
                  <a:pt x="53130" y="22430"/>
                </a:lnTo>
                <a:lnTo>
                  <a:pt x="53130" y="22360"/>
                </a:lnTo>
                <a:lnTo>
                  <a:pt x="53270" y="22420"/>
                </a:lnTo>
                <a:lnTo>
                  <a:pt x="53380" y="22520"/>
                </a:lnTo>
                <a:lnTo>
                  <a:pt x="53480" y="22640"/>
                </a:lnTo>
                <a:lnTo>
                  <a:pt x="53590" y="22730"/>
                </a:lnTo>
                <a:lnTo>
                  <a:pt x="53480" y="22550"/>
                </a:lnTo>
                <a:lnTo>
                  <a:pt x="53290" y="22320"/>
                </a:lnTo>
                <a:lnTo>
                  <a:pt x="53080" y="22140"/>
                </a:lnTo>
                <a:lnTo>
                  <a:pt x="52890" y="22110"/>
                </a:lnTo>
                <a:lnTo>
                  <a:pt x="52890" y="22180"/>
                </a:lnTo>
                <a:lnTo>
                  <a:pt x="52920" y="22210"/>
                </a:lnTo>
                <a:lnTo>
                  <a:pt x="52930" y="22230"/>
                </a:lnTo>
                <a:lnTo>
                  <a:pt x="52930" y="22250"/>
                </a:lnTo>
                <a:lnTo>
                  <a:pt x="52960" y="22300"/>
                </a:lnTo>
                <a:lnTo>
                  <a:pt x="52860" y="22270"/>
                </a:lnTo>
                <a:lnTo>
                  <a:pt x="52780" y="22220"/>
                </a:lnTo>
                <a:lnTo>
                  <a:pt x="52710" y="22150"/>
                </a:lnTo>
                <a:lnTo>
                  <a:pt x="52660" y="22060"/>
                </a:lnTo>
                <a:lnTo>
                  <a:pt x="53020" y="22040"/>
                </a:lnTo>
                <a:lnTo>
                  <a:pt x="53390" y="22270"/>
                </a:lnTo>
                <a:lnTo>
                  <a:pt x="53720" y="22590"/>
                </a:lnTo>
                <a:lnTo>
                  <a:pt x="53930" y="22850"/>
                </a:lnTo>
                <a:close/>
                <a:moveTo>
                  <a:pt x="51280" y="21000"/>
                </a:moveTo>
                <a:lnTo>
                  <a:pt x="51550" y="20960"/>
                </a:lnTo>
                <a:lnTo>
                  <a:pt x="51760" y="21090"/>
                </a:lnTo>
                <a:lnTo>
                  <a:pt x="52090" y="21440"/>
                </a:lnTo>
                <a:lnTo>
                  <a:pt x="51960" y="21490"/>
                </a:lnTo>
                <a:lnTo>
                  <a:pt x="51820" y="21500"/>
                </a:lnTo>
                <a:lnTo>
                  <a:pt x="51690" y="21450"/>
                </a:lnTo>
                <a:lnTo>
                  <a:pt x="51570" y="21370"/>
                </a:lnTo>
                <a:lnTo>
                  <a:pt x="51630" y="21380"/>
                </a:lnTo>
                <a:lnTo>
                  <a:pt x="51800" y="21370"/>
                </a:lnTo>
                <a:lnTo>
                  <a:pt x="51770" y="21270"/>
                </a:lnTo>
                <a:lnTo>
                  <a:pt x="51700" y="21210"/>
                </a:lnTo>
                <a:lnTo>
                  <a:pt x="51630" y="21200"/>
                </a:lnTo>
                <a:lnTo>
                  <a:pt x="51570" y="21250"/>
                </a:lnTo>
                <a:lnTo>
                  <a:pt x="51350" y="21090"/>
                </a:lnTo>
                <a:lnTo>
                  <a:pt x="51280" y="21000"/>
                </a:lnTo>
                <a:close/>
                <a:moveTo>
                  <a:pt x="59370" y="8880"/>
                </a:moveTo>
                <a:lnTo>
                  <a:pt x="59210" y="8950"/>
                </a:lnTo>
                <a:lnTo>
                  <a:pt x="58980" y="8980"/>
                </a:lnTo>
                <a:lnTo>
                  <a:pt x="58600" y="8970"/>
                </a:lnTo>
                <a:lnTo>
                  <a:pt x="58410" y="8920"/>
                </a:lnTo>
                <a:lnTo>
                  <a:pt x="58180" y="8750"/>
                </a:lnTo>
                <a:lnTo>
                  <a:pt x="57830" y="8690"/>
                </a:lnTo>
                <a:lnTo>
                  <a:pt x="57590" y="8610"/>
                </a:lnTo>
                <a:lnTo>
                  <a:pt x="57440" y="8510"/>
                </a:lnTo>
                <a:lnTo>
                  <a:pt x="57560" y="8410"/>
                </a:lnTo>
                <a:lnTo>
                  <a:pt x="57430" y="8260"/>
                </a:lnTo>
                <a:lnTo>
                  <a:pt x="57260" y="8390"/>
                </a:lnTo>
                <a:lnTo>
                  <a:pt x="57120" y="8470"/>
                </a:lnTo>
                <a:lnTo>
                  <a:pt x="57100" y="8160"/>
                </a:lnTo>
                <a:lnTo>
                  <a:pt x="57130" y="8190"/>
                </a:lnTo>
                <a:lnTo>
                  <a:pt x="57210" y="8220"/>
                </a:lnTo>
                <a:lnTo>
                  <a:pt x="57240" y="8040"/>
                </a:lnTo>
                <a:lnTo>
                  <a:pt x="57320" y="8020"/>
                </a:lnTo>
                <a:lnTo>
                  <a:pt x="57410" y="8070"/>
                </a:lnTo>
                <a:lnTo>
                  <a:pt x="57470" y="8070"/>
                </a:lnTo>
                <a:lnTo>
                  <a:pt x="57560" y="8050"/>
                </a:lnTo>
                <a:lnTo>
                  <a:pt x="57940" y="8130"/>
                </a:lnTo>
                <a:lnTo>
                  <a:pt x="58140" y="8260"/>
                </a:lnTo>
                <a:lnTo>
                  <a:pt x="58380" y="8280"/>
                </a:lnTo>
                <a:lnTo>
                  <a:pt x="58620" y="8260"/>
                </a:lnTo>
                <a:lnTo>
                  <a:pt x="58830" y="8280"/>
                </a:lnTo>
                <a:lnTo>
                  <a:pt x="59030" y="8270"/>
                </a:lnTo>
                <a:lnTo>
                  <a:pt x="59170" y="8160"/>
                </a:lnTo>
                <a:lnTo>
                  <a:pt x="59280" y="8030"/>
                </a:lnTo>
                <a:lnTo>
                  <a:pt x="59430" y="7970"/>
                </a:lnTo>
                <a:lnTo>
                  <a:pt x="59620" y="7990"/>
                </a:lnTo>
                <a:lnTo>
                  <a:pt x="59820" y="8050"/>
                </a:lnTo>
                <a:lnTo>
                  <a:pt x="59990" y="8150"/>
                </a:lnTo>
                <a:lnTo>
                  <a:pt x="60090" y="8280"/>
                </a:lnTo>
                <a:lnTo>
                  <a:pt x="60060" y="8270"/>
                </a:lnTo>
                <a:lnTo>
                  <a:pt x="59980" y="8220"/>
                </a:lnTo>
                <a:lnTo>
                  <a:pt x="60020" y="8350"/>
                </a:lnTo>
                <a:lnTo>
                  <a:pt x="60580" y="8920"/>
                </a:lnTo>
                <a:lnTo>
                  <a:pt x="60610" y="9000"/>
                </a:lnTo>
                <a:lnTo>
                  <a:pt x="60590" y="9090"/>
                </a:lnTo>
                <a:lnTo>
                  <a:pt x="60530" y="9090"/>
                </a:lnTo>
                <a:lnTo>
                  <a:pt x="60450" y="9050"/>
                </a:lnTo>
                <a:lnTo>
                  <a:pt x="60380" y="9040"/>
                </a:lnTo>
                <a:lnTo>
                  <a:pt x="59340" y="9280"/>
                </a:lnTo>
                <a:lnTo>
                  <a:pt x="59340" y="9220"/>
                </a:lnTo>
                <a:lnTo>
                  <a:pt x="59360" y="9190"/>
                </a:lnTo>
                <a:lnTo>
                  <a:pt x="59380" y="9170"/>
                </a:lnTo>
                <a:lnTo>
                  <a:pt x="59400" y="9130"/>
                </a:lnTo>
                <a:lnTo>
                  <a:pt x="59400" y="9060"/>
                </a:lnTo>
                <a:lnTo>
                  <a:pt x="59430" y="9030"/>
                </a:lnTo>
                <a:lnTo>
                  <a:pt x="59480" y="9030"/>
                </a:lnTo>
                <a:lnTo>
                  <a:pt x="59540" y="9050"/>
                </a:lnTo>
                <a:lnTo>
                  <a:pt x="59580" y="9040"/>
                </a:lnTo>
                <a:lnTo>
                  <a:pt x="59580" y="8950"/>
                </a:lnTo>
                <a:lnTo>
                  <a:pt x="59550" y="8860"/>
                </a:lnTo>
                <a:lnTo>
                  <a:pt x="59480" y="8820"/>
                </a:lnTo>
                <a:lnTo>
                  <a:pt x="59370" y="8880"/>
                </a:lnTo>
                <a:close/>
                <a:moveTo>
                  <a:pt x="62270" y="12330"/>
                </a:moveTo>
                <a:lnTo>
                  <a:pt x="62250" y="12410"/>
                </a:lnTo>
                <a:lnTo>
                  <a:pt x="62320" y="12450"/>
                </a:lnTo>
                <a:lnTo>
                  <a:pt x="62340" y="12490"/>
                </a:lnTo>
                <a:lnTo>
                  <a:pt x="62360" y="12530"/>
                </a:lnTo>
                <a:lnTo>
                  <a:pt x="62360" y="12590"/>
                </a:lnTo>
                <a:lnTo>
                  <a:pt x="62350" y="12640"/>
                </a:lnTo>
                <a:lnTo>
                  <a:pt x="62320" y="12740"/>
                </a:lnTo>
                <a:lnTo>
                  <a:pt x="62290" y="12780"/>
                </a:lnTo>
                <a:lnTo>
                  <a:pt x="62240" y="12810"/>
                </a:lnTo>
                <a:lnTo>
                  <a:pt x="62130" y="12850"/>
                </a:lnTo>
                <a:lnTo>
                  <a:pt x="62030" y="12910"/>
                </a:lnTo>
                <a:lnTo>
                  <a:pt x="61880" y="13040"/>
                </a:lnTo>
                <a:lnTo>
                  <a:pt x="61680" y="13250"/>
                </a:lnTo>
                <a:lnTo>
                  <a:pt x="61590" y="13320"/>
                </a:lnTo>
                <a:lnTo>
                  <a:pt x="61510" y="13350"/>
                </a:lnTo>
                <a:lnTo>
                  <a:pt x="61410" y="13380"/>
                </a:lnTo>
                <a:lnTo>
                  <a:pt x="61280" y="13380"/>
                </a:lnTo>
                <a:lnTo>
                  <a:pt x="61140" y="13420"/>
                </a:lnTo>
                <a:lnTo>
                  <a:pt x="61090" y="13430"/>
                </a:lnTo>
                <a:lnTo>
                  <a:pt x="61040" y="13430"/>
                </a:lnTo>
                <a:lnTo>
                  <a:pt x="60980" y="13460"/>
                </a:lnTo>
                <a:lnTo>
                  <a:pt x="60930" y="13490"/>
                </a:lnTo>
                <a:lnTo>
                  <a:pt x="60840" y="13750"/>
                </a:lnTo>
                <a:lnTo>
                  <a:pt x="60890" y="13910"/>
                </a:lnTo>
                <a:lnTo>
                  <a:pt x="60920" y="13940"/>
                </a:lnTo>
                <a:lnTo>
                  <a:pt x="61330" y="14290"/>
                </a:lnTo>
                <a:lnTo>
                  <a:pt x="61470" y="14440"/>
                </a:lnTo>
                <a:lnTo>
                  <a:pt x="61640" y="14730"/>
                </a:lnTo>
                <a:lnTo>
                  <a:pt x="61540" y="14800"/>
                </a:lnTo>
                <a:lnTo>
                  <a:pt x="61420" y="14870"/>
                </a:lnTo>
                <a:lnTo>
                  <a:pt x="61390" y="14890"/>
                </a:lnTo>
                <a:lnTo>
                  <a:pt x="61380" y="14920"/>
                </a:lnTo>
                <a:lnTo>
                  <a:pt x="61380" y="14950"/>
                </a:lnTo>
                <a:lnTo>
                  <a:pt x="61410" y="15140"/>
                </a:lnTo>
                <a:lnTo>
                  <a:pt x="61410" y="15170"/>
                </a:lnTo>
                <a:lnTo>
                  <a:pt x="61370" y="15190"/>
                </a:lnTo>
                <a:lnTo>
                  <a:pt x="61040" y="15230"/>
                </a:lnTo>
                <a:lnTo>
                  <a:pt x="60920" y="15230"/>
                </a:lnTo>
                <a:lnTo>
                  <a:pt x="60840" y="15180"/>
                </a:lnTo>
                <a:lnTo>
                  <a:pt x="60710" y="15010"/>
                </a:lnTo>
                <a:lnTo>
                  <a:pt x="60680" y="14960"/>
                </a:lnTo>
                <a:lnTo>
                  <a:pt x="60630" y="14910"/>
                </a:lnTo>
                <a:lnTo>
                  <a:pt x="60600" y="14860"/>
                </a:lnTo>
                <a:lnTo>
                  <a:pt x="60590" y="14820"/>
                </a:lnTo>
                <a:lnTo>
                  <a:pt x="60590" y="14760"/>
                </a:lnTo>
                <a:lnTo>
                  <a:pt x="60580" y="14730"/>
                </a:lnTo>
                <a:lnTo>
                  <a:pt x="60570" y="14710"/>
                </a:lnTo>
                <a:lnTo>
                  <a:pt x="60550" y="14700"/>
                </a:lnTo>
                <a:lnTo>
                  <a:pt x="60510" y="14700"/>
                </a:lnTo>
                <a:lnTo>
                  <a:pt x="60440" y="14730"/>
                </a:lnTo>
                <a:lnTo>
                  <a:pt x="60350" y="14780"/>
                </a:lnTo>
                <a:lnTo>
                  <a:pt x="60230" y="14900"/>
                </a:lnTo>
                <a:lnTo>
                  <a:pt x="60180" y="14980"/>
                </a:lnTo>
                <a:lnTo>
                  <a:pt x="60150" y="15030"/>
                </a:lnTo>
                <a:lnTo>
                  <a:pt x="60180" y="15200"/>
                </a:lnTo>
                <a:lnTo>
                  <a:pt x="60220" y="15340"/>
                </a:lnTo>
                <a:lnTo>
                  <a:pt x="60230" y="15400"/>
                </a:lnTo>
                <a:lnTo>
                  <a:pt x="60230" y="15470"/>
                </a:lnTo>
                <a:lnTo>
                  <a:pt x="60220" y="15520"/>
                </a:lnTo>
                <a:lnTo>
                  <a:pt x="60210" y="15560"/>
                </a:lnTo>
                <a:lnTo>
                  <a:pt x="60190" y="15570"/>
                </a:lnTo>
                <a:lnTo>
                  <a:pt x="60140" y="15580"/>
                </a:lnTo>
                <a:lnTo>
                  <a:pt x="60120" y="15590"/>
                </a:lnTo>
                <a:lnTo>
                  <a:pt x="60060" y="15680"/>
                </a:lnTo>
                <a:lnTo>
                  <a:pt x="60020" y="15730"/>
                </a:lnTo>
                <a:lnTo>
                  <a:pt x="59920" y="15880"/>
                </a:lnTo>
                <a:lnTo>
                  <a:pt x="59930" y="15950"/>
                </a:lnTo>
                <a:lnTo>
                  <a:pt x="59960" y="15990"/>
                </a:lnTo>
                <a:lnTo>
                  <a:pt x="60000" y="16010"/>
                </a:lnTo>
                <a:lnTo>
                  <a:pt x="60010" y="16030"/>
                </a:lnTo>
                <a:lnTo>
                  <a:pt x="59990" y="16050"/>
                </a:lnTo>
                <a:lnTo>
                  <a:pt x="59930" y="16070"/>
                </a:lnTo>
                <a:lnTo>
                  <a:pt x="59770" y="16070"/>
                </a:lnTo>
                <a:lnTo>
                  <a:pt x="59660" y="16050"/>
                </a:lnTo>
                <a:lnTo>
                  <a:pt x="59460" y="16040"/>
                </a:lnTo>
                <a:lnTo>
                  <a:pt x="59420" y="16030"/>
                </a:lnTo>
                <a:lnTo>
                  <a:pt x="59340" y="16070"/>
                </a:lnTo>
                <a:lnTo>
                  <a:pt x="59260" y="16290"/>
                </a:lnTo>
                <a:lnTo>
                  <a:pt x="59160" y="16560"/>
                </a:lnTo>
                <a:lnTo>
                  <a:pt x="59140" y="16590"/>
                </a:lnTo>
                <a:lnTo>
                  <a:pt x="59090" y="16650"/>
                </a:lnTo>
                <a:lnTo>
                  <a:pt x="59060" y="16650"/>
                </a:lnTo>
                <a:lnTo>
                  <a:pt x="59040" y="16630"/>
                </a:lnTo>
                <a:lnTo>
                  <a:pt x="59020" y="16610"/>
                </a:lnTo>
                <a:lnTo>
                  <a:pt x="59000" y="16590"/>
                </a:lnTo>
                <a:lnTo>
                  <a:pt x="58960" y="16540"/>
                </a:lnTo>
                <a:lnTo>
                  <a:pt x="58940" y="16520"/>
                </a:lnTo>
                <a:lnTo>
                  <a:pt x="58920" y="16520"/>
                </a:lnTo>
                <a:lnTo>
                  <a:pt x="58780" y="16560"/>
                </a:lnTo>
                <a:lnTo>
                  <a:pt x="58590" y="16650"/>
                </a:lnTo>
                <a:lnTo>
                  <a:pt x="58490" y="16710"/>
                </a:lnTo>
                <a:lnTo>
                  <a:pt x="58390" y="16800"/>
                </a:lnTo>
                <a:lnTo>
                  <a:pt x="58370" y="16830"/>
                </a:lnTo>
                <a:lnTo>
                  <a:pt x="58310" y="16880"/>
                </a:lnTo>
                <a:lnTo>
                  <a:pt x="57870" y="17160"/>
                </a:lnTo>
                <a:lnTo>
                  <a:pt x="57560" y="17300"/>
                </a:lnTo>
                <a:lnTo>
                  <a:pt x="57500" y="17230"/>
                </a:lnTo>
                <a:lnTo>
                  <a:pt x="57360" y="17140"/>
                </a:lnTo>
                <a:lnTo>
                  <a:pt x="57230" y="17090"/>
                </a:lnTo>
                <a:lnTo>
                  <a:pt x="56780" y="17020"/>
                </a:lnTo>
                <a:lnTo>
                  <a:pt x="56680" y="16990"/>
                </a:lnTo>
                <a:lnTo>
                  <a:pt x="56640" y="16920"/>
                </a:lnTo>
                <a:lnTo>
                  <a:pt x="56700" y="16800"/>
                </a:lnTo>
                <a:lnTo>
                  <a:pt x="56790" y="16850"/>
                </a:lnTo>
                <a:lnTo>
                  <a:pt x="56900" y="16870"/>
                </a:lnTo>
                <a:lnTo>
                  <a:pt x="57130" y="16860"/>
                </a:lnTo>
                <a:lnTo>
                  <a:pt x="57160" y="16820"/>
                </a:lnTo>
                <a:lnTo>
                  <a:pt x="57120" y="16730"/>
                </a:lnTo>
                <a:lnTo>
                  <a:pt x="57010" y="16580"/>
                </a:lnTo>
                <a:lnTo>
                  <a:pt x="56960" y="16530"/>
                </a:lnTo>
                <a:lnTo>
                  <a:pt x="56870" y="16470"/>
                </a:lnTo>
                <a:lnTo>
                  <a:pt x="56700" y="16370"/>
                </a:lnTo>
                <a:lnTo>
                  <a:pt x="56570" y="16330"/>
                </a:lnTo>
                <a:lnTo>
                  <a:pt x="56510" y="16340"/>
                </a:lnTo>
                <a:lnTo>
                  <a:pt x="56460" y="16380"/>
                </a:lnTo>
                <a:lnTo>
                  <a:pt x="56350" y="16420"/>
                </a:lnTo>
                <a:lnTo>
                  <a:pt x="55960" y="16510"/>
                </a:lnTo>
                <a:lnTo>
                  <a:pt x="55570" y="16550"/>
                </a:lnTo>
                <a:lnTo>
                  <a:pt x="55530" y="16570"/>
                </a:lnTo>
                <a:lnTo>
                  <a:pt x="55480" y="16610"/>
                </a:lnTo>
                <a:lnTo>
                  <a:pt x="55440" y="16660"/>
                </a:lnTo>
                <a:lnTo>
                  <a:pt x="55430" y="16710"/>
                </a:lnTo>
                <a:lnTo>
                  <a:pt x="55400" y="16740"/>
                </a:lnTo>
                <a:lnTo>
                  <a:pt x="55330" y="16750"/>
                </a:lnTo>
                <a:lnTo>
                  <a:pt x="55080" y="16730"/>
                </a:lnTo>
                <a:lnTo>
                  <a:pt x="54980" y="16710"/>
                </a:lnTo>
                <a:lnTo>
                  <a:pt x="54890" y="16700"/>
                </a:lnTo>
                <a:lnTo>
                  <a:pt x="54840" y="16510"/>
                </a:lnTo>
                <a:lnTo>
                  <a:pt x="54820" y="16240"/>
                </a:lnTo>
                <a:lnTo>
                  <a:pt x="54840" y="16000"/>
                </a:lnTo>
                <a:lnTo>
                  <a:pt x="54800" y="15880"/>
                </a:lnTo>
                <a:lnTo>
                  <a:pt x="54610" y="15750"/>
                </a:lnTo>
                <a:lnTo>
                  <a:pt x="54400" y="15660"/>
                </a:lnTo>
                <a:lnTo>
                  <a:pt x="54280" y="15840"/>
                </a:lnTo>
                <a:lnTo>
                  <a:pt x="54280" y="15990"/>
                </a:lnTo>
                <a:lnTo>
                  <a:pt x="54180" y="16110"/>
                </a:lnTo>
                <a:lnTo>
                  <a:pt x="53940" y="16210"/>
                </a:lnTo>
                <a:lnTo>
                  <a:pt x="53710" y="16210"/>
                </a:lnTo>
                <a:lnTo>
                  <a:pt x="53630" y="16110"/>
                </a:lnTo>
                <a:lnTo>
                  <a:pt x="53680" y="15950"/>
                </a:lnTo>
                <a:lnTo>
                  <a:pt x="53720" y="15700"/>
                </a:lnTo>
                <a:lnTo>
                  <a:pt x="53660" y="15550"/>
                </a:lnTo>
                <a:lnTo>
                  <a:pt x="53520" y="15340"/>
                </a:lnTo>
                <a:lnTo>
                  <a:pt x="53580" y="15200"/>
                </a:lnTo>
                <a:lnTo>
                  <a:pt x="53770" y="14800"/>
                </a:lnTo>
                <a:lnTo>
                  <a:pt x="53850" y="14450"/>
                </a:lnTo>
                <a:lnTo>
                  <a:pt x="53940" y="14250"/>
                </a:lnTo>
                <a:lnTo>
                  <a:pt x="54060" y="14010"/>
                </a:lnTo>
                <a:lnTo>
                  <a:pt x="54160" y="13810"/>
                </a:lnTo>
                <a:lnTo>
                  <a:pt x="54210" y="13630"/>
                </a:lnTo>
                <a:lnTo>
                  <a:pt x="54310" y="13560"/>
                </a:lnTo>
                <a:lnTo>
                  <a:pt x="54440" y="13580"/>
                </a:lnTo>
                <a:lnTo>
                  <a:pt x="54560" y="13600"/>
                </a:lnTo>
                <a:lnTo>
                  <a:pt x="54610" y="13500"/>
                </a:lnTo>
                <a:lnTo>
                  <a:pt x="54760" y="13270"/>
                </a:lnTo>
                <a:lnTo>
                  <a:pt x="54880" y="13050"/>
                </a:lnTo>
                <a:lnTo>
                  <a:pt x="54880" y="12840"/>
                </a:lnTo>
                <a:lnTo>
                  <a:pt x="54840" y="12680"/>
                </a:lnTo>
                <a:lnTo>
                  <a:pt x="54730" y="12630"/>
                </a:lnTo>
                <a:lnTo>
                  <a:pt x="54550" y="12530"/>
                </a:lnTo>
                <a:lnTo>
                  <a:pt x="54290" y="12320"/>
                </a:lnTo>
                <a:lnTo>
                  <a:pt x="54160" y="12200"/>
                </a:lnTo>
                <a:lnTo>
                  <a:pt x="54150" y="12020"/>
                </a:lnTo>
                <a:lnTo>
                  <a:pt x="54270" y="11730"/>
                </a:lnTo>
                <a:lnTo>
                  <a:pt x="54260" y="11480"/>
                </a:lnTo>
                <a:lnTo>
                  <a:pt x="54370" y="11370"/>
                </a:lnTo>
                <a:lnTo>
                  <a:pt x="54440" y="11160"/>
                </a:lnTo>
                <a:lnTo>
                  <a:pt x="54550" y="10960"/>
                </a:lnTo>
                <a:lnTo>
                  <a:pt x="54670" y="10750"/>
                </a:lnTo>
                <a:lnTo>
                  <a:pt x="54760" y="10580"/>
                </a:lnTo>
                <a:lnTo>
                  <a:pt x="54830" y="10290"/>
                </a:lnTo>
                <a:lnTo>
                  <a:pt x="54920" y="10100"/>
                </a:lnTo>
                <a:lnTo>
                  <a:pt x="54970" y="10000"/>
                </a:lnTo>
                <a:lnTo>
                  <a:pt x="55040" y="9930"/>
                </a:lnTo>
                <a:lnTo>
                  <a:pt x="55100" y="9860"/>
                </a:lnTo>
                <a:lnTo>
                  <a:pt x="55130" y="9590"/>
                </a:lnTo>
                <a:lnTo>
                  <a:pt x="55160" y="9460"/>
                </a:lnTo>
                <a:lnTo>
                  <a:pt x="55990" y="9550"/>
                </a:lnTo>
                <a:lnTo>
                  <a:pt x="56380" y="9530"/>
                </a:lnTo>
                <a:lnTo>
                  <a:pt x="56430" y="9620"/>
                </a:lnTo>
                <a:lnTo>
                  <a:pt x="56590" y="10150"/>
                </a:lnTo>
                <a:lnTo>
                  <a:pt x="56620" y="10130"/>
                </a:lnTo>
                <a:lnTo>
                  <a:pt x="56700" y="10090"/>
                </a:lnTo>
                <a:lnTo>
                  <a:pt x="56780" y="10210"/>
                </a:lnTo>
                <a:lnTo>
                  <a:pt x="56860" y="10140"/>
                </a:lnTo>
                <a:lnTo>
                  <a:pt x="56990" y="9850"/>
                </a:lnTo>
                <a:lnTo>
                  <a:pt x="56880" y="9690"/>
                </a:lnTo>
                <a:lnTo>
                  <a:pt x="56820" y="9640"/>
                </a:lnTo>
                <a:lnTo>
                  <a:pt x="56750" y="9590"/>
                </a:lnTo>
                <a:lnTo>
                  <a:pt x="56750" y="9530"/>
                </a:lnTo>
                <a:lnTo>
                  <a:pt x="57000" y="9570"/>
                </a:lnTo>
                <a:lnTo>
                  <a:pt x="57270" y="9840"/>
                </a:lnTo>
                <a:lnTo>
                  <a:pt x="58190" y="10160"/>
                </a:lnTo>
                <a:lnTo>
                  <a:pt x="58310" y="10250"/>
                </a:lnTo>
                <a:lnTo>
                  <a:pt x="58380" y="10360"/>
                </a:lnTo>
                <a:lnTo>
                  <a:pt x="58550" y="10510"/>
                </a:lnTo>
                <a:lnTo>
                  <a:pt x="58740" y="10640"/>
                </a:lnTo>
                <a:lnTo>
                  <a:pt x="58890" y="10720"/>
                </a:lnTo>
                <a:lnTo>
                  <a:pt x="59090" y="10780"/>
                </a:lnTo>
                <a:lnTo>
                  <a:pt x="59590" y="10860"/>
                </a:lnTo>
                <a:lnTo>
                  <a:pt x="59750" y="10840"/>
                </a:lnTo>
                <a:lnTo>
                  <a:pt x="59740" y="10900"/>
                </a:lnTo>
                <a:lnTo>
                  <a:pt x="59750" y="11030"/>
                </a:lnTo>
                <a:lnTo>
                  <a:pt x="59750" y="11090"/>
                </a:lnTo>
                <a:lnTo>
                  <a:pt x="59830" y="11050"/>
                </a:lnTo>
                <a:lnTo>
                  <a:pt x="59870" y="11020"/>
                </a:lnTo>
                <a:lnTo>
                  <a:pt x="59920" y="11110"/>
                </a:lnTo>
                <a:lnTo>
                  <a:pt x="60000" y="11280"/>
                </a:lnTo>
                <a:lnTo>
                  <a:pt x="60060" y="11360"/>
                </a:lnTo>
                <a:lnTo>
                  <a:pt x="60140" y="11420"/>
                </a:lnTo>
                <a:lnTo>
                  <a:pt x="60290" y="11500"/>
                </a:lnTo>
                <a:lnTo>
                  <a:pt x="60350" y="11560"/>
                </a:lnTo>
                <a:lnTo>
                  <a:pt x="60420" y="11590"/>
                </a:lnTo>
                <a:lnTo>
                  <a:pt x="60500" y="11590"/>
                </a:lnTo>
                <a:lnTo>
                  <a:pt x="60590" y="11580"/>
                </a:lnTo>
                <a:lnTo>
                  <a:pt x="60670" y="11590"/>
                </a:lnTo>
                <a:lnTo>
                  <a:pt x="60960" y="11710"/>
                </a:lnTo>
                <a:lnTo>
                  <a:pt x="61090" y="11740"/>
                </a:lnTo>
                <a:lnTo>
                  <a:pt x="61500" y="11780"/>
                </a:lnTo>
                <a:lnTo>
                  <a:pt x="61580" y="11810"/>
                </a:lnTo>
                <a:lnTo>
                  <a:pt x="61590" y="11900"/>
                </a:lnTo>
                <a:lnTo>
                  <a:pt x="61600" y="12010"/>
                </a:lnTo>
                <a:lnTo>
                  <a:pt x="61650" y="12080"/>
                </a:lnTo>
                <a:lnTo>
                  <a:pt x="61720" y="12100"/>
                </a:lnTo>
                <a:lnTo>
                  <a:pt x="61930" y="12100"/>
                </a:lnTo>
                <a:lnTo>
                  <a:pt x="61900" y="12110"/>
                </a:lnTo>
                <a:lnTo>
                  <a:pt x="61880" y="12150"/>
                </a:lnTo>
                <a:lnTo>
                  <a:pt x="61960" y="12230"/>
                </a:lnTo>
                <a:lnTo>
                  <a:pt x="62070" y="12270"/>
                </a:lnTo>
                <a:lnTo>
                  <a:pt x="62180" y="12300"/>
                </a:lnTo>
                <a:lnTo>
                  <a:pt x="62270" y="12330"/>
                </a:lnTo>
                <a:close/>
                <a:moveTo>
                  <a:pt x="56750" y="8100"/>
                </a:moveTo>
                <a:lnTo>
                  <a:pt x="56770" y="8070"/>
                </a:lnTo>
                <a:lnTo>
                  <a:pt x="56830" y="8100"/>
                </a:lnTo>
                <a:lnTo>
                  <a:pt x="56830" y="8160"/>
                </a:lnTo>
                <a:lnTo>
                  <a:pt x="56770" y="8260"/>
                </a:lnTo>
                <a:lnTo>
                  <a:pt x="56740" y="8320"/>
                </a:lnTo>
                <a:lnTo>
                  <a:pt x="56590" y="8370"/>
                </a:lnTo>
                <a:lnTo>
                  <a:pt x="56520" y="8370"/>
                </a:lnTo>
                <a:lnTo>
                  <a:pt x="56500" y="8310"/>
                </a:lnTo>
                <a:lnTo>
                  <a:pt x="56500" y="8160"/>
                </a:lnTo>
                <a:lnTo>
                  <a:pt x="56550" y="8140"/>
                </a:lnTo>
                <a:lnTo>
                  <a:pt x="56660" y="8180"/>
                </a:lnTo>
                <a:lnTo>
                  <a:pt x="56740" y="8160"/>
                </a:lnTo>
                <a:lnTo>
                  <a:pt x="56750" y="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Holguín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83820" y="23960"/>
                </a:moveTo>
                <a:lnTo>
                  <a:pt x="83900" y="24030"/>
                </a:lnTo>
                <a:lnTo>
                  <a:pt x="84020" y="24260"/>
                </a:lnTo>
                <a:lnTo>
                  <a:pt x="84080" y="24360"/>
                </a:lnTo>
                <a:lnTo>
                  <a:pt x="84110" y="24470"/>
                </a:lnTo>
                <a:lnTo>
                  <a:pt x="83960" y="24470"/>
                </a:lnTo>
                <a:lnTo>
                  <a:pt x="83680" y="24390"/>
                </a:lnTo>
                <a:lnTo>
                  <a:pt x="83530" y="24370"/>
                </a:lnTo>
                <a:lnTo>
                  <a:pt x="83400" y="24300"/>
                </a:lnTo>
                <a:lnTo>
                  <a:pt x="83310" y="24180"/>
                </a:lnTo>
                <a:lnTo>
                  <a:pt x="83310" y="24020"/>
                </a:lnTo>
                <a:lnTo>
                  <a:pt x="83720" y="23950"/>
                </a:lnTo>
                <a:lnTo>
                  <a:pt x="83820" y="23960"/>
                </a:lnTo>
                <a:close/>
                <a:moveTo>
                  <a:pt x="90560" y="26100"/>
                </a:moveTo>
                <a:lnTo>
                  <a:pt x="90450" y="26160"/>
                </a:lnTo>
                <a:lnTo>
                  <a:pt x="90370" y="26220"/>
                </a:lnTo>
                <a:lnTo>
                  <a:pt x="90340" y="26240"/>
                </a:lnTo>
                <a:lnTo>
                  <a:pt x="90320" y="26250"/>
                </a:lnTo>
                <a:lnTo>
                  <a:pt x="90250" y="26240"/>
                </a:lnTo>
                <a:lnTo>
                  <a:pt x="90220" y="26250"/>
                </a:lnTo>
                <a:lnTo>
                  <a:pt x="90190" y="26260"/>
                </a:lnTo>
                <a:lnTo>
                  <a:pt x="90120" y="26320"/>
                </a:lnTo>
                <a:lnTo>
                  <a:pt x="90080" y="26370"/>
                </a:lnTo>
                <a:lnTo>
                  <a:pt x="90020" y="26460"/>
                </a:lnTo>
                <a:lnTo>
                  <a:pt x="89980" y="26540"/>
                </a:lnTo>
                <a:lnTo>
                  <a:pt x="89930" y="26690"/>
                </a:lnTo>
                <a:lnTo>
                  <a:pt x="89920" y="26860"/>
                </a:lnTo>
                <a:lnTo>
                  <a:pt x="89990" y="27100"/>
                </a:lnTo>
                <a:lnTo>
                  <a:pt x="89650" y="27240"/>
                </a:lnTo>
                <a:lnTo>
                  <a:pt x="89630" y="27260"/>
                </a:lnTo>
                <a:lnTo>
                  <a:pt x="89600" y="27280"/>
                </a:lnTo>
                <a:lnTo>
                  <a:pt x="89590" y="27310"/>
                </a:lnTo>
                <a:lnTo>
                  <a:pt x="89580" y="27350"/>
                </a:lnTo>
                <a:lnTo>
                  <a:pt x="89570" y="27400"/>
                </a:lnTo>
                <a:lnTo>
                  <a:pt x="89560" y="27430"/>
                </a:lnTo>
                <a:lnTo>
                  <a:pt x="89520" y="27440"/>
                </a:lnTo>
                <a:lnTo>
                  <a:pt x="89470" y="27430"/>
                </a:lnTo>
                <a:lnTo>
                  <a:pt x="89360" y="27380"/>
                </a:lnTo>
                <a:lnTo>
                  <a:pt x="89270" y="27310"/>
                </a:lnTo>
                <a:lnTo>
                  <a:pt x="89180" y="27260"/>
                </a:lnTo>
                <a:lnTo>
                  <a:pt x="88870" y="27110"/>
                </a:lnTo>
                <a:lnTo>
                  <a:pt x="88590" y="26910"/>
                </a:lnTo>
                <a:lnTo>
                  <a:pt x="88510" y="26860"/>
                </a:lnTo>
                <a:lnTo>
                  <a:pt x="88430" y="26860"/>
                </a:lnTo>
                <a:lnTo>
                  <a:pt x="88200" y="26890"/>
                </a:lnTo>
                <a:lnTo>
                  <a:pt x="88160" y="26900"/>
                </a:lnTo>
                <a:lnTo>
                  <a:pt x="88140" y="26920"/>
                </a:lnTo>
                <a:lnTo>
                  <a:pt x="88170" y="26990"/>
                </a:lnTo>
                <a:lnTo>
                  <a:pt x="88180" y="27020"/>
                </a:lnTo>
                <a:lnTo>
                  <a:pt x="88180" y="27040"/>
                </a:lnTo>
                <a:lnTo>
                  <a:pt x="88170" y="27100"/>
                </a:lnTo>
                <a:lnTo>
                  <a:pt x="88160" y="27130"/>
                </a:lnTo>
                <a:lnTo>
                  <a:pt x="88160" y="27150"/>
                </a:lnTo>
                <a:lnTo>
                  <a:pt x="88170" y="27150"/>
                </a:lnTo>
                <a:lnTo>
                  <a:pt x="88240" y="27160"/>
                </a:lnTo>
                <a:lnTo>
                  <a:pt x="88290" y="27200"/>
                </a:lnTo>
                <a:lnTo>
                  <a:pt x="88320" y="27240"/>
                </a:lnTo>
                <a:lnTo>
                  <a:pt x="88340" y="27280"/>
                </a:lnTo>
                <a:lnTo>
                  <a:pt x="88350" y="27300"/>
                </a:lnTo>
                <a:lnTo>
                  <a:pt x="88360" y="27330"/>
                </a:lnTo>
                <a:lnTo>
                  <a:pt x="88360" y="27350"/>
                </a:lnTo>
                <a:lnTo>
                  <a:pt x="88350" y="27380"/>
                </a:lnTo>
                <a:lnTo>
                  <a:pt x="88320" y="27390"/>
                </a:lnTo>
                <a:lnTo>
                  <a:pt x="88260" y="27380"/>
                </a:lnTo>
                <a:lnTo>
                  <a:pt x="88030" y="27220"/>
                </a:lnTo>
                <a:lnTo>
                  <a:pt x="87760" y="27200"/>
                </a:lnTo>
                <a:lnTo>
                  <a:pt x="87570" y="27050"/>
                </a:lnTo>
                <a:lnTo>
                  <a:pt x="87340" y="26790"/>
                </a:lnTo>
                <a:lnTo>
                  <a:pt x="87280" y="26750"/>
                </a:lnTo>
                <a:lnTo>
                  <a:pt x="87240" y="26740"/>
                </a:lnTo>
                <a:lnTo>
                  <a:pt x="87180" y="26760"/>
                </a:lnTo>
                <a:lnTo>
                  <a:pt x="86990" y="26830"/>
                </a:lnTo>
                <a:lnTo>
                  <a:pt x="86840" y="26910"/>
                </a:lnTo>
                <a:lnTo>
                  <a:pt x="86780" y="26920"/>
                </a:lnTo>
                <a:lnTo>
                  <a:pt x="86740" y="26910"/>
                </a:lnTo>
                <a:lnTo>
                  <a:pt x="86670" y="26850"/>
                </a:lnTo>
                <a:lnTo>
                  <a:pt x="86630" y="26840"/>
                </a:lnTo>
                <a:lnTo>
                  <a:pt x="86570" y="26860"/>
                </a:lnTo>
                <a:lnTo>
                  <a:pt x="86380" y="26970"/>
                </a:lnTo>
                <a:lnTo>
                  <a:pt x="86270" y="27070"/>
                </a:lnTo>
                <a:lnTo>
                  <a:pt x="86250" y="27120"/>
                </a:lnTo>
                <a:lnTo>
                  <a:pt x="86220" y="27390"/>
                </a:lnTo>
                <a:lnTo>
                  <a:pt x="86150" y="27530"/>
                </a:lnTo>
                <a:lnTo>
                  <a:pt x="86020" y="27440"/>
                </a:lnTo>
                <a:lnTo>
                  <a:pt x="86010" y="27410"/>
                </a:lnTo>
                <a:lnTo>
                  <a:pt x="85980" y="27390"/>
                </a:lnTo>
                <a:lnTo>
                  <a:pt x="85950" y="27390"/>
                </a:lnTo>
                <a:lnTo>
                  <a:pt x="85790" y="27470"/>
                </a:lnTo>
                <a:lnTo>
                  <a:pt x="85760" y="27470"/>
                </a:lnTo>
                <a:lnTo>
                  <a:pt x="85720" y="27460"/>
                </a:lnTo>
                <a:lnTo>
                  <a:pt x="85650" y="27410"/>
                </a:lnTo>
                <a:lnTo>
                  <a:pt x="85590" y="27360"/>
                </a:lnTo>
                <a:lnTo>
                  <a:pt x="85580" y="27340"/>
                </a:lnTo>
                <a:lnTo>
                  <a:pt x="85550" y="27290"/>
                </a:lnTo>
                <a:lnTo>
                  <a:pt x="85500" y="27250"/>
                </a:lnTo>
                <a:lnTo>
                  <a:pt x="85420" y="27190"/>
                </a:lnTo>
                <a:lnTo>
                  <a:pt x="85390" y="27160"/>
                </a:lnTo>
                <a:lnTo>
                  <a:pt x="85330" y="27140"/>
                </a:lnTo>
                <a:lnTo>
                  <a:pt x="85270" y="27160"/>
                </a:lnTo>
                <a:lnTo>
                  <a:pt x="85110" y="27270"/>
                </a:lnTo>
                <a:lnTo>
                  <a:pt x="85010" y="27300"/>
                </a:lnTo>
                <a:lnTo>
                  <a:pt x="84790" y="27000"/>
                </a:lnTo>
                <a:lnTo>
                  <a:pt x="84660" y="26880"/>
                </a:lnTo>
                <a:lnTo>
                  <a:pt x="84610" y="26810"/>
                </a:lnTo>
                <a:lnTo>
                  <a:pt x="84600" y="26780"/>
                </a:lnTo>
                <a:lnTo>
                  <a:pt x="84630" y="26760"/>
                </a:lnTo>
                <a:lnTo>
                  <a:pt x="84660" y="26730"/>
                </a:lnTo>
                <a:lnTo>
                  <a:pt x="84680" y="26700"/>
                </a:lnTo>
                <a:lnTo>
                  <a:pt x="84700" y="26670"/>
                </a:lnTo>
                <a:lnTo>
                  <a:pt x="84710" y="26640"/>
                </a:lnTo>
                <a:lnTo>
                  <a:pt x="84720" y="26610"/>
                </a:lnTo>
                <a:lnTo>
                  <a:pt x="84740" y="26580"/>
                </a:lnTo>
                <a:lnTo>
                  <a:pt x="84780" y="26570"/>
                </a:lnTo>
                <a:lnTo>
                  <a:pt x="84830" y="26540"/>
                </a:lnTo>
                <a:lnTo>
                  <a:pt x="84850" y="26530"/>
                </a:lnTo>
                <a:lnTo>
                  <a:pt x="84860" y="26490"/>
                </a:lnTo>
                <a:lnTo>
                  <a:pt x="84890" y="26270"/>
                </a:lnTo>
                <a:lnTo>
                  <a:pt x="84880" y="26210"/>
                </a:lnTo>
                <a:lnTo>
                  <a:pt x="84870" y="26180"/>
                </a:lnTo>
                <a:lnTo>
                  <a:pt x="84790" y="26220"/>
                </a:lnTo>
                <a:lnTo>
                  <a:pt x="84750" y="26230"/>
                </a:lnTo>
                <a:lnTo>
                  <a:pt x="84710" y="26240"/>
                </a:lnTo>
                <a:lnTo>
                  <a:pt x="84610" y="26240"/>
                </a:lnTo>
                <a:lnTo>
                  <a:pt x="84240" y="26310"/>
                </a:lnTo>
                <a:lnTo>
                  <a:pt x="84080" y="26260"/>
                </a:lnTo>
                <a:lnTo>
                  <a:pt x="83950" y="26150"/>
                </a:lnTo>
                <a:lnTo>
                  <a:pt x="83900" y="26140"/>
                </a:lnTo>
                <a:lnTo>
                  <a:pt x="83870" y="26150"/>
                </a:lnTo>
                <a:lnTo>
                  <a:pt x="83840" y="26170"/>
                </a:lnTo>
                <a:lnTo>
                  <a:pt x="83810" y="26190"/>
                </a:lnTo>
                <a:lnTo>
                  <a:pt x="83760" y="26210"/>
                </a:lnTo>
                <a:lnTo>
                  <a:pt x="83720" y="26220"/>
                </a:lnTo>
                <a:lnTo>
                  <a:pt x="83700" y="26240"/>
                </a:lnTo>
                <a:lnTo>
                  <a:pt x="83670" y="26280"/>
                </a:lnTo>
                <a:lnTo>
                  <a:pt x="83500" y="26460"/>
                </a:lnTo>
                <a:lnTo>
                  <a:pt x="83370" y="26560"/>
                </a:lnTo>
                <a:lnTo>
                  <a:pt x="83310" y="26600"/>
                </a:lnTo>
                <a:lnTo>
                  <a:pt x="83270" y="26610"/>
                </a:lnTo>
                <a:lnTo>
                  <a:pt x="83160" y="26550"/>
                </a:lnTo>
                <a:lnTo>
                  <a:pt x="83110" y="26530"/>
                </a:lnTo>
                <a:lnTo>
                  <a:pt x="83050" y="26500"/>
                </a:lnTo>
                <a:lnTo>
                  <a:pt x="83030" y="26510"/>
                </a:lnTo>
                <a:lnTo>
                  <a:pt x="83000" y="26540"/>
                </a:lnTo>
                <a:lnTo>
                  <a:pt x="82990" y="26580"/>
                </a:lnTo>
                <a:lnTo>
                  <a:pt x="82990" y="26600"/>
                </a:lnTo>
                <a:lnTo>
                  <a:pt x="83000" y="26630"/>
                </a:lnTo>
                <a:lnTo>
                  <a:pt x="83040" y="26730"/>
                </a:lnTo>
                <a:lnTo>
                  <a:pt x="83020" y="26810"/>
                </a:lnTo>
                <a:lnTo>
                  <a:pt x="82990" y="26880"/>
                </a:lnTo>
                <a:lnTo>
                  <a:pt x="82630" y="27130"/>
                </a:lnTo>
                <a:lnTo>
                  <a:pt x="82270" y="27160"/>
                </a:lnTo>
                <a:lnTo>
                  <a:pt x="82010" y="27120"/>
                </a:lnTo>
                <a:lnTo>
                  <a:pt x="81910" y="27130"/>
                </a:lnTo>
                <a:lnTo>
                  <a:pt x="81840" y="27150"/>
                </a:lnTo>
                <a:lnTo>
                  <a:pt x="81240" y="27430"/>
                </a:lnTo>
                <a:lnTo>
                  <a:pt x="80970" y="27410"/>
                </a:lnTo>
                <a:lnTo>
                  <a:pt x="80830" y="27340"/>
                </a:lnTo>
                <a:lnTo>
                  <a:pt x="80800" y="27310"/>
                </a:lnTo>
                <a:lnTo>
                  <a:pt x="80790" y="27280"/>
                </a:lnTo>
                <a:lnTo>
                  <a:pt x="80780" y="27250"/>
                </a:lnTo>
                <a:lnTo>
                  <a:pt x="80740" y="27110"/>
                </a:lnTo>
                <a:lnTo>
                  <a:pt x="80600" y="27070"/>
                </a:lnTo>
                <a:lnTo>
                  <a:pt x="80350" y="26900"/>
                </a:lnTo>
                <a:lnTo>
                  <a:pt x="80290" y="26850"/>
                </a:lnTo>
                <a:lnTo>
                  <a:pt x="80260" y="26810"/>
                </a:lnTo>
                <a:lnTo>
                  <a:pt x="80270" y="26790"/>
                </a:lnTo>
                <a:lnTo>
                  <a:pt x="80290" y="26760"/>
                </a:lnTo>
                <a:lnTo>
                  <a:pt x="80320" y="26730"/>
                </a:lnTo>
                <a:lnTo>
                  <a:pt x="80340" y="26690"/>
                </a:lnTo>
                <a:lnTo>
                  <a:pt x="80340" y="26620"/>
                </a:lnTo>
                <a:lnTo>
                  <a:pt x="80320" y="26600"/>
                </a:lnTo>
                <a:lnTo>
                  <a:pt x="80270" y="26590"/>
                </a:lnTo>
                <a:lnTo>
                  <a:pt x="80160" y="26590"/>
                </a:lnTo>
                <a:lnTo>
                  <a:pt x="80020" y="26580"/>
                </a:lnTo>
                <a:lnTo>
                  <a:pt x="79950" y="26550"/>
                </a:lnTo>
                <a:lnTo>
                  <a:pt x="79930" y="26520"/>
                </a:lnTo>
                <a:lnTo>
                  <a:pt x="79960" y="26420"/>
                </a:lnTo>
                <a:lnTo>
                  <a:pt x="79880" y="26290"/>
                </a:lnTo>
                <a:lnTo>
                  <a:pt x="79480" y="26000"/>
                </a:lnTo>
                <a:lnTo>
                  <a:pt x="79370" y="25940"/>
                </a:lnTo>
                <a:lnTo>
                  <a:pt x="79350" y="25950"/>
                </a:lnTo>
                <a:lnTo>
                  <a:pt x="79330" y="26010"/>
                </a:lnTo>
                <a:lnTo>
                  <a:pt x="79350" y="26090"/>
                </a:lnTo>
                <a:lnTo>
                  <a:pt x="79410" y="26230"/>
                </a:lnTo>
                <a:lnTo>
                  <a:pt x="79420" y="26290"/>
                </a:lnTo>
                <a:lnTo>
                  <a:pt x="79400" y="26340"/>
                </a:lnTo>
                <a:lnTo>
                  <a:pt x="79250" y="26400"/>
                </a:lnTo>
                <a:lnTo>
                  <a:pt x="79210" y="26430"/>
                </a:lnTo>
                <a:lnTo>
                  <a:pt x="79100" y="26520"/>
                </a:lnTo>
                <a:lnTo>
                  <a:pt x="78970" y="26610"/>
                </a:lnTo>
                <a:lnTo>
                  <a:pt x="78950" y="26640"/>
                </a:lnTo>
                <a:lnTo>
                  <a:pt x="78950" y="26660"/>
                </a:lnTo>
                <a:lnTo>
                  <a:pt x="78980" y="26680"/>
                </a:lnTo>
                <a:lnTo>
                  <a:pt x="79000" y="26700"/>
                </a:lnTo>
                <a:lnTo>
                  <a:pt x="79020" y="26790"/>
                </a:lnTo>
                <a:lnTo>
                  <a:pt x="79080" y="26920"/>
                </a:lnTo>
                <a:lnTo>
                  <a:pt x="79050" y="27120"/>
                </a:lnTo>
                <a:lnTo>
                  <a:pt x="79000" y="27320"/>
                </a:lnTo>
                <a:lnTo>
                  <a:pt x="78980" y="27350"/>
                </a:lnTo>
                <a:lnTo>
                  <a:pt x="78830" y="27500"/>
                </a:lnTo>
                <a:lnTo>
                  <a:pt x="78800" y="27430"/>
                </a:lnTo>
                <a:lnTo>
                  <a:pt x="78860" y="27290"/>
                </a:lnTo>
                <a:lnTo>
                  <a:pt x="78870" y="27250"/>
                </a:lnTo>
                <a:lnTo>
                  <a:pt x="78870" y="27230"/>
                </a:lnTo>
                <a:lnTo>
                  <a:pt x="78820" y="27240"/>
                </a:lnTo>
                <a:lnTo>
                  <a:pt x="78780" y="27250"/>
                </a:lnTo>
                <a:lnTo>
                  <a:pt x="78740" y="27230"/>
                </a:lnTo>
                <a:lnTo>
                  <a:pt x="78670" y="27200"/>
                </a:lnTo>
                <a:lnTo>
                  <a:pt x="78600" y="27170"/>
                </a:lnTo>
                <a:lnTo>
                  <a:pt x="78530" y="27160"/>
                </a:lnTo>
                <a:lnTo>
                  <a:pt x="78460" y="27150"/>
                </a:lnTo>
                <a:lnTo>
                  <a:pt x="78250" y="27160"/>
                </a:lnTo>
                <a:lnTo>
                  <a:pt x="78050" y="26830"/>
                </a:lnTo>
                <a:lnTo>
                  <a:pt x="77800" y="26580"/>
                </a:lnTo>
                <a:lnTo>
                  <a:pt x="77710" y="26520"/>
                </a:lnTo>
                <a:lnTo>
                  <a:pt x="77640" y="26480"/>
                </a:lnTo>
                <a:lnTo>
                  <a:pt x="77410" y="26430"/>
                </a:lnTo>
                <a:lnTo>
                  <a:pt x="77240" y="26350"/>
                </a:lnTo>
                <a:lnTo>
                  <a:pt x="77130" y="26320"/>
                </a:lnTo>
                <a:lnTo>
                  <a:pt x="76920" y="26280"/>
                </a:lnTo>
                <a:lnTo>
                  <a:pt x="76730" y="26200"/>
                </a:lnTo>
                <a:lnTo>
                  <a:pt x="76630" y="26190"/>
                </a:lnTo>
                <a:lnTo>
                  <a:pt x="76680" y="26000"/>
                </a:lnTo>
                <a:lnTo>
                  <a:pt x="76670" y="25960"/>
                </a:lnTo>
                <a:lnTo>
                  <a:pt x="76650" y="25900"/>
                </a:lnTo>
                <a:lnTo>
                  <a:pt x="76620" y="25880"/>
                </a:lnTo>
                <a:lnTo>
                  <a:pt x="76590" y="25860"/>
                </a:lnTo>
                <a:lnTo>
                  <a:pt x="76560" y="25860"/>
                </a:lnTo>
                <a:lnTo>
                  <a:pt x="76520" y="25870"/>
                </a:lnTo>
                <a:lnTo>
                  <a:pt x="76510" y="25880"/>
                </a:lnTo>
                <a:lnTo>
                  <a:pt x="76480" y="25900"/>
                </a:lnTo>
                <a:lnTo>
                  <a:pt x="76460" y="25920"/>
                </a:lnTo>
                <a:lnTo>
                  <a:pt x="76430" y="25920"/>
                </a:lnTo>
                <a:lnTo>
                  <a:pt x="76360" y="25890"/>
                </a:lnTo>
                <a:lnTo>
                  <a:pt x="76070" y="25800"/>
                </a:lnTo>
                <a:lnTo>
                  <a:pt x="75680" y="25570"/>
                </a:lnTo>
                <a:lnTo>
                  <a:pt x="75530" y="25500"/>
                </a:lnTo>
                <a:lnTo>
                  <a:pt x="75130" y="25400"/>
                </a:lnTo>
                <a:lnTo>
                  <a:pt x="75060" y="25360"/>
                </a:lnTo>
                <a:lnTo>
                  <a:pt x="75020" y="25330"/>
                </a:lnTo>
                <a:lnTo>
                  <a:pt x="75020" y="25290"/>
                </a:lnTo>
                <a:lnTo>
                  <a:pt x="75030" y="25160"/>
                </a:lnTo>
                <a:lnTo>
                  <a:pt x="75030" y="25050"/>
                </a:lnTo>
                <a:lnTo>
                  <a:pt x="75020" y="24990"/>
                </a:lnTo>
                <a:lnTo>
                  <a:pt x="74970" y="24840"/>
                </a:lnTo>
                <a:lnTo>
                  <a:pt x="74880" y="24840"/>
                </a:lnTo>
                <a:lnTo>
                  <a:pt x="74650" y="24950"/>
                </a:lnTo>
                <a:lnTo>
                  <a:pt x="74570" y="24970"/>
                </a:lnTo>
                <a:lnTo>
                  <a:pt x="74490" y="24970"/>
                </a:lnTo>
                <a:lnTo>
                  <a:pt x="74420" y="24950"/>
                </a:lnTo>
                <a:lnTo>
                  <a:pt x="74300" y="24920"/>
                </a:lnTo>
                <a:lnTo>
                  <a:pt x="74230" y="24890"/>
                </a:lnTo>
                <a:lnTo>
                  <a:pt x="74180" y="24840"/>
                </a:lnTo>
                <a:lnTo>
                  <a:pt x="74100" y="24710"/>
                </a:lnTo>
                <a:lnTo>
                  <a:pt x="74070" y="24690"/>
                </a:lnTo>
                <a:lnTo>
                  <a:pt x="74040" y="24690"/>
                </a:lnTo>
                <a:lnTo>
                  <a:pt x="73960" y="24740"/>
                </a:lnTo>
                <a:lnTo>
                  <a:pt x="73880" y="24770"/>
                </a:lnTo>
                <a:lnTo>
                  <a:pt x="73820" y="24750"/>
                </a:lnTo>
                <a:lnTo>
                  <a:pt x="73770" y="24720"/>
                </a:lnTo>
                <a:lnTo>
                  <a:pt x="73740" y="24680"/>
                </a:lnTo>
                <a:lnTo>
                  <a:pt x="73700" y="24610"/>
                </a:lnTo>
                <a:lnTo>
                  <a:pt x="73780" y="24580"/>
                </a:lnTo>
                <a:lnTo>
                  <a:pt x="73860" y="24520"/>
                </a:lnTo>
                <a:lnTo>
                  <a:pt x="73880" y="24480"/>
                </a:lnTo>
                <a:lnTo>
                  <a:pt x="73890" y="24430"/>
                </a:lnTo>
                <a:lnTo>
                  <a:pt x="73860" y="24340"/>
                </a:lnTo>
                <a:lnTo>
                  <a:pt x="73810" y="24270"/>
                </a:lnTo>
                <a:lnTo>
                  <a:pt x="73720" y="24170"/>
                </a:lnTo>
                <a:lnTo>
                  <a:pt x="73700" y="24120"/>
                </a:lnTo>
                <a:lnTo>
                  <a:pt x="73700" y="24050"/>
                </a:lnTo>
                <a:lnTo>
                  <a:pt x="73710" y="23930"/>
                </a:lnTo>
                <a:lnTo>
                  <a:pt x="73740" y="23850"/>
                </a:lnTo>
                <a:lnTo>
                  <a:pt x="73800" y="23730"/>
                </a:lnTo>
                <a:lnTo>
                  <a:pt x="73950" y="23530"/>
                </a:lnTo>
                <a:lnTo>
                  <a:pt x="73980" y="23450"/>
                </a:lnTo>
                <a:lnTo>
                  <a:pt x="73990" y="23320"/>
                </a:lnTo>
                <a:lnTo>
                  <a:pt x="73990" y="22690"/>
                </a:lnTo>
                <a:lnTo>
                  <a:pt x="74090" y="22380"/>
                </a:lnTo>
                <a:lnTo>
                  <a:pt x="74190" y="22420"/>
                </a:lnTo>
                <a:lnTo>
                  <a:pt x="74280" y="22500"/>
                </a:lnTo>
                <a:lnTo>
                  <a:pt x="74320" y="22530"/>
                </a:lnTo>
                <a:lnTo>
                  <a:pt x="74360" y="22550"/>
                </a:lnTo>
                <a:lnTo>
                  <a:pt x="74410" y="22550"/>
                </a:lnTo>
                <a:lnTo>
                  <a:pt x="74470" y="22550"/>
                </a:lnTo>
                <a:lnTo>
                  <a:pt x="74610" y="22510"/>
                </a:lnTo>
                <a:lnTo>
                  <a:pt x="75050" y="22320"/>
                </a:lnTo>
                <a:lnTo>
                  <a:pt x="75160" y="22290"/>
                </a:lnTo>
                <a:lnTo>
                  <a:pt x="75240" y="22290"/>
                </a:lnTo>
                <a:lnTo>
                  <a:pt x="75290" y="22310"/>
                </a:lnTo>
                <a:lnTo>
                  <a:pt x="75330" y="22310"/>
                </a:lnTo>
                <a:lnTo>
                  <a:pt x="75390" y="22310"/>
                </a:lnTo>
                <a:lnTo>
                  <a:pt x="75420" y="22280"/>
                </a:lnTo>
                <a:lnTo>
                  <a:pt x="75440" y="22140"/>
                </a:lnTo>
                <a:lnTo>
                  <a:pt x="75540" y="21890"/>
                </a:lnTo>
                <a:lnTo>
                  <a:pt x="75700" y="21730"/>
                </a:lnTo>
                <a:lnTo>
                  <a:pt x="75910" y="21560"/>
                </a:lnTo>
                <a:lnTo>
                  <a:pt x="75950" y="21540"/>
                </a:lnTo>
                <a:lnTo>
                  <a:pt x="76090" y="21420"/>
                </a:lnTo>
                <a:lnTo>
                  <a:pt x="76460" y="21180"/>
                </a:lnTo>
                <a:lnTo>
                  <a:pt x="76650" y="21100"/>
                </a:lnTo>
                <a:lnTo>
                  <a:pt x="76870" y="20960"/>
                </a:lnTo>
                <a:lnTo>
                  <a:pt x="76920" y="20900"/>
                </a:lnTo>
                <a:lnTo>
                  <a:pt x="76930" y="20850"/>
                </a:lnTo>
                <a:lnTo>
                  <a:pt x="76900" y="20690"/>
                </a:lnTo>
                <a:lnTo>
                  <a:pt x="76910" y="20630"/>
                </a:lnTo>
                <a:lnTo>
                  <a:pt x="76950" y="20570"/>
                </a:lnTo>
                <a:lnTo>
                  <a:pt x="76980" y="20540"/>
                </a:lnTo>
                <a:lnTo>
                  <a:pt x="77030" y="20510"/>
                </a:lnTo>
                <a:lnTo>
                  <a:pt x="77090" y="20360"/>
                </a:lnTo>
                <a:lnTo>
                  <a:pt x="77120" y="19850"/>
                </a:lnTo>
                <a:lnTo>
                  <a:pt x="77130" y="19840"/>
                </a:lnTo>
                <a:lnTo>
                  <a:pt x="77320" y="20010"/>
                </a:lnTo>
                <a:lnTo>
                  <a:pt x="77440" y="20080"/>
                </a:lnTo>
                <a:lnTo>
                  <a:pt x="78340" y="20420"/>
                </a:lnTo>
                <a:lnTo>
                  <a:pt x="78600" y="20600"/>
                </a:lnTo>
                <a:lnTo>
                  <a:pt x="78640" y="20820"/>
                </a:lnTo>
                <a:lnTo>
                  <a:pt x="78670" y="20890"/>
                </a:lnTo>
                <a:lnTo>
                  <a:pt x="78660" y="21080"/>
                </a:lnTo>
                <a:lnTo>
                  <a:pt x="78700" y="21190"/>
                </a:lnTo>
                <a:lnTo>
                  <a:pt x="78780" y="21290"/>
                </a:lnTo>
                <a:lnTo>
                  <a:pt x="78840" y="21280"/>
                </a:lnTo>
                <a:lnTo>
                  <a:pt x="78920" y="21190"/>
                </a:lnTo>
                <a:lnTo>
                  <a:pt x="79060" y="21120"/>
                </a:lnTo>
                <a:lnTo>
                  <a:pt x="79150" y="21090"/>
                </a:lnTo>
                <a:lnTo>
                  <a:pt x="79270" y="21120"/>
                </a:lnTo>
                <a:lnTo>
                  <a:pt x="79360" y="21180"/>
                </a:lnTo>
                <a:lnTo>
                  <a:pt x="79420" y="21240"/>
                </a:lnTo>
                <a:lnTo>
                  <a:pt x="79450" y="21320"/>
                </a:lnTo>
                <a:lnTo>
                  <a:pt x="79450" y="21440"/>
                </a:lnTo>
                <a:lnTo>
                  <a:pt x="79500" y="21440"/>
                </a:lnTo>
                <a:lnTo>
                  <a:pt x="79520" y="21390"/>
                </a:lnTo>
                <a:lnTo>
                  <a:pt x="79550" y="21350"/>
                </a:lnTo>
                <a:lnTo>
                  <a:pt x="79560" y="21310"/>
                </a:lnTo>
                <a:lnTo>
                  <a:pt x="79620" y="21450"/>
                </a:lnTo>
                <a:lnTo>
                  <a:pt x="79690" y="21480"/>
                </a:lnTo>
                <a:lnTo>
                  <a:pt x="79740" y="21410"/>
                </a:lnTo>
                <a:lnTo>
                  <a:pt x="79740" y="21250"/>
                </a:lnTo>
                <a:lnTo>
                  <a:pt x="79810" y="21260"/>
                </a:lnTo>
                <a:lnTo>
                  <a:pt x="80030" y="21260"/>
                </a:lnTo>
                <a:lnTo>
                  <a:pt x="80140" y="21250"/>
                </a:lnTo>
                <a:lnTo>
                  <a:pt x="80190" y="21210"/>
                </a:lnTo>
                <a:lnTo>
                  <a:pt x="80320" y="21090"/>
                </a:lnTo>
                <a:lnTo>
                  <a:pt x="80390" y="21070"/>
                </a:lnTo>
                <a:lnTo>
                  <a:pt x="80500" y="21070"/>
                </a:lnTo>
                <a:lnTo>
                  <a:pt x="80600" y="21100"/>
                </a:lnTo>
                <a:lnTo>
                  <a:pt x="80680" y="21140"/>
                </a:lnTo>
                <a:lnTo>
                  <a:pt x="80750" y="21300"/>
                </a:lnTo>
                <a:lnTo>
                  <a:pt x="80830" y="21310"/>
                </a:lnTo>
                <a:lnTo>
                  <a:pt x="80870" y="21270"/>
                </a:lnTo>
                <a:lnTo>
                  <a:pt x="80830" y="21190"/>
                </a:lnTo>
                <a:lnTo>
                  <a:pt x="81260" y="20880"/>
                </a:lnTo>
                <a:lnTo>
                  <a:pt x="81310" y="20890"/>
                </a:lnTo>
                <a:lnTo>
                  <a:pt x="81430" y="20950"/>
                </a:lnTo>
                <a:lnTo>
                  <a:pt x="81460" y="20970"/>
                </a:lnTo>
                <a:lnTo>
                  <a:pt x="81490" y="21040"/>
                </a:lnTo>
                <a:lnTo>
                  <a:pt x="81580" y="21040"/>
                </a:lnTo>
                <a:lnTo>
                  <a:pt x="81720" y="21000"/>
                </a:lnTo>
                <a:lnTo>
                  <a:pt x="82010" y="21000"/>
                </a:lnTo>
                <a:lnTo>
                  <a:pt x="82250" y="21040"/>
                </a:lnTo>
                <a:lnTo>
                  <a:pt x="82420" y="21180"/>
                </a:lnTo>
                <a:lnTo>
                  <a:pt x="82490" y="21490"/>
                </a:lnTo>
                <a:lnTo>
                  <a:pt x="82820" y="21420"/>
                </a:lnTo>
                <a:lnTo>
                  <a:pt x="83010" y="21550"/>
                </a:lnTo>
                <a:lnTo>
                  <a:pt x="83310" y="21990"/>
                </a:lnTo>
                <a:lnTo>
                  <a:pt x="83130" y="22360"/>
                </a:lnTo>
                <a:lnTo>
                  <a:pt x="83080" y="22420"/>
                </a:lnTo>
                <a:lnTo>
                  <a:pt x="82990" y="22500"/>
                </a:lnTo>
                <a:lnTo>
                  <a:pt x="82960" y="22550"/>
                </a:lnTo>
                <a:lnTo>
                  <a:pt x="82940" y="22610"/>
                </a:lnTo>
                <a:lnTo>
                  <a:pt x="82920" y="22740"/>
                </a:lnTo>
                <a:lnTo>
                  <a:pt x="82900" y="22800"/>
                </a:lnTo>
                <a:lnTo>
                  <a:pt x="82830" y="22900"/>
                </a:lnTo>
                <a:lnTo>
                  <a:pt x="82710" y="23020"/>
                </a:lnTo>
                <a:lnTo>
                  <a:pt x="82580" y="23100"/>
                </a:lnTo>
                <a:lnTo>
                  <a:pt x="82440" y="23100"/>
                </a:lnTo>
                <a:lnTo>
                  <a:pt x="82400" y="23010"/>
                </a:lnTo>
                <a:lnTo>
                  <a:pt x="82370" y="22870"/>
                </a:lnTo>
                <a:lnTo>
                  <a:pt x="82310" y="22790"/>
                </a:lnTo>
                <a:lnTo>
                  <a:pt x="82210" y="22850"/>
                </a:lnTo>
                <a:lnTo>
                  <a:pt x="82140" y="22810"/>
                </a:lnTo>
                <a:lnTo>
                  <a:pt x="82090" y="22800"/>
                </a:lnTo>
                <a:lnTo>
                  <a:pt x="82040" y="22820"/>
                </a:lnTo>
                <a:lnTo>
                  <a:pt x="81990" y="22850"/>
                </a:lnTo>
                <a:lnTo>
                  <a:pt x="82050" y="22860"/>
                </a:lnTo>
                <a:lnTo>
                  <a:pt x="82100" y="22880"/>
                </a:lnTo>
                <a:lnTo>
                  <a:pt x="82140" y="22920"/>
                </a:lnTo>
                <a:lnTo>
                  <a:pt x="82150" y="22980"/>
                </a:lnTo>
                <a:lnTo>
                  <a:pt x="81910" y="23000"/>
                </a:lnTo>
                <a:lnTo>
                  <a:pt x="81920" y="23110"/>
                </a:lnTo>
                <a:lnTo>
                  <a:pt x="82030" y="23260"/>
                </a:lnTo>
                <a:lnTo>
                  <a:pt x="82100" y="23420"/>
                </a:lnTo>
                <a:lnTo>
                  <a:pt x="82150" y="23420"/>
                </a:lnTo>
                <a:lnTo>
                  <a:pt x="82250" y="23270"/>
                </a:lnTo>
                <a:lnTo>
                  <a:pt x="82470" y="23210"/>
                </a:lnTo>
                <a:lnTo>
                  <a:pt x="82720" y="23190"/>
                </a:lnTo>
                <a:lnTo>
                  <a:pt x="82900" y="23220"/>
                </a:lnTo>
                <a:lnTo>
                  <a:pt x="83250" y="23400"/>
                </a:lnTo>
                <a:lnTo>
                  <a:pt x="83310" y="23440"/>
                </a:lnTo>
                <a:lnTo>
                  <a:pt x="83310" y="23570"/>
                </a:lnTo>
                <a:lnTo>
                  <a:pt x="83350" y="23660"/>
                </a:lnTo>
                <a:lnTo>
                  <a:pt x="83420" y="23720"/>
                </a:lnTo>
                <a:lnTo>
                  <a:pt x="83530" y="23720"/>
                </a:lnTo>
                <a:lnTo>
                  <a:pt x="83470" y="23930"/>
                </a:lnTo>
                <a:lnTo>
                  <a:pt x="83350" y="23930"/>
                </a:lnTo>
                <a:lnTo>
                  <a:pt x="83220" y="23840"/>
                </a:lnTo>
                <a:lnTo>
                  <a:pt x="83100" y="23780"/>
                </a:lnTo>
                <a:lnTo>
                  <a:pt x="83040" y="23760"/>
                </a:lnTo>
                <a:lnTo>
                  <a:pt x="83010" y="23710"/>
                </a:lnTo>
                <a:lnTo>
                  <a:pt x="82990" y="23640"/>
                </a:lnTo>
                <a:lnTo>
                  <a:pt x="82960" y="23590"/>
                </a:lnTo>
                <a:lnTo>
                  <a:pt x="82890" y="23540"/>
                </a:lnTo>
                <a:lnTo>
                  <a:pt x="82870" y="23520"/>
                </a:lnTo>
                <a:lnTo>
                  <a:pt x="82410" y="23590"/>
                </a:lnTo>
                <a:lnTo>
                  <a:pt x="82240" y="23650"/>
                </a:lnTo>
                <a:lnTo>
                  <a:pt x="81690" y="23590"/>
                </a:lnTo>
                <a:lnTo>
                  <a:pt x="81740" y="23690"/>
                </a:lnTo>
                <a:lnTo>
                  <a:pt x="81730" y="23810"/>
                </a:lnTo>
                <a:lnTo>
                  <a:pt x="81640" y="24020"/>
                </a:lnTo>
                <a:lnTo>
                  <a:pt x="81650" y="24080"/>
                </a:lnTo>
                <a:lnTo>
                  <a:pt x="81640" y="24190"/>
                </a:lnTo>
                <a:lnTo>
                  <a:pt x="81620" y="24300"/>
                </a:lnTo>
                <a:lnTo>
                  <a:pt x="81580" y="24390"/>
                </a:lnTo>
                <a:lnTo>
                  <a:pt x="81660" y="24470"/>
                </a:lnTo>
                <a:lnTo>
                  <a:pt x="81750" y="24670"/>
                </a:lnTo>
                <a:lnTo>
                  <a:pt x="82080" y="24850"/>
                </a:lnTo>
                <a:lnTo>
                  <a:pt x="82210" y="24890"/>
                </a:lnTo>
                <a:lnTo>
                  <a:pt x="82270" y="24800"/>
                </a:lnTo>
                <a:lnTo>
                  <a:pt x="82360" y="24600"/>
                </a:lnTo>
                <a:lnTo>
                  <a:pt x="82760" y="24260"/>
                </a:lnTo>
                <a:lnTo>
                  <a:pt x="82850" y="24080"/>
                </a:lnTo>
                <a:lnTo>
                  <a:pt x="82980" y="24190"/>
                </a:lnTo>
                <a:lnTo>
                  <a:pt x="83060" y="24330"/>
                </a:lnTo>
                <a:lnTo>
                  <a:pt x="83080" y="24490"/>
                </a:lnTo>
                <a:lnTo>
                  <a:pt x="83020" y="24640"/>
                </a:lnTo>
                <a:lnTo>
                  <a:pt x="83230" y="24620"/>
                </a:lnTo>
                <a:lnTo>
                  <a:pt x="83310" y="24640"/>
                </a:lnTo>
                <a:lnTo>
                  <a:pt x="83280" y="24740"/>
                </a:lnTo>
                <a:lnTo>
                  <a:pt x="83260" y="24820"/>
                </a:lnTo>
                <a:lnTo>
                  <a:pt x="83350" y="24890"/>
                </a:lnTo>
                <a:lnTo>
                  <a:pt x="83530" y="24950"/>
                </a:lnTo>
                <a:lnTo>
                  <a:pt x="83490" y="24750"/>
                </a:lnTo>
                <a:lnTo>
                  <a:pt x="83980" y="24870"/>
                </a:lnTo>
                <a:lnTo>
                  <a:pt x="84110" y="24700"/>
                </a:lnTo>
                <a:lnTo>
                  <a:pt x="84170" y="24700"/>
                </a:lnTo>
                <a:lnTo>
                  <a:pt x="84210" y="24750"/>
                </a:lnTo>
                <a:lnTo>
                  <a:pt x="84260" y="24800"/>
                </a:lnTo>
                <a:lnTo>
                  <a:pt x="84330" y="24850"/>
                </a:lnTo>
                <a:lnTo>
                  <a:pt x="84400" y="24890"/>
                </a:lnTo>
                <a:lnTo>
                  <a:pt x="84460" y="24700"/>
                </a:lnTo>
                <a:lnTo>
                  <a:pt x="84320" y="24650"/>
                </a:lnTo>
                <a:lnTo>
                  <a:pt x="84250" y="24640"/>
                </a:lnTo>
                <a:lnTo>
                  <a:pt x="84170" y="24640"/>
                </a:lnTo>
                <a:lnTo>
                  <a:pt x="84270" y="24500"/>
                </a:lnTo>
                <a:lnTo>
                  <a:pt x="84470" y="24440"/>
                </a:lnTo>
                <a:lnTo>
                  <a:pt x="84690" y="24440"/>
                </a:lnTo>
                <a:lnTo>
                  <a:pt x="84850" y="24460"/>
                </a:lnTo>
                <a:lnTo>
                  <a:pt x="85000" y="24520"/>
                </a:lnTo>
                <a:lnTo>
                  <a:pt x="85170" y="24630"/>
                </a:lnTo>
                <a:lnTo>
                  <a:pt x="85230" y="24730"/>
                </a:lnTo>
                <a:lnTo>
                  <a:pt x="85030" y="24770"/>
                </a:lnTo>
                <a:lnTo>
                  <a:pt x="85100" y="24890"/>
                </a:lnTo>
                <a:lnTo>
                  <a:pt x="85150" y="25010"/>
                </a:lnTo>
                <a:lnTo>
                  <a:pt x="85200" y="25010"/>
                </a:lnTo>
                <a:lnTo>
                  <a:pt x="85210" y="24970"/>
                </a:lnTo>
                <a:lnTo>
                  <a:pt x="85260" y="24890"/>
                </a:lnTo>
                <a:lnTo>
                  <a:pt x="85330" y="25080"/>
                </a:lnTo>
                <a:lnTo>
                  <a:pt x="85540" y="25130"/>
                </a:lnTo>
                <a:lnTo>
                  <a:pt x="86010" y="25070"/>
                </a:lnTo>
                <a:lnTo>
                  <a:pt x="85870" y="24970"/>
                </a:lnTo>
                <a:lnTo>
                  <a:pt x="85550" y="24810"/>
                </a:lnTo>
                <a:lnTo>
                  <a:pt x="85380" y="24770"/>
                </a:lnTo>
                <a:lnTo>
                  <a:pt x="85490" y="24660"/>
                </a:lnTo>
                <a:lnTo>
                  <a:pt x="85690" y="24600"/>
                </a:lnTo>
                <a:lnTo>
                  <a:pt x="85910" y="24600"/>
                </a:lnTo>
                <a:lnTo>
                  <a:pt x="86070" y="24640"/>
                </a:lnTo>
                <a:lnTo>
                  <a:pt x="86010" y="24580"/>
                </a:lnTo>
                <a:lnTo>
                  <a:pt x="86140" y="24590"/>
                </a:lnTo>
                <a:lnTo>
                  <a:pt x="86530" y="24670"/>
                </a:lnTo>
                <a:lnTo>
                  <a:pt x="86640" y="24730"/>
                </a:lnTo>
                <a:lnTo>
                  <a:pt x="86670" y="24790"/>
                </a:lnTo>
                <a:lnTo>
                  <a:pt x="86530" y="24830"/>
                </a:lnTo>
                <a:lnTo>
                  <a:pt x="86530" y="24890"/>
                </a:lnTo>
                <a:lnTo>
                  <a:pt x="86760" y="24950"/>
                </a:lnTo>
                <a:lnTo>
                  <a:pt x="86780" y="24930"/>
                </a:lnTo>
                <a:lnTo>
                  <a:pt x="86780" y="24920"/>
                </a:lnTo>
                <a:lnTo>
                  <a:pt x="86790" y="24910"/>
                </a:lnTo>
                <a:lnTo>
                  <a:pt x="86820" y="24890"/>
                </a:lnTo>
                <a:lnTo>
                  <a:pt x="86910" y="24960"/>
                </a:lnTo>
                <a:lnTo>
                  <a:pt x="87060" y="24920"/>
                </a:lnTo>
                <a:lnTo>
                  <a:pt x="87200" y="24930"/>
                </a:lnTo>
                <a:lnTo>
                  <a:pt x="87280" y="25140"/>
                </a:lnTo>
                <a:lnTo>
                  <a:pt x="87290" y="25090"/>
                </a:lnTo>
                <a:lnTo>
                  <a:pt x="87330" y="25010"/>
                </a:lnTo>
                <a:lnTo>
                  <a:pt x="87340" y="24950"/>
                </a:lnTo>
                <a:lnTo>
                  <a:pt x="87420" y="25010"/>
                </a:lnTo>
                <a:lnTo>
                  <a:pt x="87490" y="25050"/>
                </a:lnTo>
                <a:lnTo>
                  <a:pt x="87560" y="25050"/>
                </a:lnTo>
                <a:lnTo>
                  <a:pt x="87620" y="25010"/>
                </a:lnTo>
                <a:lnTo>
                  <a:pt x="87500" y="24890"/>
                </a:lnTo>
                <a:lnTo>
                  <a:pt x="88180" y="24800"/>
                </a:lnTo>
                <a:lnTo>
                  <a:pt x="88340" y="24860"/>
                </a:lnTo>
                <a:lnTo>
                  <a:pt x="88430" y="24900"/>
                </a:lnTo>
                <a:lnTo>
                  <a:pt x="88510" y="24920"/>
                </a:lnTo>
                <a:lnTo>
                  <a:pt x="88580" y="24960"/>
                </a:lnTo>
                <a:lnTo>
                  <a:pt x="88610" y="25040"/>
                </a:lnTo>
                <a:lnTo>
                  <a:pt x="88660" y="25090"/>
                </a:lnTo>
                <a:lnTo>
                  <a:pt x="88800" y="25100"/>
                </a:lnTo>
                <a:lnTo>
                  <a:pt x="89010" y="25070"/>
                </a:lnTo>
                <a:lnTo>
                  <a:pt x="89150" y="25170"/>
                </a:lnTo>
                <a:lnTo>
                  <a:pt x="89270" y="25290"/>
                </a:lnTo>
                <a:lnTo>
                  <a:pt x="89420" y="25400"/>
                </a:lnTo>
                <a:lnTo>
                  <a:pt x="90080" y="25480"/>
                </a:lnTo>
                <a:lnTo>
                  <a:pt x="90260" y="25530"/>
                </a:lnTo>
                <a:lnTo>
                  <a:pt x="90390" y="25620"/>
                </a:lnTo>
                <a:lnTo>
                  <a:pt x="90300" y="25670"/>
                </a:lnTo>
                <a:lnTo>
                  <a:pt x="90270" y="25690"/>
                </a:lnTo>
                <a:lnTo>
                  <a:pt x="90390" y="25900"/>
                </a:lnTo>
                <a:lnTo>
                  <a:pt x="90390" y="26000"/>
                </a:lnTo>
                <a:lnTo>
                  <a:pt x="90410" y="26020"/>
                </a:lnTo>
                <a:lnTo>
                  <a:pt x="90450" y="26030"/>
                </a:lnTo>
                <a:lnTo>
                  <a:pt x="90500" y="26060"/>
                </a:lnTo>
                <a:lnTo>
                  <a:pt x="90560" y="26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Isla de la Juventud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34610" y="15750"/>
                </a:moveTo>
                <a:lnTo>
                  <a:pt x="34580" y="15770"/>
                </a:lnTo>
                <a:lnTo>
                  <a:pt x="34230" y="16080"/>
                </a:lnTo>
                <a:lnTo>
                  <a:pt x="33570" y="16530"/>
                </a:lnTo>
                <a:lnTo>
                  <a:pt x="33300" y="16650"/>
                </a:lnTo>
                <a:lnTo>
                  <a:pt x="33030" y="16670"/>
                </a:lnTo>
                <a:lnTo>
                  <a:pt x="33030" y="16500"/>
                </a:lnTo>
                <a:lnTo>
                  <a:pt x="33110" y="16450"/>
                </a:lnTo>
                <a:lnTo>
                  <a:pt x="33340" y="16490"/>
                </a:lnTo>
                <a:lnTo>
                  <a:pt x="33430" y="16420"/>
                </a:lnTo>
                <a:lnTo>
                  <a:pt x="33510" y="16290"/>
                </a:lnTo>
                <a:lnTo>
                  <a:pt x="33590" y="16180"/>
                </a:lnTo>
                <a:lnTo>
                  <a:pt x="33690" y="16210"/>
                </a:lnTo>
                <a:lnTo>
                  <a:pt x="33800" y="16260"/>
                </a:lnTo>
                <a:lnTo>
                  <a:pt x="33920" y="16230"/>
                </a:lnTo>
                <a:lnTo>
                  <a:pt x="34020" y="16160"/>
                </a:lnTo>
                <a:lnTo>
                  <a:pt x="34060" y="16080"/>
                </a:lnTo>
                <a:lnTo>
                  <a:pt x="34110" y="15930"/>
                </a:lnTo>
                <a:lnTo>
                  <a:pt x="34230" y="15820"/>
                </a:lnTo>
                <a:lnTo>
                  <a:pt x="34500" y="15650"/>
                </a:lnTo>
                <a:lnTo>
                  <a:pt x="34570" y="15620"/>
                </a:lnTo>
                <a:lnTo>
                  <a:pt x="34620" y="15660"/>
                </a:lnTo>
                <a:lnTo>
                  <a:pt x="34640" y="15720"/>
                </a:lnTo>
                <a:lnTo>
                  <a:pt x="34610" y="15750"/>
                </a:lnTo>
                <a:close/>
                <a:moveTo>
                  <a:pt x="24560" y="16370"/>
                </a:moveTo>
                <a:lnTo>
                  <a:pt x="24500" y="16480"/>
                </a:lnTo>
                <a:lnTo>
                  <a:pt x="24570" y="16590"/>
                </a:lnTo>
                <a:lnTo>
                  <a:pt x="24690" y="16690"/>
                </a:lnTo>
                <a:lnTo>
                  <a:pt x="24790" y="16740"/>
                </a:lnTo>
                <a:lnTo>
                  <a:pt x="24710" y="16880"/>
                </a:lnTo>
                <a:lnTo>
                  <a:pt x="24530" y="17060"/>
                </a:lnTo>
                <a:lnTo>
                  <a:pt x="24340" y="17220"/>
                </a:lnTo>
                <a:lnTo>
                  <a:pt x="24190" y="17290"/>
                </a:lnTo>
                <a:lnTo>
                  <a:pt x="24030" y="17320"/>
                </a:lnTo>
                <a:lnTo>
                  <a:pt x="22950" y="17870"/>
                </a:lnTo>
                <a:lnTo>
                  <a:pt x="22310" y="18100"/>
                </a:lnTo>
                <a:lnTo>
                  <a:pt x="21720" y="18170"/>
                </a:lnTo>
                <a:lnTo>
                  <a:pt x="21620" y="18130"/>
                </a:lnTo>
                <a:lnTo>
                  <a:pt x="21540" y="18040"/>
                </a:lnTo>
                <a:lnTo>
                  <a:pt x="20990" y="18030"/>
                </a:lnTo>
                <a:lnTo>
                  <a:pt x="20910" y="18010"/>
                </a:lnTo>
                <a:lnTo>
                  <a:pt x="20750" y="17940"/>
                </a:lnTo>
                <a:lnTo>
                  <a:pt x="20650" y="17910"/>
                </a:lnTo>
                <a:lnTo>
                  <a:pt x="20350" y="17920"/>
                </a:lnTo>
                <a:lnTo>
                  <a:pt x="20270" y="17880"/>
                </a:lnTo>
                <a:lnTo>
                  <a:pt x="20000" y="17510"/>
                </a:lnTo>
                <a:lnTo>
                  <a:pt x="19890" y="17420"/>
                </a:lnTo>
                <a:lnTo>
                  <a:pt x="19660" y="17260"/>
                </a:lnTo>
                <a:lnTo>
                  <a:pt x="19570" y="17160"/>
                </a:lnTo>
                <a:lnTo>
                  <a:pt x="19490" y="16990"/>
                </a:lnTo>
                <a:lnTo>
                  <a:pt x="19430" y="16740"/>
                </a:lnTo>
                <a:lnTo>
                  <a:pt x="19340" y="16520"/>
                </a:lnTo>
                <a:lnTo>
                  <a:pt x="19320" y="16420"/>
                </a:lnTo>
                <a:lnTo>
                  <a:pt x="19380" y="16420"/>
                </a:lnTo>
                <a:lnTo>
                  <a:pt x="19470" y="16520"/>
                </a:lnTo>
                <a:lnTo>
                  <a:pt x="19890" y="16830"/>
                </a:lnTo>
                <a:lnTo>
                  <a:pt x="19950" y="16950"/>
                </a:lnTo>
                <a:lnTo>
                  <a:pt x="20080" y="17060"/>
                </a:lnTo>
                <a:lnTo>
                  <a:pt x="20240" y="17140"/>
                </a:lnTo>
                <a:lnTo>
                  <a:pt x="20380" y="17160"/>
                </a:lnTo>
                <a:lnTo>
                  <a:pt x="20730" y="17160"/>
                </a:lnTo>
                <a:lnTo>
                  <a:pt x="20760" y="17130"/>
                </a:lnTo>
                <a:lnTo>
                  <a:pt x="20990" y="16920"/>
                </a:lnTo>
                <a:lnTo>
                  <a:pt x="21120" y="16840"/>
                </a:lnTo>
                <a:lnTo>
                  <a:pt x="21190" y="16780"/>
                </a:lnTo>
                <a:lnTo>
                  <a:pt x="21220" y="16710"/>
                </a:lnTo>
                <a:lnTo>
                  <a:pt x="21240" y="16710"/>
                </a:lnTo>
                <a:lnTo>
                  <a:pt x="21290" y="16770"/>
                </a:lnTo>
                <a:lnTo>
                  <a:pt x="21300" y="16860"/>
                </a:lnTo>
                <a:lnTo>
                  <a:pt x="21220" y="16990"/>
                </a:lnTo>
                <a:lnTo>
                  <a:pt x="21270" y="17040"/>
                </a:lnTo>
                <a:lnTo>
                  <a:pt x="21430" y="16760"/>
                </a:lnTo>
                <a:lnTo>
                  <a:pt x="21380" y="16660"/>
                </a:lnTo>
                <a:lnTo>
                  <a:pt x="21130" y="16620"/>
                </a:lnTo>
                <a:lnTo>
                  <a:pt x="21030" y="16520"/>
                </a:lnTo>
                <a:lnTo>
                  <a:pt x="20310" y="15250"/>
                </a:lnTo>
                <a:lnTo>
                  <a:pt x="20210" y="14890"/>
                </a:lnTo>
                <a:lnTo>
                  <a:pt x="20300" y="14500"/>
                </a:lnTo>
                <a:lnTo>
                  <a:pt x="20660" y="14220"/>
                </a:lnTo>
                <a:lnTo>
                  <a:pt x="20700" y="14100"/>
                </a:lnTo>
                <a:lnTo>
                  <a:pt x="20770" y="14000"/>
                </a:lnTo>
                <a:lnTo>
                  <a:pt x="20940" y="13880"/>
                </a:lnTo>
                <a:lnTo>
                  <a:pt x="21140" y="13790"/>
                </a:lnTo>
                <a:lnTo>
                  <a:pt x="21270" y="13760"/>
                </a:lnTo>
                <a:lnTo>
                  <a:pt x="21180" y="13710"/>
                </a:lnTo>
                <a:lnTo>
                  <a:pt x="21090" y="13690"/>
                </a:lnTo>
                <a:lnTo>
                  <a:pt x="20990" y="13690"/>
                </a:lnTo>
                <a:lnTo>
                  <a:pt x="20890" y="13640"/>
                </a:lnTo>
                <a:lnTo>
                  <a:pt x="20890" y="13630"/>
                </a:lnTo>
                <a:lnTo>
                  <a:pt x="20940" y="13600"/>
                </a:lnTo>
                <a:lnTo>
                  <a:pt x="21020" y="13550"/>
                </a:lnTo>
                <a:lnTo>
                  <a:pt x="22120" y="13680"/>
                </a:lnTo>
                <a:lnTo>
                  <a:pt x="22800" y="13850"/>
                </a:lnTo>
                <a:lnTo>
                  <a:pt x="23270" y="13980"/>
                </a:lnTo>
                <a:lnTo>
                  <a:pt x="23420" y="14050"/>
                </a:lnTo>
                <a:lnTo>
                  <a:pt x="23530" y="14150"/>
                </a:lnTo>
                <a:lnTo>
                  <a:pt x="23580" y="14290"/>
                </a:lnTo>
                <a:lnTo>
                  <a:pt x="23550" y="14460"/>
                </a:lnTo>
                <a:lnTo>
                  <a:pt x="23510" y="14570"/>
                </a:lnTo>
                <a:lnTo>
                  <a:pt x="23520" y="14670"/>
                </a:lnTo>
                <a:lnTo>
                  <a:pt x="23640" y="14820"/>
                </a:lnTo>
                <a:lnTo>
                  <a:pt x="24020" y="15130"/>
                </a:lnTo>
                <a:lnTo>
                  <a:pt x="24130" y="15120"/>
                </a:lnTo>
                <a:lnTo>
                  <a:pt x="24210" y="15160"/>
                </a:lnTo>
                <a:lnTo>
                  <a:pt x="24270" y="15270"/>
                </a:lnTo>
                <a:lnTo>
                  <a:pt x="24310" y="15380"/>
                </a:lnTo>
                <a:lnTo>
                  <a:pt x="24350" y="15460"/>
                </a:lnTo>
                <a:lnTo>
                  <a:pt x="24360" y="15530"/>
                </a:lnTo>
                <a:lnTo>
                  <a:pt x="24310" y="15640"/>
                </a:lnTo>
                <a:lnTo>
                  <a:pt x="24220" y="15810"/>
                </a:lnTo>
                <a:lnTo>
                  <a:pt x="24150" y="15810"/>
                </a:lnTo>
                <a:lnTo>
                  <a:pt x="24200" y="15880"/>
                </a:lnTo>
                <a:lnTo>
                  <a:pt x="24210" y="15960"/>
                </a:lnTo>
                <a:lnTo>
                  <a:pt x="24200" y="16040"/>
                </a:lnTo>
                <a:lnTo>
                  <a:pt x="24150" y="16120"/>
                </a:lnTo>
                <a:lnTo>
                  <a:pt x="24340" y="16240"/>
                </a:lnTo>
                <a:lnTo>
                  <a:pt x="24440" y="16280"/>
                </a:lnTo>
                <a:lnTo>
                  <a:pt x="24560" y="16300"/>
                </a:lnTo>
                <a:lnTo>
                  <a:pt x="24560" y="16370"/>
                </a:lnTo>
                <a:close/>
                <a:moveTo>
                  <a:pt x="29490" y="16270"/>
                </a:moveTo>
                <a:lnTo>
                  <a:pt x="29560" y="16340"/>
                </a:lnTo>
                <a:lnTo>
                  <a:pt x="29560" y="16500"/>
                </a:lnTo>
                <a:lnTo>
                  <a:pt x="29420" y="16620"/>
                </a:lnTo>
                <a:lnTo>
                  <a:pt x="29090" y="16740"/>
                </a:lnTo>
                <a:lnTo>
                  <a:pt x="28840" y="16870"/>
                </a:lnTo>
                <a:lnTo>
                  <a:pt x="28790" y="16880"/>
                </a:lnTo>
                <a:lnTo>
                  <a:pt x="28740" y="16910"/>
                </a:lnTo>
                <a:lnTo>
                  <a:pt x="28710" y="16950"/>
                </a:lnTo>
                <a:lnTo>
                  <a:pt x="28590" y="16990"/>
                </a:lnTo>
                <a:lnTo>
                  <a:pt x="28410" y="16990"/>
                </a:lnTo>
                <a:lnTo>
                  <a:pt x="28380" y="16970"/>
                </a:lnTo>
                <a:lnTo>
                  <a:pt x="28480" y="16930"/>
                </a:lnTo>
                <a:lnTo>
                  <a:pt x="28640" y="16790"/>
                </a:lnTo>
                <a:lnTo>
                  <a:pt x="28740" y="16760"/>
                </a:lnTo>
                <a:lnTo>
                  <a:pt x="28820" y="16710"/>
                </a:lnTo>
                <a:lnTo>
                  <a:pt x="28880" y="16640"/>
                </a:lnTo>
                <a:lnTo>
                  <a:pt x="28930" y="16600"/>
                </a:lnTo>
                <a:lnTo>
                  <a:pt x="29170" y="16510"/>
                </a:lnTo>
                <a:lnTo>
                  <a:pt x="29270" y="16500"/>
                </a:lnTo>
                <a:lnTo>
                  <a:pt x="29360" y="16460"/>
                </a:lnTo>
                <a:lnTo>
                  <a:pt x="29440" y="16380"/>
                </a:lnTo>
                <a:lnTo>
                  <a:pt x="29470" y="16320"/>
                </a:lnTo>
                <a:lnTo>
                  <a:pt x="29480" y="16280"/>
                </a:lnTo>
                <a:lnTo>
                  <a:pt x="29490" y="16270"/>
                </a:lnTo>
                <a:close/>
                <a:moveTo>
                  <a:pt x="30570" y="16120"/>
                </a:moveTo>
                <a:lnTo>
                  <a:pt x="30690" y="16100"/>
                </a:lnTo>
                <a:lnTo>
                  <a:pt x="30700" y="16150"/>
                </a:lnTo>
                <a:lnTo>
                  <a:pt x="30570" y="16250"/>
                </a:lnTo>
                <a:lnTo>
                  <a:pt x="30430" y="16340"/>
                </a:lnTo>
                <a:lnTo>
                  <a:pt x="30160" y="16560"/>
                </a:lnTo>
                <a:lnTo>
                  <a:pt x="30020" y="16560"/>
                </a:lnTo>
                <a:lnTo>
                  <a:pt x="29900" y="16440"/>
                </a:lnTo>
                <a:lnTo>
                  <a:pt x="29880" y="16320"/>
                </a:lnTo>
                <a:lnTo>
                  <a:pt x="29900" y="16330"/>
                </a:lnTo>
                <a:lnTo>
                  <a:pt x="29990" y="16430"/>
                </a:lnTo>
                <a:lnTo>
                  <a:pt x="30130" y="16420"/>
                </a:lnTo>
                <a:lnTo>
                  <a:pt x="30240" y="16330"/>
                </a:lnTo>
                <a:lnTo>
                  <a:pt x="30280" y="16270"/>
                </a:lnTo>
                <a:lnTo>
                  <a:pt x="30240" y="16270"/>
                </a:lnTo>
                <a:lnTo>
                  <a:pt x="30270" y="16250"/>
                </a:lnTo>
                <a:lnTo>
                  <a:pt x="30520" y="16140"/>
                </a:lnTo>
                <a:lnTo>
                  <a:pt x="30570" y="16120"/>
                </a:lnTo>
                <a:close/>
                <a:moveTo>
                  <a:pt x="23910" y="13490"/>
                </a:moveTo>
                <a:lnTo>
                  <a:pt x="24230" y="13630"/>
                </a:lnTo>
                <a:lnTo>
                  <a:pt x="24370" y="13740"/>
                </a:lnTo>
                <a:lnTo>
                  <a:pt x="24270" y="13790"/>
                </a:lnTo>
                <a:lnTo>
                  <a:pt x="24040" y="13800"/>
                </a:lnTo>
                <a:lnTo>
                  <a:pt x="23810" y="13690"/>
                </a:lnTo>
                <a:lnTo>
                  <a:pt x="23720" y="13540"/>
                </a:lnTo>
                <a:lnTo>
                  <a:pt x="23910" y="13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Sancti Spíritu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54680" y="7280"/>
                </a:moveTo>
                <a:lnTo>
                  <a:pt x="54630" y="7160"/>
                </a:lnTo>
                <a:lnTo>
                  <a:pt x="54510" y="7110"/>
                </a:lnTo>
                <a:lnTo>
                  <a:pt x="54010" y="7080"/>
                </a:lnTo>
                <a:lnTo>
                  <a:pt x="53920" y="7040"/>
                </a:lnTo>
                <a:lnTo>
                  <a:pt x="53820" y="6970"/>
                </a:lnTo>
                <a:lnTo>
                  <a:pt x="53960" y="6950"/>
                </a:lnTo>
                <a:lnTo>
                  <a:pt x="54750" y="7000"/>
                </a:lnTo>
                <a:lnTo>
                  <a:pt x="54880" y="7080"/>
                </a:lnTo>
                <a:lnTo>
                  <a:pt x="54880" y="7180"/>
                </a:lnTo>
                <a:lnTo>
                  <a:pt x="54680" y="7280"/>
                </a:lnTo>
                <a:close/>
                <a:moveTo>
                  <a:pt x="55160" y="9460"/>
                </a:moveTo>
                <a:lnTo>
                  <a:pt x="55130" y="9590"/>
                </a:lnTo>
                <a:lnTo>
                  <a:pt x="55100" y="9860"/>
                </a:lnTo>
                <a:lnTo>
                  <a:pt x="55040" y="9930"/>
                </a:lnTo>
                <a:lnTo>
                  <a:pt x="54970" y="10000"/>
                </a:lnTo>
                <a:lnTo>
                  <a:pt x="54920" y="10100"/>
                </a:lnTo>
                <a:lnTo>
                  <a:pt x="54830" y="10290"/>
                </a:lnTo>
                <a:lnTo>
                  <a:pt x="54760" y="10580"/>
                </a:lnTo>
                <a:lnTo>
                  <a:pt x="54670" y="10750"/>
                </a:lnTo>
                <a:lnTo>
                  <a:pt x="54550" y="10960"/>
                </a:lnTo>
                <a:lnTo>
                  <a:pt x="54440" y="11160"/>
                </a:lnTo>
                <a:lnTo>
                  <a:pt x="54370" y="11370"/>
                </a:lnTo>
                <a:lnTo>
                  <a:pt x="54260" y="11480"/>
                </a:lnTo>
                <a:lnTo>
                  <a:pt x="54270" y="11730"/>
                </a:lnTo>
                <a:lnTo>
                  <a:pt x="54150" y="12020"/>
                </a:lnTo>
                <a:lnTo>
                  <a:pt x="54160" y="12200"/>
                </a:lnTo>
                <a:lnTo>
                  <a:pt x="54290" y="12320"/>
                </a:lnTo>
                <a:lnTo>
                  <a:pt x="54550" y="12530"/>
                </a:lnTo>
                <a:lnTo>
                  <a:pt x="54730" y="12630"/>
                </a:lnTo>
                <a:lnTo>
                  <a:pt x="54840" y="12680"/>
                </a:lnTo>
                <a:lnTo>
                  <a:pt x="54880" y="12840"/>
                </a:lnTo>
                <a:lnTo>
                  <a:pt x="54880" y="13050"/>
                </a:lnTo>
                <a:lnTo>
                  <a:pt x="54760" y="13270"/>
                </a:lnTo>
                <a:lnTo>
                  <a:pt x="54610" y="13500"/>
                </a:lnTo>
                <a:lnTo>
                  <a:pt x="54560" y="13600"/>
                </a:lnTo>
                <a:lnTo>
                  <a:pt x="54440" y="13580"/>
                </a:lnTo>
                <a:lnTo>
                  <a:pt x="54310" y="13560"/>
                </a:lnTo>
                <a:lnTo>
                  <a:pt x="54210" y="13630"/>
                </a:lnTo>
                <a:lnTo>
                  <a:pt x="54160" y="13810"/>
                </a:lnTo>
                <a:lnTo>
                  <a:pt x="54060" y="14010"/>
                </a:lnTo>
                <a:lnTo>
                  <a:pt x="53940" y="14250"/>
                </a:lnTo>
                <a:lnTo>
                  <a:pt x="53850" y="14450"/>
                </a:lnTo>
                <a:lnTo>
                  <a:pt x="53770" y="14800"/>
                </a:lnTo>
                <a:lnTo>
                  <a:pt x="53580" y="15200"/>
                </a:lnTo>
                <a:lnTo>
                  <a:pt x="53520" y="15340"/>
                </a:lnTo>
                <a:lnTo>
                  <a:pt x="53660" y="15550"/>
                </a:lnTo>
                <a:lnTo>
                  <a:pt x="53720" y="15700"/>
                </a:lnTo>
                <a:lnTo>
                  <a:pt x="53680" y="15950"/>
                </a:lnTo>
                <a:lnTo>
                  <a:pt x="53630" y="16110"/>
                </a:lnTo>
                <a:lnTo>
                  <a:pt x="53710" y="16210"/>
                </a:lnTo>
                <a:lnTo>
                  <a:pt x="53940" y="16210"/>
                </a:lnTo>
                <a:lnTo>
                  <a:pt x="54180" y="16110"/>
                </a:lnTo>
                <a:lnTo>
                  <a:pt x="54280" y="15990"/>
                </a:lnTo>
                <a:lnTo>
                  <a:pt x="54280" y="15840"/>
                </a:lnTo>
                <a:lnTo>
                  <a:pt x="54400" y="15660"/>
                </a:lnTo>
                <a:lnTo>
                  <a:pt x="54610" y="15750"/>
                </a:lnTo>
                <a:lnTo>
                  <a:pt x="54800" y="15880"/>
                </a:lnTo>
                <a:lnTo>
                  <a:pt x="54840" y="16000"/>
                </a:lnTo>
                <a:lnTo>
                  <a:pt x="54820" y="16240"/>
                </a:lnTo>
                <a:lnTo>
                  <a:pt x="54840" y="16510"/>
                </a:lnTo>
                <a:lnTo>
                  <a:pt x="54890" y="16700"/>
                </a:lnTo>
                <a:lnTo>
                  <a:pt x="54800" y="16740"/>
                </a:lnTo>
                <a:lnTo>
                  <a:pt x="54740" y="16670"/>
                </a:lnTo>
                <a:lnTo>
                  <a:pt x="54590" y="16750"/>
                </a:lnTo>
                <a:lnTo>
                  <a:pt x="54440" y="16790"/>
                </a:lnTo>
                <a:lnTo>
                  <a:pt x="54080" y="16800"/>
                </a:lnTo>
                <a:lnTo>
                  <a:pt x="53910" y="16820"/>
                </a:lnTo>
                <a:lnTo>
                  <a:pt x="53470" y="17040"/>
                </a:lnTo>
                <a:lnTo>
                  <a:pt x="53130" y="17130"/>
                </a:lnTo>
                <a:lnTo>
                  <a:pt x="52790" y="17160"/>
                </a:lnTo>
                <a:lnTo>
                  <a:pt x="52450" y="17130"/>
                </a:lnTo>
                <a:lnTo>
                  <a:pt x="51780" y="16940"/>
                </a:lnTo>
                <a:lnTo>
                  <a:pt x="51640" y="16850"/>
                </a:lnTo>
                <a:lnTo>
                  <a:pt x="51480" y="16710"/>
                </a:lnTo>
                <a:lnTo>
                  <a:pt x="51370" y="16690"/>
                </a:lnTo>
                <a:lnTo>
                  <a:pt x="50930" y="16740"/>
                </a:lnTo>
                <a:lnTo>
                  <a:pt x="50760" y="16740"/>
                </a:lnTo>
                <a:lnTo>
                  <a:pt x="50580" y="16680"/>
                </a:lnTo>
                <a:lnTo>
                  <a:pt x="50500" y="16630"/>
                </a:lnTo>
                <a:lnTo>
                  <a:pt x="50420" y="16550"/>
                </a:lnTo>
                <a:lnTo>
                  <a:pt x="50290" y="16340"/>
                </a:lnTo>
                <a:lnTo>
                  <a:pt x="50220" y="16260"/>
                </a:lnTo>
                <a:lnTo>
                  <a:pt x="50190" y="16330"/>
                </a:lnTo>
                <a:lnTo>
                  <a:pt x="50160" y="16430"/>
                </a:lnTo>
                <a:lnTo>
                  <a:pt x="50100" y="16490"/>
                </a:lnTo>
                <a:lnTo>
                  <a:pt x="50010" y="16500"/>
                </a:lnTo>
                <a:lnTo>
                  <a:pt x="49930" y="16460"/>
                </a:lnTo>
                <a:lnTo>
                  <a:pt x="49850" y="16380"/>
                </a:lnTo>
                <a:lnTo>
                  <a:pt x="49800" y="16360"/>
                </a:lnTo>
                <a:lnTo>
                  <a:pt x="49440" y="16260"/>
                </a:lnTo>
                <a:lnTo>
                  <a:pt x="49390" y="16230"/>
                </a:lnTo>
                <a:lnTo>
                  <a:pt x="49320" y="16180"/>
                </a:lnTo>
                <a:lnTo>
                  <a:pt x="49270" y="16090"/>
                </a:lnTo>
                <a:lnTo>
                  <a:pt x="49230" y="15990"/>
                </a:lnTo>
                <a:lnTo>
                  <a:pt x="49180" y="15910"/>
                </a:lnTo>
                <a:lnTo>
                  <a:pt x="49070" y="15870"/>
                </a:lnTo>
                <a:lnTo>
                  <a:pt x="48470" y="15850"/>
                </a:lnTo>
                <a:lnTo>
                  <a:pt x="47910" y="15690"/>
                </a:lnTo>
                <a:lnTo>
                  <a:pt x="47690" y="15690"/>
                </a:lnTo>
                <a:lnTo>
                  <a:pt x="47600" y="15840"/>
                </a:lnTo>
                <a:lnTo>
                  <a:pt x="47540" y="16000"/>
                </a:lnTo>
                <a:lnTo>
                  <a:pt x="47400" y="15970"/>
                </a:lnTo>
                <a:lnTo>
                  <a:pt x="47210" y="15880"/>
                </a:lnTo>
                <a:lnTo>
                  <a:pt x="47020" y="15810"/>
                </a:lnTo>
                <a:lnTo>
                  <a:pt x="47020" y="15750"/>
                </a:lnTo>
                <a:lnTo>
                  <a:pt x="47200" y="15680"/>
                </a:lnTo>
                <a:lnTo>
                  <a:pt x="47200" y="15620"/>
                </a:lnTo>
                <a:lnTo>
                  <a:pt x="47070" y="15590"/>
                </a:lnTo>
                <a:lnTo>
                  <a:pt x="47040" y="15490"/>
                </a:lnTo>
                <a:lnTo>
                  <a:pt x="47050" y="15360"/>
                </a:lnTo>
                <a:lnTo>
                  <a:pt x="47020" y="15250"/>
                </a:lnTo>
                <a:lnTo>
                  <a:pt x="46880" y="15360"/>
                </a:lnTo>
                <a:lnTo>
                  <a:pt x="46730" y="15400"/>
                </a:lnTo>
                <a:lnTo>
                  <a:pt x="46570" y="15400"/>
                </a:lnTo>
                <a:lnTo>
                  <a:pt x="46380" y="15370"/>
                </a:lnTo>
                <a:lnTo>
                  <a:pt x="46210" y="15310"/>
                </a:lnTo>
                <a:lnTo>
                  <a:pt x="46110" y="15290"/>
                </a:lnTo>
                <a:lnTo>
                  <a:pt x="46040" y="15310"/>
                </a:lnTo>
                <a:lnTo>
                  <a:pt x="46020" y="15370"/>
                </a:lnTo>
                <a:lnTo>
                  <a:pt x="46070" y="15430"/>
                </a:lnTo>
                <a:lnTo>
                  <a:pt x="46150" y="15480"/>
                </a:lnTo>
                <a:lnTo>
                  <a:pt x="46220" y="15490"/>
                </a:lnTo>
                <a:lnTo>
                  <a:pt x="46120" y="15610"/>
                </a:lnTo>
                <a:lnTo>
                  <a:pt x="45960" y="15530"/>
                </a:lnTo>
                <a:lnTo>
                  <a:pt x="45820" y="15370"/>
                </a:lnTo>
                <a:lnTo>
                  <a:pt x="45760" y="15220"/>
                </a:lnTo>
                <a:lnTo>
                  <a:pt x="45740" y="15030"/>
                </a:lnTo>
                <a:lnTo>
                  <a:pt x="45680" y="14860"/>
                </a:lnTo>
                <a:lnTo>
                  <a:pt x="45580" y="14740"/>
                </a:lnTo>
                <a:lnTo>
                  <a:pt x="45440" y="14690"/>
                </a:lnTo>
                <a:lnTo>
                  <a:pt x="45300" y="14670"/>
                </a:lnTo>
                <a:lnTo>
                  <a:pt x="45300" y="14660"/>
                </a:lnTo>
                <a:lnTo>
                  <a:pt x="45310" y="14290"/>
                </a:lnTo>
                <a:lnTo>
                  <a:pt x="45320" y="14240"/>
                </a:lnTo>
                <a:lnTo>
                  <a:pt x="45350" y="14200"/>
                </a:lnTo>
                <a:lnTo>
                  <a:pt x="45410" y="14130"/>
                </a:lnTo>
                <a:lnTo>
                  <a:pt x="45640" y="13950"/>
                </a:lnTo>
                <a:lnTo>
                  <a:pt x="45940" y="13640"/>
                </a:lnTo>
                <a:lnTo>
                  <a:pt x="46240" y="13500"/>
                </a:lnTo>
                <a:lnTo>
                  <a:pt x="46400" y="13370"/>
                </a:lnTo>
                <a:lnTo>
                  <a:pt x="46450" y="13350"/>
                </a:lnTo>
                <a:lnTo>
                  <a:pt x="46580" y="13360"/>
                </a:lnTo>
                <a:lnTo>
                  <a:pt x="46620" y="13330"/>
                </a:lnTo>
                <a:lnTo>
                  <a:pt x="46640" y="13290"/>
                </a:lnTo>
                <a:lnTo>
                  <a:pt x="46660" y="13210"/>
                </a:lnTo>
                <a:lnTo>
                  <a:pt x="46690" y="13140"/>
                </a:lnTo>
                <a:lnTo>
                  <a:pt x="46780" y="13030"/>
                </a:lnTo>
                <a:lnTo>
                  <a:pt x="46860" y="13000"/>
                </a:lnTo>
                <a:lnTo>
                  <a:pt x="46940" y="12980"/>
                </a:lnTo>
                <a:lnTo>
                  <a:pt x="47430" y="13100"/>
                </a:lnTo>
                <a:lnTo>
                  <a:pt x="47490" y="13130"/>
                </a:lnTo>
                <a:lnTo>
                  <a:pt x="47530" y="13160"/>
                </a:lnTo>
                <a:lnTo>
                  <a:pt x="47650" y="13220"/>
                </a:lnTo>
                <a:lnTo>
                  <a:pt x="47900" y="13240"/>
                </a:lnTo>
                <a:lnTo>
                  <a:pt x="48110" y="13060"/>
                </a:lnTo>
                <a:lnTo>
                  <a:pt x="48280" y="12790"/>
                </a:lnTo>
                <a:lnTo>
                  <a:pt x="48420" y="12510"/>
                </a:lnTo>
                <a:lnTo>
                  <a:pt x="48460" y="12340"/>
                </a:lnTo>
                <a:lnTo>
                  <a:pt x="48470" y="12230"/>
                </a:lnTo>
                <a:lnTo>
                  <a:pt x="48440" y="12180"/>
                </a:lnTo>
                <a:lnTo>
                  <a:pt x="48400" y="12160"/>
                </a:lnTo>
                <a:lnTo>
                  <a:pt x="48350" y="12160"/>
                </a:lnTo>
                <a:lnTo>
                  <a:pt x="48310" y="12160"/>
                </a:lnTo>
                <a:lnTo>
                  <a:pt x="48270" y="12150"/>
                </a:lnTo>
                <a:lnTo>
                  <a:pt x="48240" y="12130"/>
                </a:lnTo>
                <a:lnTo>
                  <a:pt x="48210" y="12070"/>
                </a:lnTo>
                <a:lnTo>
                  <a:pt x="48180" y="11960"/>
                </a:lnTo>
                <a:lnTo>
                  <a:pt x="48050" y="11720"/>
                </a:lnTo>
                <a:lnTo>
                  <a:pt x="48000" y="11570"/>
                </a:lnTo>
                <a:lnTo>
                  <a:pt x="48000" y="11470"/>
                </a:lnTo>
                <a:lnTo>
                  <a:pt x="48010" y="11410"/>
                </a:lnTo>
                <a:lnTo>
                  <a:pt x="48110" y="11330"/>
                </a:lnTo>
                <a:lnTo>
                  <a:pt x="48380" y="11340"/>
                </a:lnTo>
                <a:lnTo>
                  <a:pt x="48480" y="11420"/>
                </a:lnTo>
                <a:lnTo>
                  <a:pt x="48510" y="11480"/>
                </a:lnTo>
                <a:lnTo>
                  <a:pt x="48550" y="11540"/>
                </a:lnTo>
                <a:lnTo>
                  <a:pt x="48640" y="11620"/>
                </a:lnTo>
                <a:lnTo>
                  <a:pt x="48730" y="11640"/>
                </a:lnTo>
                <a:lnTo>
                  <a:pt x="48800" y="11630"/>
                </a:lnTo>
                <a:lnTo>
                  <a:pt x="48860" y="11600"/>
                </a:lnTo>
                <a:lnTo>
                  <a:pt x="48980" y="11520"/>
                </a:lnTo>
                <a:lnTo>
                  <a:pt x="49090" y="11510"/>
                </a:lnTo>
                <a:lnTo>
                  <a:pt x="49170" y="11510"/>
                </a:lnTo>
                <a:lnTo>
                  <a:pt x="49520" y="11620"/>
                </a:lnTo>
                <a:lnTo>
                  <a:pt x="49690" y="11560"/>
                </a:lnTo>
                <a:lnTo>
                  <a:pt x="49800" y="11610"/>
                </a:lnTo>
                <a:lnTo>
                  <a:pt x="49870" y="11660"/>
                </a:lnTo>
                <a:lnTo>
                  <a:pt x="49990" y="11710"/>
                </a:lnTo>
                <a:lnTo>
                  <a:pt x="50110" y="11700"/>
                </a:lnTo>
                <a:lnTo>
                  <a:pt x="50210" y="11660"/>
                </a:lnTo>
                <a:lnTo>
                  <a:pt x="50280" y="11590"/>
                </a:lnTo>
                <a:lnTo>
                  <a:pt x="50350" y="11490"/>
                </a:lnTo>
                <a:lnTo>
                  <a:pt x="50420" y="11360"/>
                </a:lnTo>
                <a:lnTo>
                  <a:pt x="50460" y="11250"/>
                </a:lnTo>
                <a:lnTo>
                  <a:pt x="50500" y="11090"/>
                </a:lnTo>
                <a:lnTo>
                  <a:pt x="50650" y="10930"/>
                </a:lnTo>
                <a:lnTo>
                  <a:pt x="50750" y="10880"/>
                </a:lnTo>
                <a:lnTo>
                  <a:pt x="50900" y="10820"/>
                </a:lnTo>
                <a:lnTo>
                  <a:pt x="51010" y="10820"/>
                </a:lnTo>
                <a:lnTo>
                  <a:pt x="51090" y="10840"/>
                </a:lnTo>
                <a:lnTo>
                  <a:pt x="51300" y="10950"/>
                </a:lnTo>
                <a:lnTo>
                  <a:pt x="51510" y="10980"/>
                </a:lnTo>
                <a:lnTo>
                  <a:pt x="51540" y="10820"/>
                </a:lnTo>
                <a:lnTo>
                  <a:pt x="51530" y="10670"/>
                </a:lnTo>
                <a:lnTo>
                  <a:pt x="51550" y="10560"/>
                </a:lnTo>
                <a:lnTo>
                  <a:pt x="51580" y="10450"/>
                </a:lnTo>
                <a:lnTo>
                  <a:pt x="51580" y="10380"/>
                </a:lnTo>
                <a:lnTo>
                  <a:pt x="51340" y="10050"/>
                </a:lnTo>
                <a:lnTo>
                  <a:pt x="51060" y="9490"/>
                </a:lnTo>
                <a:lnTo>
                  <a:pt x="50990" y="9370"/>
                </a:lnTo>
                <a:lnTo>
                  <a:pt x="50890" y="9300"/>
                </a:lnTo>
                <a:lnTo>
                  <a:pt x="51050" y="9010"/>
                </a:lnTo>
                <a:lnTo>
                  <a:pt x="51040" y="8800"/>
                </a:lnTo>
                <a:lnTo>
                  <a:pt x="51050" y="8790"/>
                </a:lnTo>
                <a:lnTo>
                  <a:pt x="51680" y="9330"/>
                </a:lnTo>
                <a:lnTo>
                  <a:pt x="51920" y="9440"/>
                </a:lnTo>
                <a:lnTo>
                  <a:pt x="52150" y="9410"/>
                </a:lnTo>
                <a:lnTo>
                  <a:pt x="52230" y="9490"/>
                </a:lnTo>
                <a:lnTo>
                  <a:pt x="52390" y="9610"/>
                </a:lnTo>
                <a:lnTo>
                  <a:pt x="52540" y="9660"/>
                </a:lnTo>
                <a:lnTo>
                  <a:pt x="52610" y="9560"/>
                </a:lnTo>
                <a:lnTo>
                  <a:pt x="52700" y="9550"/>
                </a:lnTo>
                <a:lnTo>
                  <a:pt x="53140" y="9650"/>
                </a:lnTo>
                <a:lnTo>
                  <a:pt x="53300" y="9650"/>
                </a:lnTo>
                <a:lnTo>
                  <a:pt x="53390" y="9580"/>
                </a:lnTo>
                <a:lnTo>
                  <a:pt x="53410" y="9530"/>
                </a:lnTo>
                <a:lnTo>
                  <a:pt x="53430" y="9490"/>
                </a:lnTo>
                <a:lnTo>
                  <a:pt x="53530" y="9480"/>
                </a:lnTo>
                <a:lnTo>
                  <a:pt x="53620" y="9500"/>
                </a:lnTo>
                <a:lnTo>
                  <a:pt x="53750" y="9580"/>
                </a:lnTo>
                <a:lnTo>
                  <a:pt x="53850" y="9590"/>
                </a:lnTo>
                <a:lnTo>
                  <a:pt x="54030" y="9570"/>
                </a:lnTo>
                <a:lnTo>
                  <a:pt x="54340" y="9450"/>
                </a:lnTo>
                <a:lnTo>
                  <a:pt x="54500" y="9410"/>
                </a:lnTo>
                <a:lnTo>
                  <a:pt x="54700" y="9400"/>
                </a:lnTo>
                <a:lnTo>
                  <a:pt x="55160" y="9460"/>
                </a:lnTo>
                <a:close/>
                <a:moveTo>
                  <a:pt x="52660" y="7270"/>
                </a:moveTo>
                <a:lnTo>
                  <a:pt x="52740" y="7240"/>
                </a:lnTo>
                <a:lnTo>
                  <a:pt x="53060" y="7220"/>
                </a:lnTo>
                <a:lnTo>
                  <a:pt x="52950" y="7310"/>
                </a:lnTo>
                <a:lnTo>
                  <a:pt x="52810" y="7410"/>
                </a:lnTo>
                <a:lnTo>
                  <a:pt x="52760" y="7410"/>
                </a:lnTo>
                <a:lnTo>
                  <a:pt x="52760" y="7340"/>
                </a:lnTo>
                <a:lnTo>
                  <a:pt x="52730" y="7290"/>
                </a:lnTo>
                <a:lnTo>
                  <a:pt x="52660" y="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Villa Clar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51540" y="7280"/>
                </a:moveTo>
                <a:lnTo>
                  <a:pt x="51470" y="7270"/>
                </a:lnTo>
                <a:lnTo>
                  <a:pt x="51390" y="7230"/>
                </a:lnTo>
                <a:lnTo>
                  <a:pt x="51280" y="7160"/>
                </a:lnTo>
                <a:lnTo>
                  <a:pt x="51160" y="7050"/>
                </a:lnTo>
                <a:lnTo>
                  <a:pt x="50870" y="6730"/>
                </a:lnTo>
                <a:lnTo>
                  <a:pt x="50720" y="6790"/>
                </a:lnTo>
                <a:lnTo>
                  <a:pt x="50570" y="6770"/>
                </a:lnTo>
                <a:lnTo>
                  <a:pt x="50420" y="6700"/>
                </a:lnTo>
                <a:lnTo>
                  <a:pt x="50230" y="6550"/>
                </a:lnTo>
                <a:lnTo>
                  <a:pt x="50180" y="6530"/>
                </a:lnTo>
                <a:lnTo>
                  <a:pt x="50140" y="6490"/>
                </a:lnTo>
                <a:lnTo>
                  <a:pt x="50130" y="6390"/>
                </a:lnTo>
                <a:lnTo>
                  <a:pt x="50100" y="6350"/>
                </a:lnTo>
                <a:lnTo>
                  <a:pt x="49970" y="6250"/>
                </a:lnTo>
                <a:lnTo>
                  <a:pt x="49930" y="6230"/>
                </a:lnTo>
                <a:lnTo>
                  <a:pt x="49860" y="6170"/>
                </a:lnTo>
                <a:lnTo>
                  <a:pt x="49820" y="6040"/>
                </a:lnTo>
                <a:lnTo>
                  <a:pt x="49740" y="5910"/>
                </a:lnTo>
                <a:lnTo>
                  <a:pt x="49580" y="5850"/>
                </a:lnTo>
                <a:lnTo>
                  <a:pt x="49340" y="5960"/>
                </a:lnTo>
                <a:lnTo>
                  <a:pt x="49220" y="5950"/>
                </a:lnTo>
                <a:lnTo>
                  <a:pt x="49210" y="5790"/>
                </a:lnTo>
                <a:lnTo>
                  <a:pt x="49450" y="5710"/>
                </a:lnTo>
                <a:lnTo>
                  <a:pt x="49620" y="5700"/>
                </a:lnTo>
                <a:lnTo>
                  <a:pt x="49760" y="5770"/>
                </a:lnTo>
                <a:lnTo>
                  <a:pt x="50200" y="6260"/>
                </a:lnTo>
                <a:lnTo>
                  <a:pt x="50380" y="6410"/>
                </a:lnTo>
                <a:lnTo>
                  <a:pt x="50760" y="6540"/>
                </a:lnTo>
                <a:lnTo>
                  <a:pt x="51080" y="6800"/>
                </a:lnTo>
                <a:lnTo>
                  <a:pt x="51420" y="6930"/>
                </a:lnTo>
                <a:lnTo>
                  <a:pt x="51590" y="7110"/>
                </a:lnTo>
                <a:lnTo>
                  <a:pt x="51730" y="7310"/>
                </a:lnTo>
                <a:lnTo>
                  <a:pt x="51800" y="7480"/>
                </a:lnTo>
                <a:lnTo>
                  <a:pt x="51610" y="7310"/>
                </a:lnTo>
                <a:lnTo>
                  <a:pt x="51540" y="7280"/>
                </a:lnTo>
                <a:close/>
                <a:moveTo>
                  <a:pt x="47020" y="4350"/>
                </a:moveTo>
                <a:lnTo>
                  <a:pt x="47090" y="4350"/>
                </a:lnTo>
                <a:lnTo>
                  <a:pt x="47090" y="4470"/>
                </a:lnTo>
                <a:lnTo>
                  <a:pt x="47000" y="4560"/>
                </a:lnTo>
                <a:lnTo>
                  <a:pt x="46820" y="4440"/>
                </a:lnTo>
                <a:lnTo>
                  <a:pt x="46740" y="4470"/>
                </a:lnTo>
                <a:lnTo>
                  <a:pt x="46650" y="4590"/>
                </a:lnTo>
                <a:lnTo>
                  <a:pt x="46570" y="4630"/>
                </a:lnTo>
                <a:lnTo>
                  <a:pt x="46500" y="4410"/>
                </a:lnTo>
                <a:lnTo>
                  <a:pt x="46620" y="4340"/>
                </a:lnTo>
                <a:lnTo>
                  <a:pt x="46760" y="4290"/>
                </a:lnTo>
                <a:lnTo>
                  <a:pt x="46890" y="4290"/>
                </a:lnTo>
                <a:lnTo>
                  <a:pt x="47020" y="4350"/>
                </a:lnTo>
                <a:close/>
                <a:moveTo>
                  <a:pt x="43450" y="4100"/>
                </a:moveTo>
                <a:lnTo>
                  <a:pt x="43860" y="3900"/>
                </a:lnTo>
                <a:lnTo>
                  <a:pt x="44050" y="3880"/>
                </a:lnTo>
                <a:lnTo>
                  <a:pt x="44200" y="3980"/>
                </a:lnTo>
                <a:lnTo>
                  <a:pt x="44150" y="4010"/>
                </a:lnTo>
                <a:lnTo>
                  <a:pt x="44070" y="4080"/>
                </a:lnTo>
                <a:lnTo>
                  <a:pt x="44030" y="4100"/>
                </a:lnTo>
                <a:lnTo>
                  <a:pt x="44110" y="4140"/>
                </a:lnTo>
                <a:lnTo>
                  <a:pt x="44160" y="4190"/>
                </a:lnTo>
                <a:lnTo>
                  <a:pt x="44190" y="4260"/>
                </a:lnTo>
                <a:lnTo>
                  <a:pt x="44200" y="4350"/>
                </a:lnTo>
                <a:lnTo>
                  <a:pt x="43350" y="4210"/>
                </a:lnTo>
                <a:lnTo>
                  <a:pt x="43220" y="4100"/>
                </a:lnTo>
                <a:lnTo>
                  <a:pt x="43270" y="4060"/>
                </a:lnTo>
                <a:lnTo>
                  <a:pt x="43320" y="4040"/>
                </a:lnTo>
                <a:lnTo>
                  <a:pt x="43380" y="4050"/>
                </a:lnTo>
                <a:lnTo>
                  <a:pt x="43450" y="4100"/>
                </a:lnTo>
                <a:close/>
                <a:moveTo>
                  <a:pt x="44490" y="2850"/>
                </a:moveTo>
                <a:lnTo>
                  <a:pt x="44540" y="2960"/>
                </a:lnTo>
                <a:lnTo>
                  <a:pt x="44630" y="3060"/>
                </a:lnTo>
                <a:lnTo>
                  <a:pt x="44750" y="3140"/>
                </a:lnTo>
                <a:lnTo>
                  <a:pt x="44860" y="3160"/>
                </a:lnTo>
                <a:lnTo>
                  <a:pt x="45000" y="3170"/>
                </a:lnTo>
                <a:lnTo>
                  <a:pt x="45040" y="3190"/>
                </a:lnTo>
                <a:lnTo>
                  <a:pt x="45020" y="3220"/>
                </a:lnTo>
                <a:lnTo>
                  <a:pt x="44950" y="3290"/>
                </a:lnTo>
                <a:lnTo>
                  <a:pt x="44780" y="3370"/>
                </a:lnTo>
                <a:lnTo>
                  <a:pt x="44610" y="3330"/>
                </a:lnTo>
                <a:lnTo>
                  <a:pt x="44250" y="3160"/>
                </a:lnTo>
                <a:lnTo>
                  <a:pt x="44270" y="3070"/>
                </a:lnTo>
                <a:lnTo>
                  <a:pt x="44320" y="3000"/>
                </a:lnTo>
                <a:lnTo>
                  <a:pt x="44370" y="2940"/>
                </a:lnTo>
                <a:lnTo>
                  <a:pt x="44430" y="2850"/>
                </a:lnTo>
                <a:lnTo>
                  <a:pt x="44490" y="2850"/>
                </a:lnTo>
                <a:close/>
                <a:moveTo>
                  <a:pt x="51050" y="8790"/>
                </a:moveTo>
                <a:lnTo>
                  <a:pt x="51040" y="8800"/>
                </a:lnTo>
                <a:lnTo>
                  <a:pt x="51050" y="9010"/>
                </a:lnTo>
                <a:lnTo>
                  <a:pt x="50890" y="9300"/>
                </a:lnTo>
                <a:lnTo>
                  <a:pt x="50990" y="9370"/>
                </a:lnTo>
                <a:lnTo>
                  <a:pt x="51060" y="9490"/>
                </a:lnTo>
                <a:lnTo>
                  <a:pt x="51340" y="10050"/>
                </a:lnTo>
                <a:lnTo>
                  <a:pt x="51580" y="10380"/>
                </a:lnTo>
                <a:lnTo>
                  <a:pt x="51580" y="10450"/>
                </a:lnTo>
                <a:lnTo>
                  <a:pt x="51550" y="10560"/>
                </a:lnTo>
                <a:lnTo>
                  <a:pt x="51530" y="10670"/>
                </a:lnTo>
                <a:lnTo>
                  <a:pt x="51540" y="10820"/>
                </a:lnTo>
                <a:lnTo>
                  <a:pt x="51510" y="10980"/>
                </a:lnTo>
                <a:lnTo>
                  <a:pt x="51300" y="10950"/>
                </a:lnTo>
                <a:lnTo>
                  <a:pt x="51090" y="10840"/>
                </a:lnTo>
                <a:lnTo>
                  <a:pt x="51010" y="10820"/>
                </a:lnTo>
                <a:lnTo>
                  <a:pt x="50900" y="10820"/>
                </a:lnTo>
                <a:lnTo>
                  <a:pt x="50750" y="10880"/>
                </a:lnTo>
                <a:lnTo>
                  <a:pt x="50650" y="10930"/>
                </a:lnTo>
                <a:lnTo>
                  <a:pt x="50500" y="11090"/>
                </a:lnTo>
                <a:lnTo>
                  <a:pt x="50460" y="11250"/>
                </a:lnTo>
                <a:lnTo>
                  <a:pt x="50420" y="11360"/>
                </a:lnTo>
                <a:lnTo>
                  <a:pt x="50350" y="11490"/>
                </a:lnTo>
                <a:lnTo>
                  <a:pt x="50280" y="11590"/>
                </a:lnTo>
                <a:lnTo>
                  <a:pt x="50210" y="11660"/>
                </a:lnTo>
                <a:lnTo>
                  <a:pt x="50110" y="11700"/>
                </a:lnTo>
                <a:lnTo>
                  <a:pt x="49990" y="11710"/>
                </a:lnTo>
                <a:lnTo>
                  <a:pt x="49870" y="11660"/>
                </a:lnTo>
                <a:lnTo>
                  <a:pt x="49800" y="11610"/>
                </a:lnTo>
                <a:lnTo>
                  <a:pt x="49690" y="11560"/>
                </a:lnTo>
                <a:lnTo>
                  <a:pt x="49520" y="11620"/>
                </a:lnTo>
                <a:lnTo>
                  <a:pt x="49170" y="11510"/>
                </a:lnTo>
                <a:lnTo>
                  <a:pt x="49090" y="11510"/>
                </a:lnTo>
                <a:lnTo>
                  <a:pt x="48980" y="11520"/>
                </a:lnTo>
                <a:lnTo>
                  <a:pt x="48860" y="11600"/>
                </a:lnTo>
                <a:lnTo>
                  <a:pt x="48800" y="11630"/>
                </a:lnTo>
                <a:lnTo>
                  <a:pt x="48730" y="11640"/>
                </a:lnTo>
                <a:lnTo>
                  <a:pt x="48640" y="11620"/>
                </a:lnTo>
                <a:lnTo>
                  <a:pt x="48550" y="11540"/>
                </a:lnTo>
                <a:lnTo>
                  <a:pt x="48510" y="11480"/>
                </a:lnTo>
                <a:lnTo>
                  <a:pt x="48480" y="11420"/>
                </a:lnTo>
                <a:lnTo>
                  <a:pt x="48380" y="11340"/>
                </a:lnTo>
                <a:lnTo>
                  <a:pt x="48110" y="11330"/>
                </a:lnTo>
                <a:lnTo>
                  <a:pt x="48010" y="11410"/>
                </a:lnTo>
                <a:lnTo>
                  <a:pt x="48000" y="11470"/>
                </a:lnTo>
                <a:lnTo>
                  <a:pt x="48000" y="11570"/>
                </a:lnTo>
                <a:lnTo>
                  <a:pt x="48050" y="11720"/>
                </a:lnTo>
                <a:lnTo>
                  <a:pt x="48180" y="11960"/>
                </a:lnTo>
                <a:lnTo>
                  <a:pt x="48210" y="12070"/>
                </a:lnTo>
                <a:lnTo>
                  <a:pt x="48240" y="12130"/>
                </a:lnTo>
                <a:lnTo>
                  <a:pt x="48270" y="12150"/>
                </a:lnTo>
                <a:lnTo>
                  <a:pt x="48310" y="12160"/>
                </a:lnTo>
                <a:lnTo>
                  <a:pt x="48350" y="12160"/>
                </a:lnTo>
                <a:lnTo>
                  <a:pt x="48400" y="12160"/>
                </a:lnTo>
                <a:lnTo>
                  <a:pt x="48440" y="12180"/>
                </a:lnTo>
                <a:lnTo>
                  <a:pt x="48470" y="12230"/>
                </a:lnTo>
                <a:lnTo>
                  <a:pt x="48460" y="12340"/>
                </a:lnTo>
                <a:lnTo>
                  <a:pt x="48420" y="12510"/>
                </a:lnTo>
                <a:lnTo>
                  <a:pt x="48280" y="12790"/>
                </a:lnTo>
                <a:lnTo>
                  <a:pt x="48110" y="13060"/>
                </a:lnTo>
                <a:lnTo>
                  <a:pt x="47900" y="13240"/>
                </a:lnTo>
                <a:lnTo>
                  <a:pt x="47650" y="13220"/>
                </a:lnTo>
                <a:lnTo>
                  <a:pt x="47530" y="13160"/>
                </a:lnTo>
                <a:lnTo>
                  <a:pt x="47490" y="13130"/>
                </a:lnTo>
                <a:lnTo>
                  <a:pt x="47430" y="13100"/>
                </a:lnTo>
                <a:lnTo>
                  <a:pt x="46940" y="12980"/>
                </a:lnTo>
                <a:lnTo>
                  <a:pt x="46860" y="13000"/>
                </a:lnTo>
                <a:lnTo>
                  <a:pt x="46780" y="13030"/>
                </a:lnTo>
                <a:lnTo>
                  <a:pt x="46690" y="13140"/>
                </a:lnTo>
                <a:lnTo>
                  <a:pt x="46660" y="13210"/>
                </a:lnTo>
                <a:lnTo>
                  <a:pt x="46640" y="13290"/>
                </a:lnTo>
                <a:lnTo>
                  <a:pt x="46620" y="13330"/>
                </a:lnTo>
                <a:lnTo>
                  <a:pt x="46580" y="13360"/>
                </a:lnTo>
                <a:lnTo>
                  <a:pt x="46450" y="13350"/>
                </a:lnTo>
                <a:lnTo>
                  <a:pt x="46400" y="13370"/>
                </a:lnTo>
                <a:lnTo>
                  <a:pt x="46240" y="13500"/>
                </a:lnTo>
                <a:lnTo>
                  <a:pt x="45940" y="13640"/>
                </a:lnTo>
                <a:lnTo>
                  <a:pt x="45950" y="13510"/>
                </a:lnTo>
                <a:lnTo>
                  <a:pt x="45940" y="13490"/>
                </a:lnTo>
                <a:lnTo>
                  <a:pt x="45770" y="13360"/>
                </a:lnTo>
                <a:lnTo>
                  <a:pt x="45740" y="13280"/>
                </a:lnTo>
                <a:lnTo>
                  <a:pt x="45730" y="13200"/>
                </a:lnTo>
                <a:lnTo>
                  <a:pt x="45730" y="13060"/>
                </a:lnTo>
                <a:lnTo>
                  <a:pt x="45720" y="12820"/>
                </a:lnTo>
                <a:lnTo>
                  <a:pt x="45700" y="12750"/>
                </a:lnTo>
                <a:lnTo>
                  <a:pt x="45650" y="12680"/>
                </a:lnTo>
                <a:lnTo>
                  <a:pt x="45490" y="12550"/>
                </a:lnTo>
                <a:lnTo>
                  <a:pt x="45440" y="12440"/>
                </a:lnTo>
                <a:lnTo>
                  <a:pt x="45390" y="12320"/>
                </a:lnTo>
                <a:lnTo>
                  <a:pt x="45310" y="11960"/>
                </a:lnTo>
                <a:lnTo>
                  <a:pt x="45300" y="11880"/>
                </a:lnTo>
                <a:lnTo>
                  <a:pt x="45310" y="11700"/>
                </a:lnTo>
                <a:lnTo>
                  <a:pt x="45270" y="11350"/>
                </a:lnTo>
                <a:lnTo>
                  <a:pt x="45280" y="11270"/>
                </a:lnTo>
                <a:lnTo>
                  <a:pt x="45320" y="11190"/>
                </a:lnTo>
                <a:lnTo>
                  <a:pt x="45350" y="11140"/>
                </a:lnTo>
                <a:lnTo>
                  <a:pt x="45440" y="10850"/>
                </a:lnTo>
                <a:lnTo>
                  <a:pt x="45230" y="10750"/>
                </a:lnTo>
                <a:lnTo>
                  <a:pt x="45120" y="10610"/>
                </a:lnTo>
                <a:lnTo>
                  <a:pt x="45050" y="10480"/>
                </a:lnTo>
                <a:lnTo>
                  <a:pt x="45000" y="10380"/>
                </a:lnTo>
                <a:lnTo>
                  <a:pt x="44980" y="10290"/>
                </a:lnTo>
                <a:lnTo>
                  <a:pt x="44950" y="10090"/>
                </a:lnTo>
                <a:lnTo>
                  <a:pt x="44940" y="10060"/>
                </a:lnTo>
                <a:lnTo>
                  <a:pt x="44920" y="10040"/>
                </a:lnTo>
                <a:lnTo>
                  <a:pt x="44880" y="10030"/>
                </a:lnTo>
                <a:lnTo>
                  <a:pt x="44840" y="10040"/>
                </a:lnTo>
                <a:lnTo>
                  <a:pt x="44720" y="10080"/>
                </a:lnTo>
                <a:lnTo>
                  <a:pt x="44660" y="10080"/>
                </a:lnTo>
                <a:lnTo>
                  <a:pt x="44600" y="10070"/>
                </a:lnTo>
                <a:lnTo>
                  <a:pt x="44490" y="10020"/>
                </a:lnTo>
                <a:lnTo>
                  <a:pt x="44190" y="9720"/>
                </a:lnTo>
                <a:lnTo>
                  <a:pt x="44140" y="9650"/>
                </a:lnTo>
                <a:lnTo>
                  <a:pt x="44110" y="9590"/>
                </a:lnTo>
                <a:lnTo>
                  <a:pt x="44100" y="9490"/>
                </a:lnTo>
                <a:lnTo>
                  <a:pt x="44260" y="9310"/>
                </a:lnTo>
                <a:lnTo>
                  <a:pt x="44290" y="9190"/>
                </a:lnTo>
                <a:lnTo>
                  <a:pt x="44270" y="9150"/>
                </a:lnTo>
                <a:lnTo>
                  <a:pt x="44230" y="9120"/>
                </a:lnTo>
                <a:lnTo>
                  <a:pt x="44170" y="9090"/>
                </a:lnTo>
                <a:lnTo>
                  <a:pt x="44140" y="9020"/>
                </a:lnTo>
                <a:lnTo>
                  <a:pt x="44140" y="8970"/>
                </a:lnTo>
                <a:lnTo>
                  <a:pt x="44150" y="8910"/>
                </a:lnTo>
                <a:lnTo>
                  <a:pt x="44180" y="8830"/>
                </a:lnTo>
                <a:lnTo>
                  <a:pt x="44160" y="8730"/>
                </a:lnTo>
                <a:lnTo>
                  <a:pt x="44000" y="8640"/>
                </a:lnTo>
                <a:lnTo>
                  <a:pt x="43970" y="8600"/>
                </a:lnTo>
                <a:lnTo>
                  <a:pt x="43870" y="8380"/>
                </a:lnTo>
                <a:lnTo>
                  <a:pt x="43860" y="8300"/>
                </a:lnTo>
                <a:lnTo>
                  <a:pt x="43870" y="8250"/>
                </a:lnTo>
                <a:lnTo>
                  <a:pt x="43890" y="8230"/>
                </a:lnTo>
                <a:lnTo>
                  <a:pt x="43920" y="8210"/>
                </a:lnTo>
                <a:lnTo>
                  <a:pt x="43950" y="8200"/>
                </a:lnTo>
                <a:lnTo>
                  <a:pt x="43980" y="8190"/>
                </a:lnTo>
                <a:lnTo>
                  <a:pt x="44000" y="8150"/>
                </a:lnTo>
                <a:lnTo>
                  <a:pt x="44010" y="8070"/>
                </a:lnTo>
                <a:lnTo>
                  <a:pt x="44010" y="7910"/>
                </a:lnTo>
                <a:lnTo>
                  <a:pt x="44000" y="7850"/>
                </a:lnTo>
                <a:lnTo>
                  <a:pt x="43980" y="7820"/>
                </a:lnTo>
                <a:lnTo>
                  <a:pt x="43960" y="7840"/>
                </a:lnTo>
                <a:lnTo>
                  <a:pt x="43920" y="7880"/>
                </a:lnTo>
                <a:lnTo>
                  <a:pt x="43890" y="7900"/>
                </a:lnTo>
                <a:lnTo>
                  <a:pt x="43840" y="7910"/>
                </a:lnTo>
                <a:lnTo>
                  <a:pt x="43790" y="7910"/>
                </a:lnTo>
                <a:lnTo>
                  <a:pt x="43670" y="7900"/>
                </a:lnTo>
                <a:lnTo>
                  <a:pt x="43620" y="7900"/>
                </a:lnTo>
                <a:lnTo>
                  <a:pt x="43590" y="7910"/>
                </a:lnTo>
                <a:lnTo>
                  <a:pt x="43570" y="7950"/>
                </a:lnTo>
                <a:lnTo>
                  <a:pt x="43530" y="8010"/>
                </a:lnTo>
                <a:lnTo>
                  <a:pt x="43470" y="8210"/>
                </a:lnTo>
                <a:lnTo>
                  <a:pt x="43460" y="8230"/>
                </a:lnTo>
                <a:lnTo>
                  <a:pt x="43430" y="8250"/>
                </a:lnTo>
                <a:lnTo>
                  <a:pt x="43380" y="8250"/>
                </a:lnTo>
                <a:lnTo>
                  <a:pt x="43320" y="8250"/>
                </a:lnTo>
                <a:lnTo>
                  <a:pt x="43270" y="8250"/>
                </a:lnTo>
                <a:lnTo>
                  <a:pt x="43230" y="8270"/>
                </a:lnTo>
                <a:lnTo>
                  <a:pt x="43140" y="8330"/>
                </a:lnTo>
                <a:lnTo>
                  <a:pt x="43080" y="8360"/>
                </a:lnTo>
                <a:lnTo>
                  <a:pt x="42990" y="8390"/>
                </a:lnTo>
                <a:lnTo>
                  <a:pt x="42940" y="8390"/>
                </a:lnTo>
                <a:lnTo>
                  <a:pt x="42910" y="8380"/>
                </a:lnTo>
                <a:lnTo>
                  <a:pt x="42890" y="8360"/>
                </a:lnTo>
                <a:lnTo>
                  <a:pt x="42890" y="8330"/>
                </a:lnTo>
                <a:lnTo>
                  <a:pt x="42890" y="8290"/>
                </a:lnTo>
                <a:lnTo>
                  <a:pt x="42940" y="8170"/>
                </a:lnTo>
                <a:lnTo>
                  <a:pt x="42950" y="8090"/>
                </a:lnTo>
                <a:lnTo>
                  <a:pt x="42960" y="7960"/>
                </a:lnTo>
                <a:lnTo>
                  <a:pt x="42920" y="7910"/>
                </a:lnTo>
                <a:lnTo>
                  <a:pt x="42850" y="7890"/>
                </a:lnTo>
                <a:lnTo>
                  <a:pt x="42640" y="7930"/>
                </a:lnTo>
                <a:lnTo>
                  <a:pt x="42440" y="7770"/>
                </a:lnTo>
                <a:lnTo>
                  <a:pt x="42390" y="7750"/>
                </a:lnTo>
                <a:lnTo>
                  <a:pt x="42320" y="7740"/>
                </a:lnTo>
                <a:lnTo>
                  <a:pt x="42280" y="7770"/>
                </a:lnTo>
                <a:lnTo>
                  <a:pt x="42250" y="7800"/>
                </a:lnTo>
                <a:lnTo>
                  <a:pt x="42230" y="7830"/>
                </a:lnTo>
                <a:lnTo>
                  <a:pt x="42130" y="7950"/>
                </a:lnTo>
                <a:lnTo>
                  <a:pt x="41780" y="8160"/>
                </a:lnTo>
                <a:lnTo>
                  <a:pt x="41660" y="7950"/>
                </a:lnTo>
                <a:lnTo>
                  <a:pt x="41600" y="7890"/>
                </a:lnTo>
                <a:lnTo>
                  <a:pt x="41570" y="7800"/>
                </a:lnTo>
                <a:lnTo>
                  <a:pt x="41540" y="7700"/>
                </a:lnTo>
                <a:lnTo>
                  <a:pt x="41520" y="7530"/>
                </a:lnTo>
                <a:lnTo>
                  <a:pt x="41480" y="7450"/>
                </a:lnTo>
                <a:lnTo>
                  <a:pt x="41440" y="7410"/>
                </a:lnTo>
                <a:lnTo>
                  <a:pt x="41420" y="7370"/>
                </a:lnTo>
                <a:lnTo>
                  <a:pt x="41420" y="7310"/>
                </a:lnTo>
                <a:lnTo>
                  <a:pt x="41460" y="6880"/>
                </a:lnTo>
                <a:lnTo>
                  <a:pt x="41450" y="6800"/>
                </a:lnTo>
                <a:lnTo>
                  <a:pt x="41440" y="6740"/>
                </a:lnTo>
                <a:lnTo>
                  <a:pt x="41400" y="6680"/>
                </a:lnTo>
                <a:lnTo>
                  <a:pt x="41340" y="6610"/>
                </a:lnTo>
                <a:lnTo>
                  <a:pt x="41330" y="6570"/>
                </a:lnTo>
                <a:lnTo>
                  <a:pt x="41340" y="6520"/>
                </a:lnTo>
                <a:lnTo>
                  <a:pt x="41380" y="6450"/>
                </a:lnTo>
                <a:lnTo>
                  <a:pt x="41460" y="6420"/>
                </a:lnTo>
                <a:lnTo>
                  <a:pt x="41510" y="6390"/>
                </a:lnTo>
                <a:lnTo>
                  <a:pt x="41520" y="6350"/>
                </a:lnTo>
                <a:lnTo>
                  <a:pt x="41500" y="6280"/>
                </a:lnTo>
                <a:lnTo>
                  <a:pt x="41370" y="6060"/>
                </a:lnTo>
                <a:lnTo>
                  <a:pt x="41310" y="5870"/>
                </a:lnTo>
                <a:lnTo>
                  <a:pt x="41270" y="5790"/>
                </a:lnTo>
                <a:lnTo>
                  <a:pt x="41260" y="5760"/>
                </a:lnTo>
                <a:lnTo>
                  <a:pt x="41230" y="5680"/>
                </a:lnTo>
                <a:lnTo>
                  <a:pt x="41210" y="5650"/>
                </a:lnTo>
                <a:lnTo>
                  <a:pt x="41140" y="5620"/>
                </a:lnTo>
                <a:lnTo>
                  <a:pt x="41060" y="5620"/>
                </a:lnTo>
                <a:lnTo>
                  <a:pt x="40900" y="5680"/>
                </a:lnTo>
                <a:lnTo>
                  <a:pt x="40730" y="5810"/>
                </a:lnTo>
                <a:lnTo>
                  <a:pt x="40670" y="5830"/>
                </a:lnTo>
                <a:lnTo>
                  <a:pt x="40530" y="5840"/>
                </a:lnTo>
                <a:lnTo>
                  <a:pt x="40360" y="5690"/>
                </a:lnTo>
                <a:lnTo>
                  <a:pt x="40220" y="5600"/>
                </a:lnTo>
                <a:lnTo>
                  <a:pt x="40190" y="5570"/>
                </a:lnTo>
                <a:lnTo>
                  <a:pt x="40170" y="5530"/>
                </a:lnTo>
                <a:lnTo>
                  <a:pt x="40140" y="5480"/>
                </a:lnTo>
                <a:lnTo>
                  <a:pt x="40090" y="5410"/>
                </a:lnTo>
                <a:lnTo>
                  <a:pt x="40000" y="5310"/>
                </a:lnTo>
                <a:lnTo>
                  <a:pt x="39970" y="5270"/>
                </a:lnTo>
                <a:lnTo>
                  <a:pt x="39960" y="5230"/>
                </a:lnTo>
                <a:lnTo>
                  <a:pt x="39950" y="5170"/>
                </a:lnTo>
                <a:lnTo>
                  <a:pt x="39930" y="5140"/>
                </a:lnTo>
                <a:lnTo>
                  <a:pt x="39900" y="5110"/>
                </a:lnTo>
                <a:lnTo>
                  <a:pt x="39870" y="5100"/>
                </a:lnTo>
                <a:lnTo>
                  <a:pt x="39850" y="5070"/>
                </a:lnTo>
                <a:lnTo>
                  <a:pt x="39860" y="5040"/>
                </a:lnTo>
                <a:lnTo>
                  <a:pt x="39920" y="5000"/>
                </a:lnTo>
                <a:lnTo>
                  <a:pt x="39970" y="4960"/>
                </a:lnTo>
                <a:lnTo>
                  <a:pt x="40010" y="4890"/>
                </a:lnTo>
                <a:lnTo>
                  <a:pt x="40030" y="4760"/>
                </a:lnTo>
                <a:lnTo>
                  <a:pt x="40020" y="4690"/>
                </a:lnTo>
                <a:lnTo>
                  <a:pt x="39990" y="4550"/>
                </a:lnTo>
                <a:lnTo>
                  <a:pt x="39990" y="4450"/>
                </a:lnTo>
                <a:lnTo>
                  <a:pt x="39990" y="4370"/>
                </a:lnTo>
                <a:lnTo>
                  <a:pt x="40010" y="4290"/>
                </a:lnTo>
                <a:lnTo>
                  <a:pt x="40040" y="4250"/>
                </a:lnTo>
                <a:lnTo>
                  <a:pt x="40090" y="4220"/>
                </a:lnTo>
                <a:lnTo>
                  <a:pt x="40300" y="4230"/>
                </a:lnTo>
                <a:lnTo>
                  <a:pt x="40330" y="4230"/>
                </a:lnTo>
                <a:lnTo>
                  <a:pt x="40450" y="4180"/>
                </a:lnTo>
                <a:lnTo>
                  <a:pt x="40490" y="4170"/>
                </a:lnTo>
                <a:lnTo>
                  <a:pt x="40540" y="4170"/>
                </a:lnTo>
                <a:lnTo>
                  <a:pt x="40570" y="4170"/>
                </a:lnTo>
                <a:lnTo>
                  <a:pt x="40600" y="4190"/>
                </a:lnTo>
                <a:lnTo>
                  <a:pt x="40680" y="4240"/>
                </a:lnTo>
                <a:lnTo>
                  <a:pt x="40710" y="4250"/>
                </a:lnTo>
                <a:lnTo>
                  <a:pt x="40760" y="4240"/>
                </a:lnTo>
                <a:lnTo>
                  <a:pt x="40850" y="4220"/>
                </a:lnTo>
                <a:lnTo>
                  <a:pt x="40910" y="4170"/>
                </a:lnTo>
                <a:lnTo>
                  <a:pt x="40950" y="4100"/>
                </a:lnTo>
                <a:lnTo>
                  <a:pt x="40960" y="3940"/>
                </a:lnTo>
                <a:lnTo>
                  <a:pt x="40950" y="3850"/>
                </a:lnTo>
                <a:lnTo>
                  <a:pt x="40970" y="3640"/>
                </a:lnTo>
                <a:lnTo>
                  <a:pt x="41110" y="3380"/>
                </a:lnTo>
                <a:lnTo>
                  <a:pt x="41160" y="3360"/>
                </a:lnTo>
                <a:lnTo>
                  <a:pt x="41460" y="3910"/>
                </a:lnTo>
                <a:lnTo>
                  <a:pt x="41640" y="4040"/>
                </a:lnTo>
                <a:lnTo>
                  <a:pt x="41770" y="4050"/>
                </a:lnTo>
                <a:lnTo>
                  <a:pt x="42110" y="4110"/>
                </a:lnTo>
                <a:lnTo>
                  <a:pt x="42240" y="4160"/>
                </a:lnTo>
                <a:lnTo>
                  <a:pt x="42320" y="4240"/>
                </a:lnTo>
                <a:lnTo>
                  <a:pt x="42410" y="4340"/>
                </a:lnTo>
                <a:lnTo>
                  <a:pt x="42520" y="4440"/>
                </a:lnTo>
                <a:lnTo>
                  <a:pt x="42670" y="4480"/>
                </a:lnTo>
                <a:lnTo>
                  <a:pt x="43140" y="4480"/>
                </a:lnTo>
                <a:lnTo>
                  <a:pt x="43250" y="4510"/>
                </a:lnTo>
                <a:lnTo>
                  <a:pt x="43380" y="4620"/>
                </a:lnTo>
                <a:lnTo>
                  <a:pt x="43510" y="4700"/>
                </a:lnTo>
                <a:lnTo>
                  <a:pt x="43650" y="4750"/>
                </a:lnTo>
                <a:lnTo>
                  <a:pt x="43790" y="4780"/>
                </a:lnTo>
                <a:lnTo>
                  <a:pt x="44070" y="4790"/>
                </a:lnTo>
                <a:lnTo>
                  <a:pt x="44330" y="4740"/>
                </a:lnTo>
                <a:lnTo>
                  <a:pt x="44830" y="4540"/>
                </a:lnTo>
                <a:lnTo>
                  <a:pt x="44770" y="4320"/>
                </a:lnTo>
                <a:lnTo>
                  <a:pt x="44910" y="4320"/>
                </a:lnTo>
                <a:lnTo>
                  <a:pt x="45360" y="4540"/>
                </a:lnTo>
                <a:lnTo>
                  <a:pt x="45560" y="4600"/>
                </a:lnTo>
                <a:lnTo>
                  <a:pt x="45720" y="4570"/>
                </a:lnTo>
                <a:lnTo>
                  <a:pt x="45760" y="4350"/>
                </a:lnTo>
                <a:lnTo>
                  <a:pt x="45850" y="4400"/>
                </a:lnTo>
                <a:lnTo>
                  <a:pt x="45940" y="4470"/>
                </a:lnTo>
                <a:lnTo>
                  <a:pt x="46010" y="4550"/>
                </a:lnTo>
                <a:lnTo>
                  <a:pt x="46040" y="4630"/>
                </a:lnTo>
                <a:lnTo>
                  <a:pt x="46230" y="4980"/>
                </a:lnTo>
                <a:lnTo>
                  <a:pt x="46250" y="5040"/>
                </a:lnTo>
                <a:lnTo>
                  <a:pt x="46560" y="5230"/>
                </a:lnTo>
                <a:lnTo>
                  <a:pt x="46610" y="5230"/>
                </a:lnTo>
                <a:lnTo>
                  <a:pt x="46760" y="5230"/>
                </a:lnTo>
                <a:lnTo>
                  <a:pt x="46820" y="5250"/>
                </a:lnTo>
                <a:lnTo>
                  <a:pt x="46840" y="5290"/>
                </a:lnTo>
                <a:lnTo>
                  <a:pt x="46850" y="5340"/>
                </a:lnTo>
                <a:lnTo>
                  <a:pt x="46850" y="5360"/>
                </a:lnTo>
                <a:lnTo>
                  <a:pt x="47020" y="5300"/>
                </a:lnTo>
                <a:lnTo>
                  <a:pt x="47290" y="5040"/>
                </a:lnTo>
                <a:lnTo>
                  <a:pt x="47810" y="4900"/>
                </a:lnTo>
                <a:lnTo>
                  <a:pt x="47880" y="4910"/>
                </a:lnTo>
                <a:lnTo>
                  <a:pt x="47880" y="4980"/>
                </a:lnTo>
                <a:lnTo>
                  <a:pt x="47810" y="5060"/>
                </a:lnTo>
                <a:lnTo>
                  <a:pt x="47650" y="5160"/>
                </a:lnTo>
                <a:lnTo>
                  <a:pt x="47460" y="5070"/>
                </a:lnTo>
                <a:lnTo>
                  <a:pt x="47360" y="5140"/>
                </a:lnTo>
                <a:lnTo>
                  <a:pt x="47250" y="5470"/>
                </a:lnTo>
                <a:lnTo>
                  <a:pt x="47340" y="5620"/>
                </a:lnTo>
                <a:lnTo>
                  <a:pt x="47400" y="5680"/>
                </a:lnTo>
                <a:lnTo>
                  <a:pt x="47480" y="5730"/>
                </a:lnTo>
                <a:lnTo>
                  <a:pt x="47570" y="5750"/>
                </a:lnTo>
                <a:lnTo>
                  <a:pt x="47910" y="5790"/>
                </a:lnTo>
                <a:lnTo>
                  <a:pt x="48060" y="5840"/>
                </a:lnTo>
                <a:lnTo>
                  <a:pt x="48560" y="6190"/>
                </a:lnTo>
                <a:lnTo>
                  <a:pt x="48580" y="6230"/>
                </a:lnTo>
                <a:lnTo>
                  <a:pt x="48610" y="6270"/>
                </a:lnTo>
                <a:lnTo>
                  <a:pt x="48660" y="6290"/>
                </a:lnTo>
                <a:lnTo>
                  <a:pt x="48710" y="6270"/>
                </a:lnTo>
                <a:lnTo>
                  <a:pt x="48760" y="6220"/>
                </a:lnTo>
                <a:lnTo>
                  <a:pt x="48800" y="6180"/>
                </a:lnTo>
                <a:lnTo>
                  <a:pt x="48810" y="6160"/>
                </a:lnTo>
                <a:lnTo>
                  <a:pt x="49000" y="6130"/>
                </a:lnTo>
                <a:lnTo>
                  <a:pt x="49070" y="6180"/>
                </a:lnTo>
                <a:lnTo>
                  <a:pt x="49280" y="7100"/>
                </a:lnTo>
                <a:lnTo>
                  <a:pt x="49280" y="7110"/>
                </a:lnTo>
                <a:lnTo>
                  <a:pt x="49410" y="7150"/>
                </a:lnTo>
                <a:lnTo>
                  <a:pt x="49510" y="7200"/>
                </a:lnTo>
                <a:lnTo>
                  <a:pt x="49600" y="7280"/>
                </a:lnTo>
                <a:lnTo>
                  <a:pt x="49700" y="7380"/>
                </a:lnTo>
                <a:lnTo>
                  <a:pt x="49790" y="7530"/>
                </a:lnTo>
                <a:lnTo>
                  <a:pt x="49910" y="7810"/>
                </a:lnTo>
                <a:lnTo>
                  <a:pt x="49990" y="7940"/>
                </a:lnTo>
                <a:lnTo>
                  <a:pt x="50200" y="8180"/>
                </a:lnTo>
                <a:lnTo>
                  <a:pt x="50250" y="8220"/>
                </a:lnTo>
                <a:lnTo>
                  <a:pt x="50370" y="8250"/>
                </a:lnTo>
                <a:lnTo>
                  <a:pt x="50620" y="8250"/>
                </a:lnTo>
                <a:lnTo>
                  <a:pt x="50710" y="8280"/>
                </a:lnTo>
                <a:lnTo>
                  <a:pt x="50940" y="8630"/>
                </a:lnTo>
                <a:lnTo>
                  <a:pt x="50980" y="8730"/>
                </a:lnTo>
                <a:lnTo>
                  <a:pt x="51050" y="8790"/>
                </a:lnTo>
                <a:close/>
                <a:moveTo>
                  <a:pt x="48830" y="5260"/>
                </a:moveTo>
                <a:lnTo>
                  <a:pt x="48950" y="5330"/>
                </a:lnTo>
                <a:lnTo>
                  <a:pt x="49000" y="5390"/>
                </a:lnTo>
                <a:lnTo>
                  <a:pt x="48920" y="5470"/>
                </a:lnTo>
                <a:lnTo>
                  <a:pt x="48790" y="5500"/>
                </a:lnTo>
                <a:lnTo>
                  <a:pt x="48730" y="5440"/>
                </a:lnTo>
                <a:lnTo>
                  <a:pt x="48730" y="5380"/>
                </a:lnTo>
                <a:lnTo>
                  <a:pt x="48710" y="5340"/>
                </a:lnTo>
                <a:lnTo>
                  <a:pt x="48670" y="5330"/>
                </a:lnTo>
                <a:lnTo>
                  <a:pt x="48630" y="5330"/>
                </a:lnTo>
                <a:lnTo>
                  <a:pt x="48570" y="5320"/>
                </a:lnTo>
                <a:lnTo>
                  <a:pt x="48410" y="5200"/>
                </a:lnTo>
                <a:lnTo>
                  <a:pt x="48330" y="5110"/>
                </a:lnTo>
                <a:lnTo>
                  <a:pt x="48340" y="5020"/>
                </a:lnTo>
                <a:lnTo>
                  <a:pt x="48450" y="4990"/>
                </a:lnTo>
                <a:lnTo>
                  <a:pt x="48430" y="4940"/>
                </a:lnTo>
                <a:lnTo>
                  <a:pt x="48430" y="4860"/>
                </a:lnTo>
                <a:lnTo>
                  <a:pt x="48480" y="4830"/>
                </a:lnTo>
                <a:lnTo>
                  <a:pt x="48540" y="4930"/>
                </a:lnTo>
                <a:lnTo>
                  <a:pt x="48510" y="5080"/>
                </a:lnTo>
                <a:lnTo>
                  <a:pt x="48570" y="5100"/>
                </a:lnTo>
                <a:lnTo>
                  <a:pt x="48730" y="5130"/>
                </a:lnTo>
                <a:lnTo>
                  <a:pt x="48780" y="5210"/>
                </a:lnTo>
                <a:lnTo>
                  <a:pt x="48830" y="5260"/>
                </a:lnTo>
                <a:close/>
                <a:moveTo>
                  <a:pt x="47600" y="4300"/>
                </a:moveTo>
                <a:lnTo>
                  <a:pt x="47670" y="4400"/>
                </a:lnTo>
                <a:lnTo>
                  <a:pt x="47680" y="4460"/>
                </a:lnTo>
                <a:lnTo>
                  <a:pt x="47630" y="4510"/>
                </a:lnTo>
                <a:lnTo>
                  <a:pt x="47530" y="4540"/>
                </a:lnTo>
                <a:lnTo>
                  <a:pt x="47470" y="4600"/>
                </a:lnTo>
                <a:lnTo>
                  <a:pt x="47510" y="4650"/>
                </a:lnTo>
                <a:lnTo>
                  <a:pt x="47580" y="4670"/>
                </a:lnTo>
                <a:lnTo>
                  <a:pt x="47600" y="4720"/>
                </a:lnTo>
                <a:lnTo>
                  <a:pt x="47530" y="4790"/>
                </a:lnTo>
                <a:lnTo>
                  <a:pt x="47430" y="4800"/>
                </a:lnTo>
                <a:lnTo>
                  <a:pt x="47340" y="4740"/>
                </a:lnTo>
                <a:lnTo>
                  <a:pt x="47280" y="4660"/>
                </a:lnTo>
                <a:lnTo>
                  <a:pt x="47310" y="4600"/>
                </a:lnTo>
                <a:lnTo>
                  <a:pt x="47360" y="4560"/>
                </a:lnTo>
                <a:lnTo>
                  <a:pt x="47380" y="4510"/>
                </a:lnTo>
                <a:lnTo>
                  <a:pt x="47310" y="4500"/>
                </a:lnTo>
                <a:lnTo>
                  <a:pt x="47230" y="4460"/>
                </a:lnTo>
                <a:lnTo>
                  <a:pt x="47310" y="4320"/>
                </a:lnTo>
                <a:lnTo>
                  <a:pt x="47500" y="4270"/>
                </a:lnTo>
                <a:lnTo>
                  <a:pt x="47600" y="4300"/>
                </a:lnTo>
                <a:close/>
                <a:moveTo>
                  <a:pt x="45630" y="3530"/>
                </a:moveTo>
                <a:lnTo>
                  <a:pt x="45660" y="3590"/>
                </a:lnTo>
                <a:lnTo>
                  <a:pt x="45690" y="3710"/>
                </a:lnTo>
                <a:lnTo>
                  <a:pt x="45670" y="3740"/>
                </a:lnTo>
                <a:lnTo>
                  <a:pt x="45620" y="3670"/>
                </a:lnTo>
                <a:lnTo>
                  <a:pt x="45590" y="3630"/>
                </a:lnTo>
                <a:lnTo>
                  <a:pt x="45550" y="3630"/>
                </a:lnTo>
                <a:lnTo>
                  <a:pt x="45490" y="3640"/>
                </a:lnTo>
                <a:lnTo>
                  <a:pt x="45430" y="3630"/>
                </a:lnTo>
                <a:lnTo>
                  <a:pt x="45380" y="3590"/>
                </a:lnTo>
                <a:lnTo>
                  <a:pt x="45350" y="3540"/>
                </a:lnTo>
                <a:lnTo>
                  <a:pt x="45350" y="3520"/>
                </a:lnTo>
                <a:lnTo>
                  <a:pt x="45380" y="3520"/>
                </a:lnTo>
                <a:lnTo>
                  <a:pt x="45390" y="3470"/>
                </a:lnTo>
                <a:lnTo>
                  <a:pt x="45410" y="3360"/>
                </a:lnTo>
                <a:lnTo>
                  <a:pt x="45500" y="3340"/>
                </a:lnTo>
                <a:lnTo>
                  <a:pt x="45600" y="3450"/>
                </a:lnTo>
                <a:lnTo>
                  <a:pt x="45630" y="3530"/>
                </a:lnTo>
                <a:close/>
                <a:moveTo>
                  <a:pt x="44090" y="3000"/>
                </a:moveTo>
                <a:lnTo>
                  <a:pt x="44110" y="3030"/>
                </a:lnTo>
                <a:lnTo>
                  <a:pt x="44140" y="3090"/>
                </a:lnTo>
                <a:lnTo>
                  <a:pt x="44130" y="3150"/>
                </a:lnTo>
                <a:lnTo>
                  <a:pt x="44090" y="3200"/>
                </a:lnTo>
                <a:lnTo>
                  <a:pt x="44040" y="3210"/>
                </a:lnTo>
                <a:lnTo>
                  <a:pt x="43980" y="3160"/>
                </a:lnTo>
                <a:lnTo>
                  <a:pt x="43940" y="3100"/>
                </a:lnTo>
                <a:lnTo>
                  <a:pt x="43910" y="3030"/>
                </a:lnTo>
                <a:lnTo>
                  <a:pt x="43840" y="3010"/>
                </a:lnTo>
                <a:lnTo>
                  <a:pt x="43720" y="2940"/>
                </a:lnTo>
                <a:lnTo>
                  <a:pt x="43680" y="2920"/>
                </a:lnTo>
                <a:lnTo>
                  <a:pt x="43670" y="2880"/>
                </a:lnTo>
                <a:lnTo>
                  <a:pt x="43650" y="2860"/>
                </a:lnTo>
                <a:lnTo>
                  <a:pt x="43600" y="2830"/>
                </a:lnTo>
                <a:lnTo>
                  <a:pt x="43570" y="2750"/>
                </a:lnTo>
                <a:lnTo>
                  <a:pt x="43660" y="2700"/>
                </a:lnTo>
                <a:lnTo>
                  <a:pt x="43720" y="2690"/>
                </a:lnTo>
                <a:lnTo>
                  <a:pt x="43780" y="2680"/>
                </a:lnTo>
                <a:lnTo>
                  <a:pt x="43850" y="2700"/>
                </a:lnTo>
                <a:lnTo>
                  <a:pt x="43850" y="2750"/>
                </a:lnTo>
                <a:lnTo>
                  <a:pt x="43910" y="2820"/>
                </a:lnTo>
                <a:lnTo>
                  <a:pt x="44040" y="2930"/>
                </a:lnTo>
                <a:lnTo>
                  <a:pt x="44090" y="3000"/>
                </a:lnTo>
                <a:close/>
                <a:moveTo>
                  <a:pt x="42770" y="2570"/>
                </a:moveTo>
                <a:lnTo>
                  <a:pt x="42870" y="2570"/>
                </a:lnTo>
                <a:lnTo>
                  <a:pt x="42980" y="2590"/>
                </a:lnTo>
                <a:lnTo>
                  <a:pt x="42970" y="2630"/>
                </a:lnTo>
                <a:lnTo>
                  <a:pt x="42900" y="2650"/>
                </a:lnTo>
                <a:lnTo>
                  <a:pt x="42830" y="2640"/>
                </a:lnTo>
                <a:lnTo>
                  <a:pt x="42620" y="2670"/>
                </a:lnTo>
                <a:lnTo>
                  <a:pt x="42540" y="2740"/>
                </a:lnTo>
                <a:lnTo>
                  <a:pt x="42410" y="2790"/>
                </a:lnTo>
                <a:lnTo>
                  <a:pt x="42290" y="2820"/>
                </a:lnTo>
                <a:lnTo>
                  <a:pt x="42280" y="2810"/>
                </a:lnTo>
                <a:lnTo>
                  <a:pt x="42260" y="2750"/>
                </a:lnTo>
                <a:lnTo>
                  <a:pt x="42290" y="2730"/>
                </a:lnTo>
                <a:lnTo>
                  <a:pt x="42370" y="2740"/>
                </a:lnTo>
                <a:lnTo>
                  <a:pt x="42350" y="2660"/>
                </a:lnTo>
                <a:lnTo>
                  <a:pt x="42400" y="2600"/>
                </a:lnTo>
                <a:lnTo>
                  <a:pt x="42520" y="2590"/>
                </a:lnTo>
                <a:lnTo>
                  <a:pt x="42580" y="2580"/>
                </a:lnTo>
                <a:lnTo>
                  <a:pt x="42770" y="2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tanza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39180" y="2350"/>
                </a:moveTo>
                <a:lnTo>
                  <a:pt x="39250" y="2350"/>
                </a:lnTo>
                <a:lnTo>
                  <a:pt x="39330" y="2480"/>
                </a:lnTo>
                <a:lnTo>
                  <a:pt x="39380" y="2540"/>
                </a:lnTo>
                <a:lnTo>
                  <a:pt x="39380" y="2580"/>
                </a:lnTo>
                <a:lnTo>
                  <a:pt x="39300" y="2660"/>
                </a:lnTo>
                <a:lnTo>
                  <a:pt x="39160" y="2740"/>
                </a:lnTo>
                <a:lnTo>
                  <a:pt x="39060" y="2730"/>
                </a:lnTo>
                <a:lnTo>
                  <a:pt x="38970" y="2690"/>
                </a:lnTo>
                <a:lnTo>
                  <a:pt x="38870" y="2660"/>
                </a:lnTo>
                <a:lnTo>
                  <a:pt x="38600" y="2690"/>
                </a:lnTo>
                <a:lnTo>
                  <a:pt x="38390" y="2760"/>
                </a:lnTo>
                <a:lnTo>
                  <a:pt x="37980" y="2970"/>
                </a:lnTo>
                <a:lnTo>
                  <a:pt x="38070" y="2860"/>
                </a:lnTo>
                <a:lnTo>
                  <a:pt x="38580" y="2530"/>
                </a:lnTo>
                <a:lnTo>
                  <a:pt x="38730" y="2490"/>
                </a:lnTo>
                <a:lnTo>
                  <a:pt x="38900" y="2500"/>
                </a:lnTo>
                <a:lnTo>
                  <a:pt x="39070" y="2540"/>
                </a:lnTo>
                <a:lnTo>
                  <a:pt x="39040" y="2490"/>
                </a:lnTo>
                <a:lnTo>
                  <a:pt x="38990" y="2390"/>
                </a:lnTo>
                <a:lnTo>
                  <a:pt x="38960" y="2350"/>
                </a:lnTo>
                <a:lnTo>
                  <a:pt x="39020" y="2290"/>
                </a:lnTo>
                <a:lnTo>
                  <a:pt x="39050" y="2350"/>
                </a:lnTo>
                <a:lnTo>
                  <a:pt x="39180" y="2470"/>
                </a:lnTo>
                <a:lnTo>
                  <a:pt x="39180" y="2350"/>
                </a:lnTo>
                <a:close/>
                <a:moveTo>
                  <a:pt x="42010" y="2220"/>
                </a:moveTo>
                <a:lnTo>
                  <a:pt x="42060" y="2210"/>
                </a:lnTo>
                <a:lnTo>
                  <a:pt x="42120" y="2190"/>
                </a:lnTo>
                <a:lnTo>
                  <a:pt x="42170" y="2190"/>
                </a:lnTo>
                <a:lnTo>
                  <a:pt x="42190" y="2250"/>
                </a:lnTo>
                <a:lnTo>
                  <a:pt x="42170" y="2320"/>
                </a:lnTo>
                <a:lnTo>
                  <a:pt x="42120" y="2360"/>
                </a:lnTo>
                <a:lnTo>
                  <a:pt x="42050" y="2390"/>
                </a:lnTo>
                <a:lnTo>
                  <a:pt x="41980" y="2440"/>
                </a:lnTo>
                <a:lnTo>
                  <a:pt x="41900" y="2430"/>
                </a:lnTo>
                <a:lnTo>
                  <a:pt x="41750" y="2370"/>
                </a:lnTo>
                <a:lnTo>
                  <a:pt x="41580" y="2320"/>
                </a:lnTo>
                <a:lnTo>
                  <a:pt x="41440" y="2350"/>
                </a:lnTo>
                <a:lnTo>
                  <a:pt x="41400" y="2290"/>
                </a:lnTo>
                <a:lnTo>
                  <a:pt x="41370" y="2290"/>
                </a:lnTo>
                <a:lnTo>
                  <a:pt x="41260" y="2350"/>
                </a:lnTo>
                <a:lnTo>
                  <a:pt x="41300" y="2220"/>
                </a:lnTo>
                <a:lnTo>
                  <a:pt x="41350" y="2140"/>
                </a:lnTo>
                <a:lnTo>
                  <a:pt x="41440" y="2110"/>
                </a:lnTo>
                <a:lnTo>
                  <a:pt x="41580" y="2100"/>
                </a:lnTo>
                <a:lnTo>
                  <a:pt x="41610" y="2110"/>
                </a:lnTo>
                <a:lnTo>
                  <a:pt x="41680" y="2190"/>
                </a:lnTo>
                <a:lnTo>
                  <a:pt x="41720" y="2220"/>
                </a:lnTo>
                <a:lnTo>
                  <a:pt x="41800" y="2230"/>
                </a:lnTo>
                <a:lnTo>
                  <a:pt x="42010" y="2220"/>
                </a:lnTo>
                <a:close/>
                <a:moveTo>
                  <a:pt x="41160" y="3360"/>
                </a:moveTo>
                <a:lnTo>
                  <a:pt x="41110" y="3380"/>
                </a:lnTo>
                <a:lnTo>
                  <a:pt x="40970" y="3640"/>
                </a:lnTo>
                <a:lnTo>
                  <a:pt x="40950" y="3850"/>
                </a:lnTo>
                <a:lnTo>
                  <a:pt x="40960" y="3940"/>
                </a:lnTo>
                <a:lnTo>
                  <a:pt x="40950" y="4100"/>
                </a:lnTo>
                <a:lnTo>
                  <a:pt x="40910" y="4170"/>
                </a:lnTo>
                <a:lnTo>
                  <a:pt x="40850" y="4220"/>
                </a:lnTo>
                <a:lnTo>
                  <a:pt x="40760" y="4240"/>
                </a:lnTo>
                <a:lnTo>
                  <a:pt x="40710" y="4250"/>
                </a:lnTo>
                <a:lnTo>
                  <a:pt x="40680" y="4240"/>
                </a:lnTo>
                <a:lnTo>
                  <a:pt x="40600" y="4190"/>
                </a:lnTo>
                <a:lnTo>
                  <a:pt x="40570" y="4170"/>
                </a:lnTo>
                <a:lnTo>
                  <a:pt x="40540" y="4170"/>
                </a:lnTo>
                <a:lnTo>
                  <a:pt x="40490" y="4170"/>
                </a:lnTo>
                <a:lnTo>
                  <a:pt x="40450" y="4180"/>
                </a:lnTo>
                <a:lnTo>
                  <a:pt x="40330" y="4230"/>
                </a:lnTo>
                <a:lnTo>
                  <a:pt x="40300" y="4230"/>
                </a:lnTo>
                <a:lnTo>
                  <a:pt x="40090" y="4220"/>
                </a:lnTo>
                <a:lnTo>
                  <a:pt x="40040" y="4250"/>
                </a:lnTo>
                <a:lnTo>
                  <a:pt x="40010" y="4290"/>
                </a:lnTo>
                <a:lnTo>
                  <a:pt x="39990" y="4370"/>
                </a:lnTo>
                <a:lnTo>
                  <a:pt x="39990" y="4450"/>
                </a:lnTo>
                <a:lnTo>
                  <a:pt x="39990" y="4550"/>
                </a:lnTo>
                <a:lnTo>
                  <a:pt x="40020" y="4690"/>
                </a:lnTo>
                <a:lnTo>
                  <a:pt x="40030" y="4760"/>
                </a:lnTo>
                <a:lnTo>
                  <a:pt x="40010" y="4890"/>
                </a:lnTo>
                <a:lnTo>
                  <a:pt x="39970" y="4960"/>
                </a:lnTo>
                <a:lnTo>
                  <a:pt x="39920" y="5000"/>
                </a:lnTo>
                <a:lnTo>
                  <a:pt x="39860" y="5040"/>
                </a:lnTo>
                <a:lnTo>
                  <a:pt x="39850" y="5070"/>
                </a:lnTo>
                <a:lnTo>
                  <a:pt x="39870" y="5100"/>
                </a:lnTo>
                <a:lnTo>
                  <a:pt x="39900" y="5110"/>
                </a:lnTo>
                <a:lnTo>
                  <a:pt x="39930" y="5140"/>
                </a:lnTo>
                <a:lnTo>
                  <a:pt x="39950" y="5170"/>
                </a:lnTo>
                <a:lnTo>
                  <a:pt x="39960" y="5230"/>
                </a:lnTo>
                <a:lnTo>
                  <a:pt x="39970" y="5270"/>
                </a:lnTo>
                <a:lnTo>
                  <a:pt x="40000" y="5310"/>
                </a:lnTo>
                <a:lnTo>
                  <a:pt x="40090" y="5410"/>
                </a:lnTo>
                <a:lnTo>
                  <a:pt x="40140" y="5480"/>
                </a:lnTo>
                <a:lnTo>
                  <a:pt x="40170" y="5530"/>
                </a:lnTo>
                <a:lnTo>
                  <a:pt x="40190" y="5570"/>
                </a:lnTo>
                <a:lnTo>
                  <a:pt x="40220" y="5600"/>
                </a:lnTo>
                <a:lnTo>
                  <a:pt x="40360" y="5690"/>
                </a:lnTo>
                <a:lnTo>
                  <a:pt x="40530" y="5840"/>
                </a:lnTo>
                <a:lnTo>
                  <a:pt x="40670" y="5830"/>
                </a:lnTo>
                <a:lnTo>
                  <a:pt x="40730" y="5810"/>
                </a:lnTo>
                <a:lnTo>
                  <a:pt x="40900" y="5680"/>
                </a:lnTo>
                <a:lnTo>
                  <a:pt x="41060" y="5620"/>
                </a:lnTo>
                <a:lnTo>
                  <a:pt x="41140" y="5620"/>
                </a:lnTo>
                <a:lnTo>
                  <a:pt x="41210" y="5650"/>
                </a:lnTo>
                <a:lnTo>
                  <a:pt x="41230" y="5680"/>
                </a:lnTo>
                <a:lnTo>
                  <a:pt x="41260" y="5760"/>
                </a:lnTo>
                <a:lnTo>
                  <a:pt x="41270" y="5790"/>
                </a:lnTo>
                <a:lnTo>
                  <a:pt x="41310" y="5870"/>
                </a:lnTo>
                <a:lnTo>
                  <a:pt x="41370" y="6060"/>
                </a:lnTo>
                <a:lnTo>
                  <a:pt x="41500" y="6280"/>
                </a:lnTo>
                <a:lnTo>
                  <a:pt x="41520" y="6350"/>
                </a:lnTo>
                <a:lnTo>
                  <a:pt x="41510" y="6390"/>
                </a:lnTo>
                <a:lnTo>
                  <a:pt x="41460" y="6420"/>
                </a:lnTo>
                <a:lnTo>
                  <a:pt x="41380" y="6450"/>
                </a:lnTo>
                <a:lnTo>
                  <a:pt x="41340" y="6520"/>
                </a:lnTo>
                <a:lnTo>
                  <a:pt x="41330" y="6570"/>
                </a:lnTo>
                <a:lnTo>
                  <a:pt x="41340" y="6610"/>
                </a:lnTo>
                <a:lnTo>
                  <a:pt x="41400" y="6680"/>
                </a:lnTo>
                <a:lnTo>
                  <a:pt x="41440" y="6740"/>
                </a:lnTo>
                <a:lnTo>
                  <a:pt x="41450" y="6800"/>
                </a:lnTo>
                <a:lnTo>
                  <a:pt x="41460" y="6880"/>
                </a:lnTo>
                <a:lnTo>
                  <a:pt x="41420" y="7310"/>
                </a:lnTo>
                <a:lnTo>
                  <a:pt x="41420" y="7370"/>
                </a:lnTo>
                <a:lnTo>
                  <a:pt x="41440" y="7410"/>
                </a:lnTo>
                <a:lnTo>
                  <a:pt x="41480" y="7450"/>
                </a:lnTo>
                <a:lnTo>
                  <a:pt x="41520" y="7530"/>
                </a:lnTo>
                <a:lnTo>
                  <a:pt x="41540" y="7700"/>
                </a:lnTo>
                <a:lnTo>
                  <a:pt x="41570" y="7800"/>
                </a:lnTo>
                <a:lnTo>
                  <a:pt x="41600" y="7890"/>
                </a:lnTo>
                <a:lnTo>
                  <a:pt x="41660" y="7950"/>
                </a:lnTo>
                <a:lnTo>
                  <a:pt x="41780" y="8160"/>
                </a:lnTo>
                <a:lnTo>
                  <a:pt x="41610" y="8270"/>
                </a:lnTo>
                <a:lnTo>
                  <a:pt x="41580" y="8310"/>
                </a:lnTo>
                <a:lnTo>
                  <a:pt x="41390" y="8660"/>
                </a:lnTo>
                <a:lnTo>
                  <a:pt x="41340" y="8730"/>
                </a:lnTo>
                <a:lnTo>
                  <a:pt x="41300" y="8770"/>
                </a:lnTo>
                <a:lnTo>
                  <a:pt x="41270" y="8780"/>
                </a:lnTo>
                <a:lnTo>
                  <a:pt x="41200" y="8790"/>
                </a:lnTo>
                <a:lnTo>
                  <a:pt x="41150" y="8800"/>
                </a:lnTo>
                <a:lnTo>
                  <a:pt x="41090" y="8820"/>
                </a:lnTo>
                <a:lnTo>
                  <a:pt x="40900" y="8910"/>
                </a:lnTo>
                <a:lnTo>
                  <a:pt x="40850" y="8910"/>
                </a:lnTo>
                <a:lnTo>
                  <a:pt x="40810" y="8900"/>
                </a:lnTo>
                <a:lnTo>
                  <a:pt x="40730" y="8880"/>
                </a:lnTo>
                <a:lnTo>
                  <a:pt x="39950" y="8790"/>
                </a:lnTo>
                <a:lnTo>
                  <a:pt x="39750" y="8810"/>
                </a:lnTo>
                <a:lnTo>
                  <a:pt x="39690" y="8800"/>
                </a:lnTo>
                <a:lnTo>
                  <a:pt x="39270" y="8690"/>
                </a:lnTo>
                <a:lnTo>
                  <a:pt x="39170" y="8690"/>
                </a:lnTo>
                <a:lnTo>
                  <a:pt x="39110" y="8700"/>
                </a:lnTo>
                <a:lnTo>
                  <a:pt x="39040" y="8750"/>
                </a:lnTo>
                <a:lnTo>
                  <a:pt x="39000" y="8780"/>
                </a:lnTo>
                <a:lnTo>
                  <a:pt x="38900" y="8840"/>
                </a:lnTo>
                <a:lnTo>
                  <a:pt x="38720" y="8930"/>
                </a:lnTo>
                <a:lnTo>
                  <a:pt x="38670" y="8960"/>
                </a:lnTo>
                <a:lnTo>
                  <a:pt x="38570" y="9050"/>
                </a:lnTo>
                <a:lnTo>
                  <a:pt x="38550" y="9080"/>
                </a:lnTo>
                <a:lnTo>
                  <a:pt x="38500" y="9120"/>
                </a:lnTo>
                <a:lnTo>
                  <a:pt x="38400" y="9200"/>
                </a:lnTo>
                <a:lnTo>
                  <a:pt x="38340" y="9270"/>
                </a:lnTo>
                <a:lnTo>
                  <a:pt x="38340" y="9290"/>
                </a:lnTo>
                <a:lnTo>
                  <a:pt x="38370" y="9300"/>
                </a:lnTo>
                <a:lnTo>
                  <a:pt x="38410" y="9310"/>
                </a:lnTo>
                <a:lnTo>
                  <a:pt x="38440" y="9330"/>
                </a:lnTo>
                <a:lnTo>
                  <a:pt x="38460" y="9350"/>
                </a:lnTo>
                <a:lnTo>
                  <a:pt x="38450" y="9380"/>
                </a:lnTo>
                <a:lnTo>
                  <a:pt x="38400" y="9530"/>
                </a:lnTo>
                <a:lnTo>
                  <a:pt x="38370" y="9600"/>
                </a:lnTo>
                <a:lnTo>
                  <a:pt x="38240" y="9810"/>
                </a:lnTo>
                <a:lnTo>
                  <a:pt x="38220" y="9860"/>
                </a:lnTo>
                <a:lnTo>
                  <a:pt x="38230" y="9870"/>
                </a:lnTo>
                <a:lnTo>
                  <a:pt x="38250" y="9880"/>
                </a:lnTo>
                <a:lnTo>
                  <a:pt x="38280" y="9880"/>
                </a:lnTo>
                <a:lnTo>
                  <a:pt x="38320" y="9860"/>
                </a:lnTo>
                <a:lnTo>
                  <a:pt x="38360" y="9850"/>
                </a:lnTo>
                <a:lnTo>
                  <a:pt x="38390" y="9840"/>
                </a:lnTo>
                <a:lnTo>
                  <a:pt x="38410" y="9840"/>
                </a:lnTo>
                <a:lnTo>
                  <a:pt x="38440" y="9850"/>
                </a:lnTo>
                <a:lnTo>
                  <a:pt x="38470" y="9860"/>
                </a:lnTo>
                <a:lnTo>
                  <a:pt x="38480" y="9900"/>
                </a:lnTo>
                <a:lnTo>
                  <a:pt x="38470" y="9950"/>
                </a:lnTo>
                <a:lnTo>
                  <a:pt x="38400" y="10050"/>
                </a:lnTo>
                <a:lnTo>
                  <a:pt x="38380" y="10100"/>
                </a:lnTo>
                <a:lnTo>
                  <a:pt x="38370" y="10150"/>
                </a:lnTo>
                <a:lnTo>
                  <a:pt x="38380" y="10180"/>
                </a:lnTo>
                <a:lnTo>
                  <a:pt x="38400" y="10240"/>
                </a:lnTo>
                <a:lnTo>
                  <a:pt x="38400" y="10290"/>
                </a:lnTo>
                <a:lnTo>
                  <a:pt x="38390" y="10360"/>
                </a:lnTo>
                <a:lnTo>
                  <a:pt x="38350" y="10490"/>
                </a:lnTo>
                <a:lnTo>
                  <a:pt x="38330" y="10570"/>
                </a:lnTo>
                <a:lnTo>
                  <a:pt x="38320" y="10640"/>
                </a:lnTo>
                <a:lnTo>
                  <a:pt x="38330" y="10720"/>
                </a:lnTo>
                <a:lnTo>
                  <a:pt x="38340" y="10770"/>
                </a:lnTo>
                <a:lnTo>
                  <a:pt x="38360" y="10800"/>
                </a:lnTo>
                <a:lnTo>
                  <a:pt x="38380" y="10810"/>
                </a:lnTo>
                <a:lnTo>
                  <a:pt x="38420" y="10820"/>
                </a:lnTo>
                <a:lnTo>
                  <a:pt x="38550" y="10810"/>
                </a:lnTo>
                <a:lnTo>
                  <a:pt x="38590" y="10810"/>
                </a:lnTo>
                <a:lnTo>
                  <a:pt x="38600" y="10820"/>
                </a:lnTo>
                <a:lnTo>
                  <a:pt x="38610" y="10840"/>
                </a:lnTo>
                <a:lnTo>
                  <a:pt x="38620" y="10880"/>
                </a:lnTo>
                <a:lnTo>
                  <a:pt x="38630" y="10910"/>
                </a:lnTo>
                <a:lnTo>
                  <a:pt x="38640" y="10990"/>
                </a:lnTo>
                <a:lnTo>
                  <a:pt x="38600" y="11160"/>
                </a:lnTo>
                <a:lnTo>
                  <a:pt x="38960" y="11410"/>
                </a:lnTo>
                <a:lnTo>
                  <a:pt x="39060" y="11510"/>
                </a:lnTo>
                <a:lnTo>
                  <a:pt x="39150" y="11650"/>
                </a:lnTo>
                <a:lnTo>
                  <a:pt x="39410" y="11800"/>
                </a:lnTo>
                <a:lnTo>
                  <a:pt x="39710" y="11920"/>
                </a:lnTo>
                <a:lnTo>
                  <a:pt x="39820" y="11990"/>
                </a:lnTo>
                <a:lnTo>
                  <a:pt x="39880" y="12020"/>
                </a:lnTo>
                <a:lnTo>
                  <a:pt x="39920" y="12020"/>
                </a:lnTo>
                <a:lnTo>
                  <a:pt x="39940" y="11990"/>
                </a:lnTo>
                <a:lnTo>
                  <a:pt x="39960" y="11970"/>
                </a:lnTo>
                <a:lnTo>
                  <a:pt x="39990" y="11950"/>
                </a:lnTo>
                <a:lnTo>
                  <a:pt x="40020" y="11940"/>
                </a:lnTo>
                <a:lnTo>
                  <a:pt x="40150" y="11930"/>
                </a:lnTo>
                <a:lnTo>
                  <a:pt x="40210" y="11920"/>
                </a:lnTo>
                <a:lnTo>
                  <a:pt x="40290" y="11920"/>
                </a:lnTo>
                <a:lnTo>
                  <a:pt x="40340" y="11940"/>
                </a:lnTo>
                <a:lnTo>
                  <a:pt x="40390" y="11990"/>
                </a:lnTo>
                <a:lnTo>
                  <a:pt x="40430" y="12010"/>
                </a:lnTo>
                <a:lnTo>
                  <a:pt x="40510" y="12000"/>
                </a:lnTo>
                <a:lnTo>
                  <a:pt x="40630" y="11970"/>
                </a:lnTo>
                <a:lnTo>
                  <a:pt x="40800" y="11950"/>
                </a:lnTo>
                <a:lnTo>
                  <a:pt x="40890" y="11960"/>
                </a:lnTo>
                <a:lnTo>
                  <a:pt x="40950" y="11980"/>
                </a:lnTo>
                <a:lnTo>
                  <a:pt x="41010" y="12040"/>
                </a:lnTo>
                <a:lnTo>
                  <a:pt x="41030" y="12080"/>
                </a:lnTo>
                <a:lnTo>
                  <a:pt x="41050" y="12120"/>
                </a:lnTo>
                <a:lnTo>
                  <a:pt x="41060" y="12170"/>
                </a:lnTo>
                <a:lnTo>
                  <a:pt x="41060" y="12330"/>
                </a:lnTo>
                <a:lnTo>
                  <a:pt x="41080" y="12430"/>
                </a:lnTo>
                <a:lnTo>
                  <a:pt x="41100" y="12490"/>
                </a:lnTo>
                <a:lnTo>
                  <a:pt x="41160" y="12590"/>
                </a:lnTo>
                <a:lnTo>
                  <a:pt x="40780" y="12600"/>
                </a:lnTo>
                <a:lnTo>
                  <a:pt x="39750" y="12520"/>
                </a:lnTo>
                <a:lnTo>
                  <a:pt x="38540" y="12660"/>
                </a:lnTo>
                <a:lnTo>
                  <a:pt x="37810" y="12590"/>
                </a:lnTo>
                <a:lnTo>
                  <a:pt x="37640" y="12530"/>
                </a:lnTo>
                <a:lnTo>
                  <a:pt x="37330" y="12370"/>
                </a:lnTo>
                <a:lnTo>
                  <a:pt x="37000" y="12300"/>
                </a:lnTo>
                <a:lnTo>
                  <a:pt x="36870" y="12210"/>
                </a:lnTo>
                <a:lnTo>
                  <a:pt x="36780" y="12070"/>
                </a:lnTo>
                <a:lnTo>
                  <a:pt x="36570" y="11610"/>
                </a:lnTo>
                <a:lnTo>
                  <a:pt x="36540" y="11520"/>
                </a:lnTo>
                <a:lnTo>
                  <a:pt x="36530" y="11380"/>
                </a:lnTo>
                <a:lnTo>
                  <a:pt x="36600" y="10990"/>
                </a:lnTo>
                <a:lnTo>
                  <a:pt x="36560" y="10970"/>
                </a:lnTo>
                <a:lnTo>
                  <a:pt x="36340" y="10620"/>
                </a:lnTo>
                <a:lnTo>
                  <a:pt x="36220" y="10550"/>
                </a:lnTo>
                <a:lnTo>
                  <a:pt x="36110" y="10520"/>
                </a:lnTo>
                <a:lnTo>
                  <a:pt x="36020" y="10550"/>
                </a:lnTo>
                <a:lnTo>
                  <a:pt x="35960" y="10650"/>
                </a:lnTo>
                <a:lnTo>
                  <a:pt x="35960" y="10760"/>
                </a:lnTo>
                <a:lnTo>
                  <a:pt x="36080" y="11150"/>
                </a:lnTo>
                <a:lnTo>
                  <a:pt x="36090" y="12250"/>
                </a:lnTo>
                <a:lnTo>
                  <a:pt x="36020" y="12530"/>
                </a:lnTo>
                <a:lnTo>
                  <a:pt x="35840" y="12520"/>
                </a:lnTo>
                <a:lnTo>
                  <a:pt x="35960" y="12320"/>
                </a:lnTo>
                <a:lnTo>
                  <a:pt x="35930" y="12040"/>
                </a:lnTo>
                <a:lnTo>
                  <a:pt x="35810" y="11770"/>
                </a:lnTo>
                <a:lnTo>
                  <a:pt x="35730" y="11710"/>
                </a:lnTo>
                <a:lnTo>
                  <a:pt x="35500" y="11790"/>
                </a:lnTo>
                <a:lnTo>
                  <a:pt x="35440" y="11830"/>
                </a:lnTo>
                <a:lnTo>
                  <a:pt x="35420" y="11910"/>
                </a:lnTo>
                <a:lnTo>
                  <a:pt x="35430" y="12080"/>
                </a:lnTo>
                <a:lnTo>
                  <a:pt x="35390" y="12150"/>
                </a:lnTo>
                <a:lnTo>
                  <a:pt x="35290" y="12190"/>
                </a:lnTo>
                <a:lnTo>
                  <a:pt x="35220" y="12160"/>
                </a:lnTo>
                <a:lnTo>
                  <a:pt x="35170" y="12100"/>
                </a:lnTo>
                <a:lnTo>
                  <a:pt x="35100" y="12080"/>
                </a:lnTo>
                <a:lnTo>
                  <a:pt x="35040" y="12130"/>
                </a:lnTo>
                <a:lnTo>
                  <a:pt x="35030" y="12190"/>
                </a:lnTo>
                <a:lnTo>
                  <a:pt x="35000" y="12250"/>
                </a:lnTo>
                <a:lnTo>
                  <a:pt x="34900" y="12270"/>
                </a:lnTo>
                <a:lnTo>
                  <a:pt x="34600" y="12130"/>
                </a:lnTo>
                <a:lnTo>
                  <a:pt x="34410" y="11530"/>
                </a:lnTo>
                <a:lnTo>
                  <a:pt x="34090" y="11390"/>
                </a:lnTo>
                <a:lnTo>
                  <a:pt x="33690" y="11390"/>
                </a:lnTo>
                <a:lnTo>
                  <a:pt x="33590" y="11360"/>
                </a:lnTo>
                <a:lnTo>
                  <a:pt x="33430" y="11250"/>
                </a:lnTo>
                <a:lnTo>
                  <a:pt x="33340" y="11220"/>
                </a:lnTo>
                <a:lnTo>
                  <a:pt x="33280" y="11250"/>
                </a:lnTo>
                <a:lnTo>
                  <a:pt x="33150" y="11360"/>
                </a:lnTo>
                <a:lnTo>
                  <a:pt x="33050" y="11390"/>
                </a:lnTo>
                <a:lnTo>
                  <a:pt x="33030" y="11400"/>
                </a:lnTo>
                <a:lnTo>
                  <a:pt x="33020" y="11430"/>
                </a:lnTo>
                <a:lnTo>
                  <a:pt x="32990" y="11450"/>
                </a:lnTo>
                <a:lnTo>
                  <a:pt x="32940" y="11460"/>
                </a:lnTo>
                <a:lnTo>
                  <a:pt x="32910" y="11440"/>
                </a:lnTo>
                <a:lnTo>
                  <a:pt x="32890" y="11360"/>
                </a:lnTo>
                <a:lnTo>
                  <a:pt x="32860" y="11340"/>
                </a:lnTo>
                <a:lnTo>
                  <a:pt x="32510" y="11220"/>
                </a:lnTo>
                <a:lnTo>
                  <a:pt x="32460" y="11190"/>
                </a:lnTo>
                <a:lnTo>
                  <a:pt x="32360" y="11150"/>
                </a:lnTo>
                <a:lnTo>
                  <a:pt x="32260" y="11150"/>
                </a:lnTo>
                <a:lnTo>
                  <a:pt x="32220" y="11250"/>
                </a:lnTo>
                <a:lnTo>
                  <a:pt x="32140" y="11280"/>
                </a:lnTo>
                <a:lnTo>
                  <a:pt x="31950" y="11290"/>
                </a:lnTo>
                <a:lnTo>
                  <a:pt x="31760" y="11270"/>
                </a:lnTo>
                <a:lnTo>
                  <a:pt x="31640" y="11220"/>
                </a:lnTo>
                <a:lnTo>
                  <a:pt x="31590" y="11220"/>
                </a:lnTo>
                <a:lnTo>
                  <a:pt x="31570" y="11330"/>
                </a:lnTo>
                <a:lnTo>
                  <a:pt x="31510" y="11360"/>
                </a:lnTo>
                <a:lnTo>
                  <a:pt x="31350" y="11340"/>
                </a:lnTo>
                <a:lnTo>
                  <a:pt x="31380" y="11370"/>
                </a:lnTo>
                <a:lnTo>
                  <a:pt x="31390" y="11400"/>
                </a:lnTo>
                <a:lnTo>
                  <a:pt x="31420" y="11460"/>
                </a:lnTo>
                <a:lnTo>
                  <a:pt x="31320" y="11460"/>
                </a:lnTo>
                <a:lnTo>
                  <a:pt x="30930" y="11410"/>
                </a:lnTo>
                <a:lnTo>
                  <a:pt x="30810" y="11360"/>
                </a:lnTo>
                <a:lnTo>
                  <a:pt x="30600" y="11130"/>
                </a:lnTo>
                <a:lnTo>
                  <a:pt x="30520" y="11000"/>
                </a:lnTo>
                <a:lnTo>
                  <a:pt x="30490" y="10870"/>
                </a:lnTo>
                <a:lnTo>
                  <a:pt x="30350" y="10720"/>
                </a:lnTo>
                <a:lnTo>
                  <a:pt x="29160" y="10230"/>
                </a:lnTo>
                <a:lnTo>
                  <a:pt x="29030" y="10160"/>
                </a:lnTo>
                <a:lnTo>
                  <a:pt x="28910" y="10060"/>
                </a:lnTo>
                <a:lnTo>
                  <a:pt x="28830" y="10020"/>
                </a:lnTo>
                <a:lnTo>
                  <a:pt x="28660" y="10000"/>
                </a:lnTo>
                <a:lnTo>
                  <a:pt x="28590" y="9970"/>
                </a:lnTo>
                <a:lnTo>
                  <a:pt x="28550" y="9920"/>
                </a:lnTo>
                <a:lnTo>
                  <a:pt x="28460" y="9750"/>
                </a:lnTo>
                <a:lnTo>
                  <a:pt x="28450" y="9720"/>
                </a:lnTo>
                <a:lnTo>
                  <a:pt x="28330" y="9720"/>
                </a:lnTo>
                <a:lnTo>
                  <a:pt x="28180" y="9700"/>
                </a:lnTo>
                <a:lnTo>
                  <a:pt x="28040" y="9630"/>
                </a:lnTo>
                <a:lnTo>
                  <a:pt x="27960" y="9480"/>
                </a:lnTo>
                <a:lnTo>
                  <a:pt x="28000" y="9330"/>
                </a:lnTo>
                <a:lnTo>
                  <a:pt x="28110" y="9250"/>
                </a:lnTo>
                <a:lnTo>
                  <a:pt x="28230" y="9190"/>
                </a:lnTo>
                <a:lnTo>
                  <a:pt x="28340" y="9160"/>
                </a:lnTo>
                <a:lnTo>
                  <a:pt x="29300" y="9190"/>
                </a:lnTo>
                <a:lnTo>
                  <a:pt x="29620" y="9110"/>
                </a:lnTo>
                <a:lnTo>
                  <a:pt x="29840" y="9140"/>
                </a:lnTo>
                <a:lnTo>
                  <a:pt x="30100" y="9120"/>
                </a:lnTo>
                <a:lnTo>
                  <a:pt x="30260" y="9100"/>
                </a:lnTo>
                <a:lnTo>
                  <a:pt x="30480" y="9150"/>
                </a:lnTo>
                <a:lnTo>
                  <a:pt x="30670" y="9170"/>
                </a:lnTo>
                <a:lnTo>
                  <a:pt x="31100" y="9100"/>
                </a:lnTo>
                <a:lnTo>
                  <a:pt x="31440" y="8960"/>
                </a:lnTo>
                <a:lnTo>
                  <a:pt x="31530" y="8970"/>
                </a:lnTo>
                <a:lnTo>
                  <a:pt x="31620" y="8930"/>
                </a:lnTo>
                <a:lnTo>
                  <a:pt x="31780" y="8930"/>
                </a:lnTo>
                <a:lnTo>
                  <a:pt x="31870" y="8910"/>
                </a:lnTo>
                <a:lnTo>
                  <a:pt x="32000" y="8870"/>
                </a:lnTo>
                <a:lnTo>
                  <a:pt x="32110" y="8760"/>
                </a:lnTo>
                <a:lnTo>
                  <a:pt x="32190" y="8680"/>
                </a:lnTo>
                <a:lnTo>
                  <a:pt x="32260" y="8650"/>
                </a:lnTo>
                <a:lnTo>
                  <a:pt x="32250" y="8460"/>
                </a:lnTo>
                <a:lnTo>
                  <a:pt x="32290" y="8370"/>
                </a:lnTo>
                <a:lnTo>
                  <a:pt x="32270" y="8230"/>
                </a:lnTo>
                <a:lnTo>
                  <a:pt x="32340" y="7970"/>
                </a:lnTo>
                <a:lnTo>
                  <a:pt x="32330" y="7880"/>
                </a:lnTo>
                <a:lnTo>
                  <a:pt x="32270" y="7850"/>
                </a:lnTo>
                <a:lnTo>
                  <a:pt x="32280" y="7840"/>
                </a:lnTo>
                <a:lnTo>
                  <a:pt x="32290" y="7820"/>
                </a:lnTo>
                <a:lnTo>
                  <a:pt x="32300" y="7810"/>
                </a:lnTo>
                <a:lnTo>
                  <a:pt x="32330" y="7800"/>
                </a:lnTo>
                <a:lnTo>
                  <a:pt x="32370" y="7770"/>
                </a:lnTo>
                <a:lnTo>
                  <a:pt x="32390" y="7750"/>
                </a:lnTo>
                <a:lnTo>
                  <a:pt x="32500" y="7570"/>
                </a:lnTo>
                <a:lnTo>
                  <a:pt x="32570" y="7480"/>
                </a:lnTo>
                <a:lnTo>
                  <a:pt x="32620" y="7400"/>
                </a:lnTo>
                <a:lnTo>
                  <a:pt x="32650" y="7330"/>
                </a:lnTo>
                <a:lnTo>
                  <a:pt x="32660" y="7270"/>
                </a:lnTo>
                <a:lnTo>
                  <a:pt x="32730" y="6810"/>
                </a:lnTo>
                <a:lnTo>
                  <a:pt x="32710" y="6670"/>
                </a:lnTo>
                <a:lnTo>
                  <a:pt x="32580" y="6550"/>
                </a:lnTo>
                <a:lnTo>
                  <a:pt x="32260" y="6350"/>
                </a:lnTo>
                <a:lnTo>
                  <a:pt x="32210" y="6270"/>
                </a:lnTo>
                <a:lnTo>
                  <a:pt x="32210" y="6130"/>
                </a:lnTo>
                <a:lnTo>
                  <a:pt x="32310" y="5900"/>
                </a:lnTo>
                <a:lnTo>
                  <a:pt x="32310" y="5840"/>
                </a:lnTo>
                <a:lnTo>
                  <a:pt x="32270" y="5790"/>
                </a:lnTo>
                <a:lnTo>
                  <a:pt x="32160" y="5710"/>
                </a:lnTo>
                <a:lnTo>
                  <a:pt x="32030" y="5590"/>
                </a:lnTo>
                <a:lnTo>
                  <a:pt x="31890" y="5340"/>
                </a:lnTo>
                <a:lnTo>
                  <a:pt x="32000" y="5000"/>
                </a:lnTo>
                <a:lnTo>
                  <a:pt x="32020" y="4740"/>
                </a:lnTo>
                <a:lnTo>
                  <a:pt x="32030" y="4700"/>
                </a:lnTo>
                <a:lnTo>
                  <a:pt x="32030" y="4640"/>
                </a:lnTo>
                <a:lnTo>
                  <a:pt x="32020" y="4610"/>
                </a:lnTo>
                <a:lnTo>
                  <a:pt x="31920" y="4470"/>
                </a:lnTo>
                <a:lnTo>
                  <a:pt x="31780" y="4290"/>
                </a:lnTo>
                <a:lnTo>
                  <a:pt x="31720" y="4230"/>
                </a:lnTo>
                <a:lnTo>
                  <a:pt x="31660" y="4180"/>
                </a:lnTo>
                <a:lnTo>
                  <a:pt x="31600" y="4160"/>
                </a:lnTo>
                <a:lnTo>
                  <a:pt x="31500" y="4150"/>
                </a:lnTo>
                <a:lnTo>
                  <a:pt x="31470" y="4130"/>
                </a:lnTo>
                <a:lnTo>
                  <a:pt x="31460" y="4100"/>
                </a:lnTo>
                <a:lnTo>
                  <a:pt x="31480" y="4030"/>
                </a:lnTo>
                <a:lnTo>
                  <a:pt x="31500" y="4000"/>
                </a:lnTo>
                <a:lnTo>
                  <a:pt x="31500" y="3980"/>
                </a:lnTo>
                <a:lnTo>
                  <a:pt x="31510" y="3970"/>
                </a:lnTo>
                <a:lnTo>
                  <a:pt x="31560" y="3930"/>
                </a:lnTo>
                <a:lnTo>
                  <a:pt x="31730" y="3810"/>
                </a:lnTo>
                <a:lnTo>
                  <a:pt x="31800" y="3700"/>
                </a:lnTo>
                <a:lnTo>
                  <a:pt x="31840" y="3690"/>
                </a:lnTo>
                <a:lnTo>
                  <a:pt x="31860" y="3660"/>
                </a:lnTo>
                <a:lnTo>
                  <a:pt x="31860" y="3640"/>
                </a:lnTo>
                <a:lnTo>
                  <a:pt x="31820" y="3590"/>
                </a:lnTo>
                <a:lnTo>
                  <a:pt x="31750" y="3530"/>
                </a:lnTo>
                <a:lnTo>
                  <a:pt x="31740" y="3490"/>
                </a:lnTo>
                <a:lnTo>
                  <a:pt x="31760" y="3450"/>
                </a:lnTo>
                <a:lnTo>
                  <a:pt x="31820" y="3370"/>
                </a:lnTo>
                <a:lnTo>
                  <a:pt x="31860" y="3340"/>
                </a:lnTo>
                <a:lnTo>
                  <a:pt x="31900" y="3340"/>
                </a:lnTo>
                <a:lnTo>
                  <a:pt x="31980" y="3390"/>
                </a:lnTo>
                <a:lnTo>
                  <a:pt x="32010" y="3400"/>
                </a:lnTo>
                <a:lnTo>
                  <a:pt x="32020" y="3390"/>
                </a:lnTo>
                <a:lnTo>
                  <a:pt x="32020" y="3330"/>
                </a:lnTo>
                <a:lnTo>
                  <a:pt x="32000" y="3210"/>
                </a:lnTo>
                <a:lnTo>
                  <a:pt x="31900" y="2730"/>
                </a:lnTo>
                <a:lnTo>
                  <a:pt x="31980" y="2620"/>
                </a:lnTo>
                <a:lnTo>
                  <a:pt x="31990" y="2550"/>
                </a:lnTo>
                <a:lnTo>
                  <a:pt x="32210" y="2550"/>
                </a:lnTo>
                <a:lnTo>
                  <a:pt x="32340" y="2530"/>
                </a:lnTo>
                <a:lnTo>
                  <a:pt x="32450" y="2470"/>
                </a:lnTo>
                <a:lnTo>
                  <a:pt x="32550" y="2520"/>
                </a:lnTo>
                <a:lnTo>
                  <a:pt x="32640" y="2530"/>
                </a:lnTo>
                <a:lnTo>
                  <a:pt x="32740" y="2530"/>
                </a:lnTo>
                <a:lnTo>
                  <a:pt x="32860" y="2540"/>
                </a:lnTo>
                <a:lnTo>
                  <a:pt x="32910" y="2570"/>
                </a:lnTo>
                <a:lnTo>
                  <a:pt x="33060" y="2690"/>
                </a:lnTo>
                <a:lnTo>
                  <a:pt x="33240" y="2800"/>
                </a:lnTo>
                <a:lnTo>
                  <a:pt x="33270" y="2980"/>
                </a:lnTo>
                <a:lnTo>
                  <a:pt x="33240" y="3190"/>
                </a:lnTo>
                <a:lnTo>
                  <a:pt x="33200" y="3350"/>
                </a:lnTo>
                <a:lnTo>
                  <a:pt x="33150" y="3420"/>
                </a:lnTo>
                <a:lnTo>
                  <a:pt x="33100" y="3460"/>
                </a:lnTo>
                <a:lnTo>
                  <a:pt x="33100" y="3480"/>
                </a:lnTo>
                <a:lnTo>
                  <a:pt x="33200" y="3540"/>
                </a:lnTo>
                <a:lnTo>
                  <a:pt x="33300" y="3550"/>
                </a:lnTo>
                <a:lnTo>
                  <a:pt x="33390" y="3530"/>
                </a:lnTo>
                <a:lnTo>
                  <a:pt x="33520" y="3470"/>
                </a:lnTo>
                <a:lnTo>
                  <a:pt x="33550" y="3430"/>
                </a:lnTo>
                <a:lnTo>
                  <a:pt x="33600" y="3210"/>
                </a:lnTo>
                <a:lnTo>
                  <a:pt x="33630" y="3130"/>
                </a:lnTo>
                <a:lnTo>
                  <a:pt x="33700" y="3060"/>
                </a:lnTo>
                <a:lnTo>
                  <a:pt x="33760" y="3040"/>
                </a:lnTo>
                <a:lnTo>
                  <a:pt x="33840" y="3040"/>
                </a:lnTo>
                <a:lnTo>
                  <a:pt x="34550" y="2920"/>
                </a:lnTo>
                <a:lnTo>
                  <a:pt x="34640" y="2880"/>
                </a:lnTo>
                <a:lnTo>
                  <a:pt x="34730" y="2780"/>
                </a:lnTo>
                <a:lnTo>
                  <a:pt x="34940" y="2720"/>
                </a:lnTo>
                <a:lnTo>
                  <a:pt x="35330" y="2660"/>
                </a:lnTo>
                <a:lnTo>
                  <a:pt x="35460" y="2610"/>
                </a:lnTo>
                <a:lnTo>
                  <a:pt x="35770" y="2460"/>
                </a:lnTo>
                <a:lnTo>
                  <a:pt x="35980" y="2300"/>
                </a:lnTo>
                <a:lnTo>
                  <a:pt x="36350" y="2080"/>
                </a:lnTo>
                <a:lnTo>
                  <a:pt x="36490" y="2040"/>
                </a:lnTo>
                <a:lnTo>
                  <a:pt x="36640" y="2100"/>
                </a:lnTo>
                <a:lnTo>
                  <a:pt x="36520" y="2210"/>
                </a:lnTo>
                <a:lnTo>
                  <a:pt x="36290" y="2300"/>
                </a:lnTo>
                <a:lnTo>
                  <a:pt x="35910" y="2400"/>
                </a:lnTo>
                <a:lnTo>
                  <a:pt x="35450" y="2680"/>
                </a:lnTo>
                <a:lnTo>
                  <a:pt x="35330" y="2790"/>
                </a:lnTo>
                <a:lnTo>
                  <a:pt x="35330" y="2850"/>
                </a:lnTo>
                <a:lnTo>
                  <a:pt x="35710" y="2940"/>
                </a:lnTo>
                <a:lnTo>
                  <a:pt x="36190" y="3510"/>
                </a:lnTo>
                <a:lnTo>
                  <a:pt x="36490" y="3660"/>
                </a:lnTo>
                <a:lnTo>
                  <a:pt x="36650" y="3670"/>
                </a:lnTo>
                <a:lnTo>
                  <a:pt x="36730" y="3620"/>
                </a:lnTo>
                <a:lnTo>
                  <a:pt x="36780" y="3530"/>
                </a:lnTo>
                <a:lnTo>
                  <a:pt x="36910" y="3380"/>
                </a:lnTo>
                <a:lnTo>
                  <a:pt x="36950" y="3300"/>
                </a:lnTo>
                <a:lnTo>
                  <a:pt x="37040" y="3080"/>
                </a:lnTo>
                <a:lnTo>
                  <a:pt x="37080" y="3030"/>
                </a:lnTo>
                <a:lnTo>
                  <a:pt x="37180" y="3020"/>
                </a:lnTo>
                <a:lnTo>
                  <a:pt x="37350" y="2980"/>
                </a:lnTo>
                <a:lnTo>
                  <a:pt x="37400" y="2970"/>
                </a:lnTo>
                <a:lnTo>
                  <a:pt x="37750" y="3030"/>
                </a:lnTo>
                <a:lnTo>
                  <a:pt x="37810" y="3030"/>
                </a:lnTo>
                <a:lnTo>
                  <a:pt x="37840" y="3010"/>
                </a:lnTo>
                <a:lnTo>
                  <a:pt x="37860" y="3050"/>
                </a:lnTo>
                <a:lnTo>
                  <a:pt x="37860" y="3190"/>
                </a:lnTo>
                <a:lnTo>
                  <a:pt x="37930" y="3390"/>
                </a:lnTo>
                <a:lnTo>
                  <a:pt x="38080" y="3440"/>
                </a:lnTo>
                <a:lnTo>
                  <a:pt x="38270" y="3410"/>
                </a:lnTo>
                <a:lnTo>
                  <a:pt x="38440" y="3350"/>
                </a:lnTo>
                <a:lnTo>
                  <a:pt x="39760" y="3090"/>
                </a:lnTo>
                <a:lnTo>
                  <a:pt x="39970" y="3090"/>
                </a:lnTo>
                <a:lnTo>
                  <a:pt x="40360" y="3170"/>
                </a:lnTo>
                <a:lnTo>
                  <a:pt x="40570" y="3160"/>
                </a:lnTo>
                <a:lnTo>
                  <a:pt x="40750" y="3090"/>
                </a:lnTo>
                <a:lnTo>
                  <a:pt x="40900" y="2950"/>
                </a:lnTo>
                <a:lnTo>
                  <a:pt x="40950" y="2780"/>
                </a:lnTo>
                <a:lnTo>
                  <a:pt x="40800" y="2600"/>
                </a:lnTo>
                <a:lnTo>
                  <a:pt x="40900" y="2550"/>
                </a:lnTo>
                <a:lnTo>
                  <a:pt x="41020" y="2540"/>
                </a:lnTo>
                <a:lnTo>
                  <a:pt x="41120" y="2550"/>
                </a:lnTo>
                <a:lnTo>
                  <a:pt x="41210" y="2600"/>
                </a:lnTo>
                <a:lnTo>
                  <a:pt x="41210" y="2660"/>
                </a:lnTo>
                <a:lnTo>
                  <a:pt x="41140" y="2730"/>
                </a:lnTo>
                <a:lnTo>
                  <a:pt x="40910" y="3160"/>
                </a:lnTo>
                <a:lnTo>
                  <a:pt x="41150" y="3340"/>
                </a:lnTo>
                <a:lnTo>
                  <a:pt x="41160" y="3360"/>
                </a:lnTo>
                <a:close/>
                <a:moveTo>
                  <a:pt x="33060" y="12480"/>
                </a:moveTo>
                <a:lnTo>
                  <a:pt x="33120" y="12550"/>
                </a:lnTo>
                <a:lnTo>
                  <a:pt x="33140" y="12670"/>
                </a:lnTo>
                <a:lnTo>
                  <a:pt x="33080" y="12680"/>
                </a:lnTo>
                <a:lnTo>
                  <a:pt x="32990" y="12630"/>
                </a:lnTo>
                <a:lnTo>
                  <a:pt x="32900" y="12630"/>
                </a:lnTo>
                <a:lnTo>
                  <a:pt x="32850" y="12620"/>
                </a:lnTo>
                <a:lnTo>
                  <a:pt x="32810" y="12560"/>
                </a:lnTo>
                <a:lnTo>
                  <a:pt x="32790" y="12490"/>
                </a:lnTo>
                <a:lnTo>
                  <a:pt x="32790" y="12420"/>
                </a:lnTo>
                <a:lnTo>
                  <a:pt x="32840" y="12380"/>
                </a:lnTo>
                <a:lnTo>
                  <a:pt x="32940" y="12410"/>
                </a:lnTo>
                <a:lnTo>
                  <a:pt x="33020" y="12450"/>
                </a:lnTo>
                <a:lnTo>
                  <a:pt x="33060" y="12480"/>
                </a:lnTo>
                <a:close/>
                <a:moveTo>
                  <a:pt x="40530" y="2040"/>
                </a:moveTo>
                <a:lnTo>
                  <a:pt x="40550" y="2070"/>
                </a:lnTo>
                <a:lnTo>
                  <a:pt x="40570" y="2140"/>
                </a:lnTo>
                <a:lnTo>
                  <a:pt x="40550" y="2200"/>
                </a:lnTo>
                <a:lnTo>
                  <a:pt x="40510" y="2200"/>
                </a:lnTo>
                <a:lnTo>
                  <a:pt x="40480" y="2210"/>
                </a:lnTo>
                <a:lnTo>
                  <a:pt x="40470" y="2270"/>
                </a:lnTo>
                <a:lnTo>
                  <a:pt x="40430" y="2280"/>
                </a:lnTo>
                <a:lnTo>
                  <a:pt x="40330" y="2270"/>
                </a:lnTo>
                <a:lnTo>
                  <a:pt x="40270" y="2300"/>
                </a:lnTo>
                <a:lnTo>
                  <a:pt x="40250" y="2360"/>
                </a:lnTo>
                <a:lnTo>
                  <a:pt x="40230" y="2330"/>
                </a:lnTo>
                <a:lnTo>
                  <a:pt x="40220" y="2220"/>
                </a:lnTo>
                <a:lnTo>
                  <a:pt x="40300" y="2120"/>
                </a:lnTo>
                <a:lnTo>
                  <a:pt x="40450" y="2060"/>
                </a:lnTo>
                <a:lnTo>
                  <a:pt x="40530" y="2040"/>
                </a:lnTo>
                <a:close/>
                <a:moveTo>
                  <a:pt x="39630" y="2090"/>
                </a:moveTo>
                <a:lnTo>
                  <a:pt x="40160" y="2150"/>
                </a:lnTo>
                <a:lnTo>
                  <a:pt x="40170" y="2180"/>
                </a:lnTo>
                <a:lnTo>
                  <a:pt x="40160" y="2240"/>
                </a:lnTo>
                <a:lnTo>
                  <a:pt x="40110" y="2250"/>
                </a:lnTo>
                <a:lnTo>
                  <a:pt x="40050" y="2220"/>
                </a:lnTo>
                <a:lnTo>
                  <a:pt x="39990" y="2220"/>
                </a:lnTo>
                <a:lnTo>
                  <a:pt x="39950" y="2270"/>
                </a:lnTo>
                <a:lnTo>
                  <a:pt x="39920" y="2300"/>
                </a:lnTo>
                <a:lnTo>
                  <a:pt x="39740" y="2220"/>
                </a:lnTo>
                <a:lnTo>
                  <a:pt x="39640" y="2180"/>
                </a:lnTo>
                <a:lnTo>
                  <a:pt x="39580" y="2170"/>
                </a:lnTo>
                <a:lnTo>
                  <a:pt x="39430" y="2190"/>
                </a:lnTo>
                <a:lnTo>
                  <a:pt x="39340" y="2180"/>
                </a:lnTo>
                <a:lnTo>
                  <a:pt x="39100" y="2100"/>
                </a:lnTo>
                <a:lnTo>
                  <a:pt x="39020" y="2080"/>
                </a:lnTo>
                <a:lnTo>
                  <a:pt x="38950" y="1990"/>
                </a:lnTo>
                <a:lnTo>
                  <a:pt x="38900" y="1970"/>
                </a:lnTo>
                <a:lnTo>
                  <a:pt x="38940" y="1920"/>
                </a:lnTo>
                <a:lnTo>
                  <a:pt x="39100" y="1940"/>
                </a:lnTo>
                <a:lnTo>
                  <a:pt x="39340" y="2030"/>
                </a:lnTo>
                <a:lnTo>
                  <a:pt x="39630" y="2090"/>
                </a:lnTo>
                <a:close/>
                <a:moveTo>
                  <a:pt x="38760" y="1690"/>
                </a:moveTo>
                <a:lnTo>
                  <a:pt x="38800" y="1710"/>
                </a:lnTo>
                <a:lnTo>
                  <a:pt x="38820" y="1780"/>
                </a:lnTo>
                <a:lnTo>
                  <a:pt x="38760" y="1860"/>
                </a:lnTo>
                <a:lnTo>
                  <a:pt x="38660" y="1840"/>
                </a:lnTo>
                <a:lnTo>
                  <a:pt x="38570" y="1810"/>
                </a:lnTo>
                <a:lnTo>
                  <a:pt x="38470" y="1800"/>
                </a:lnTo>
                <a:lnTo>
                  <a:pt x="38370" y="1760"/>
                </a:lnTo>
                <a:lnTo>
                  <a:pt x="38330" y="1690"/>
                </a:lnTo>
                <a:lnTo>
                  <a:pt x="38300" y="1660"/>
                </a:lnTo>
                <a:lnTo>
                  <a:pt x="38220" y="1630"/>
                </a:lnTo>
                <a:lnTo>
                  <a:pt x="38280" y="1580"/>
                </a:lnTo>
                <a:lnTo>
                  <a:pt x="38470" y="1550"/>
                </a:lnTo>
                <a:lnTo>
                  <a:pt x="38700" y="1700"/>
                </a:lnTo>
                <a:lnTo>
                  <a:pt x="38760" y="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as Tuna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64370" y="24580"/>
                </a:moveTo>
                <a:lnTo>
                  <a:pt x="64490" y="23840"/>
                </a:lnTo>
                <a:lnTo>
                  <a:pt x="64920" y="23220"/>
                </a:lnTo>
                <a:lnTo>
                  <a:pt x="65120" y="23240"/>
                </a:lnTo>
                <a:lnTo>
                  <a:pt x="65630" y="23140"/>
                </a:lnTo>
                <a:lnTo>
                  <a:pt x="65760" y="23090"/>
                </a:lnTo>
                <a:lnTo>
                  <a:pt x="65830" y="23040"/>
                </a:lnTo>
                <a:lnTo>
                  <a:pt x="65820" y="22990"/>
                </a:lnTo>
                <a:lnTo>
                  <a:pt x="65820" y="22920"/>
                </a:lnTo>
                <a:lnTo>
                  <a:pt x="65830" y="22850"/>
                </a:lnTo>
                <a:lnTo>
                  <a:pt x="65870" y="22710"/>
                </a:lnTo>
                <a:lnTo>
                  <a:pt x="65870" y="22660"/>
                </a:lnTo>
                <a:lnTo>
                  <a:pt x="65870" y="22600"/>
                </a:lnTo>
                <a:lnTo>
                  <a:pt x="65850" y="22540"/>
                </a:lnTo>
                <a:lnTo>
                  <a:pt x="65850" y="22470"/>
                </a:lnTo>
                <a:lnTo>
                  <a:pt x="65920" y="22420"/>
                </a:lnTo>
                <a:lnTo>
                  <a:pt x="65970" y="22410"/>
                </a:lnTo>
                <a:lnTo>
                  <a:pt x="66020" y="22430"/>
                </a:lnTo>
                <a:lnTo>
                  <a:pt x="66060" y="22500"/>
                </a:lnTo>
                <a:lnTo>
                  <a:pt x="66100" y="22550"/>
                </a:lnTo>
                <a:lnTo>
                  <a:pt x="66140" y="22610"/>
                </a:lnTo>
                <a:lnTo>
                  <a:pt x="66170" y="22640"/>
                </a:lnTo>
                <a:lnTo>
                  <a:pt x="66220" y="22650"/>
                </a:lnTo>
                <a:lnTo>
                  <a:pt x="66310" y="22650"/>
                </a:lnTo>
                <a:lnTo>
                  <a:pt x="66360" y="22660"/>
                </a:lnTo>
                <a:lnTo>
                  <a:pt x="66420" y="22670"/>
                </a:lnTo>
                <a:lnTo>
                  <a:pt x="66450" y="22650"/>
                </a:lnTo>
                <a:lnTo>
                  <a:pt x="66460" y="22620"/>
                </a:lnTo>
                <a:lnTo>
                  <a:pt x="66460" y="22510"/>
                </a:lnTo>
                <a:lnTo>
                  <a:pt x="66510" y="22390"/>
                </a:lnTo>
                <a:lnTo>
                  <a:pt x="66590" y="22340"/>
                </a:lnTo>
                <a:lnTo>
                  <a:pt x="66760" y="22290"/>
                </a:lnTo>
                <a:lnTo>
                  <a:pt x="66890" y="22270"/>
                </a:lnTo>
                <a:lnTo>
                  <a:pt x="66910" y="22140"/>
                </a:lnTo>
                <a:lnTo>
                  <a:pt x="66930" y="22110"/>
                </a:lnTo>
                <a:lnTo>
                  <a:pt x="66950" y="22110"/>
                </a:lnTo>
                <a:lnTo>
                  <a:pt x="67060" y="22120"/>
                </a:lnTo>
                <a:lnTo>
                  <a:pt x="67170" y="22100"/>
                </a:lnTo>
                <a:lnTo>
                  <a:pt x="67330" y="22070"/>
                </a:lnTo>
                <a:lnTo>
                  <a:pt x="67380" y="22000"/>
                </a:lnTo>
                <a:lnTo>
                  <a:pt x="67410" y="21940"/>
                </a:lnTo>
                <a:lnTo>
                  <a:pt x="67420" y="21880"/>
                </a:lnTo>
                <a:lnTo>
                  <a:pt x="67450" y="21800"/>
                </a:lnTo>
                <a:lnTo>
                  <a:pt x="67450" y="21790"/>
                </a:lnTo>
                <a:lnTo>
                  <a:pt x="67430" y="21720"/>
                </a:lnTo>
                <a:lnTo>
                  <a:pt x="67430" y="21680"/>
                </a:lnTo>
                <a:lnTo>
                  <a:pt x="67430" y="21630"/>
                </a:lnTo>
                <a:lnTo>
                  <a:pt x="67440" y="21600"/>
                </a:lnTo>
                <a:lnTo>
                  <a:pt x="67470" y="21580"/>
                </a:lnTo>
                <a:lnTo>
                  <a:pt x="67590" y="21520"/>
                </a:lnTo>
                <a:lnTo>
                  <a:pt x="67650" y="21450"/>
                </a:lnTo>
                <a:lnTo>
                  <a:pt x="67680" y="21430"/>
                </a:lnTo>
                <a:lnTo>
                  <a:pt x="67690" y="21420"/>
                </a:lnTo>
                <a:lnTo>
                  <a:pt x="67700" y="21440"/>
                </a:lnTo>
                <a:lnTo>
                  <a:pt x="67710" y="21470"/>
                </a:lnTo>
                <a:lnTo>
                  <a:pt x="67720" y="21490"/>
                </a:lnTo>
                <a:lnTo>
                  <a:pt x="67760" y="21540"/>
                </a:lnTo>
                <a:lnTo>
                  <a:pt x="67780" y="21560"/>
                </a:lnTo>
                <a:lnTo>
                  <a:pt x="67850" y="21680"/>
                </a:lnTo>
                <a:lnTo>
                  <a:pt x="67870" y="21720"/>
                </a:lnTo>
                <a:lnTo>
                  <a:pt x="67880" y="21760"/>
                </a:lnTo>
                <a:lnTo>
                  <a:pt x="67870" y="21810"/>
                </a:lnTo>
                <a:lnTo>
                  <a:pt x="67880" y="21840"/>
                </a:lnTo>
                <a:lnTo>
                  <a:pt x="67900" y="21850"/>
                </a:lnTo>
                <a:lnTo>
                  <a:pt x="68050" y="21890"/>
                </a:lnTo>
                <a:lnTo>
                  <a:pt x="68190" y="21900"/>
                </a:lnTo>
                <a:lnTo>
                  <a:pt x="68260" y="21920"/>
                </a:lnTo>
                <a:lnTo>
                  <a:pt x="68300" y="21930"/>
                </a:lnTo>
                <a:lnTo>
                  <a:pt x="68320" y="21950"/>
                </a:lnTo>
                <a:lnTo>
                  <a:pt x="68320" y="21970"/>
                </a:lnTo>
                <a:lnTo>
                  <a:pt x="68310" y="22000"/>
                </a:lnTo>
                <a:lnTo>
                  <a:pt x="68260" y="22080"/>
                </a:lnTo>
                <a:lnTo>
                  <a:pt x="68250" y="22110"/>
                </a:lnTo>
                <a:lnTo>
                  <a:pt x="68250" y="22140"/>
                </a:lnTo>
                <a:lnTo>
                  <a:pt x="68280" y="22200"/>
                </a:lnTo>
                <a:lnTo>
                  <a:pt x="68360" y="22290"/>
                </a:lnTo>
                <a:lnTo>
                  <a:pt x="68450" y="22100"/>
                </a:lnTo>
                <a:lnTo>
                  <a:pt x="68500" y="22050"/>
                </a:lnTo>
                <a:lnTo>
                  <a:pt x="68550" y="22030"/>
                </a:lnTo>
                <a:lnTo>
                  <a:pt x="68590" y="22030"/>
                </a:lnTo>
                <a:lnTo>
                  <a:pt x="68630" y="22060"/>
                </a:lnTo>
                <a:lnTo>
                  <a:pt x="68720" y="22150"/>
                </a:lnTo>
                <a:lnTo>
                  <a:pt x="68770" y="22170"/>
                </a:lnTo>
                <a:lnTo>
                  <a:pt x="68840" y="22190"/>
                </a:lnTo>
                <a:lnTo>
                  <a:pt x="68910" y="22160"/>
                </a:lnTo>
                <a:lnTo>
                  <a:pt x="69150" y="21570"/>
                </a:lnTo>
                <a:lnTo>
                  <a:pt x="69270" y="21410"/>
                </a:lnTo>
                <a:lnTo>
                  <a:pt x="69370" y="21360"/>
                </a:lnTo>
                <a:lnTo>
                  <a:pt x="69440" y="21310"/>
                </a:lnTo>
                <a:lnTo>
                  <a:pt x="69490" y="21290"/>
                </a:lnTo>
                <a:lnTo>
                  <a:pt x="69730" y="21240"/>
                </a:lnTo>
                <a:lnTo>
                  <a:pt x="69790" y="21220"/>
                </a:lnTo>
                <a:lnTo>
                  <a:pt x="69890" y="21120"/>
                </a:lnTo>
                <a:lnTo>
                  <a:pt x="69950" y="21060"/>
                </a:lnTo>
                <a:lnTo>
                  <a:pt x="70260" y="20550"/>
                </a:lnTo>
                <a:lnTo>
                  <a:pt x="70220" y="19970"/>
                </a:lnTo>
                <a:lnTo>
                  <a:pt x="70230" y="19900"/>
                </a:lnTo>
                <a:lnTo>
                  <a:pt x="70270" y="19800"/>
                </a:lnTo>
                <a:lnTo>
                  <a:pt x="70740" y="19360"/>
                </a:lnTo>
                <a:lnTo>
                  <a:pt x="70760" y="19320"/>
                </a:lnTo>
                <a:lnTo>
                  <a:pt x="70740" y="19290"/>
                </a:lnTo>
                <a:lnTo>
                  <a:pt x="70690" y="19280"/>
                </a:lnTo>
                <a:lnTo>
                  <a:pt x="70370" y="19280"/>
                </a:lnTo>
                <a:lnTo>
                  <a:pt x="70330" y="19260"/>
                </a:lnTo>
                <a:lnTo>
                  <a:pt x="70290" y="19200"/>
                </a:lnTo>
                <a:lnTo>
                  <a:pt x="70250" y="19050"/>
                </a:lnTo>
                <a:lnTo>
                  <a:pt x="70260" y="18970"/>
                </a:lnTo>
                <a:lnTo>
                  <a:pt x="70310" y="18850"/>
                </a:lnTo>
                <a:lnTo>
                  <a:pt x="70380" y="18770"/>
                </a:lnTo>
                <a:lnTo>
                  <a:pt x="70510" y="18360"/>
                </a:lnTo>
                <a:lnTo>
                  <a:pt x="70680" y="18380"/>
                </a:lnTo>
                <a:lnTo>
                  <a:pt x="70870" y="18420"/>
                </a:lnTo>
                <a:lnTo>
                  <a:pt x="71030" y="18420"/>
                </a:lnTo>
                <a:lnTo>
                  <a:pt x="71250" y="18360"/>
                </a:lnTo>
                <a:lnTo>
                  <a:pt x="71360" y="18310"/>
                </a:lnTo>
                <a:lnTo>
                  <a:pt x="71600" y="18120"/>
                </a:lnTo>
                <a:lnTo>
                  <a:pt x="71730" y="18070"/>
                </a:lnTo>
                <a:lnTo>
                  <a:pt x="71800" y="18000"/>
                </a:lnTo>
                <a:lnTo>
                  <a:pt x="71820" y="17980"/>
                </a:lnTo>
                <a:lnTo>
                  <a:pt x="71950" y="18070"/>
                </a:lnTo>
                <a:lnTo>
                  <a:pt x="72250" y="18220"/>
                </a:lnTo>
                <a:lnTo>
                  <a:pt x="72720" y="18320"/>
                </a:lnTo>
                <a:lnTo>
                  <a:pt x="72830" y="18400"/>
                </a:lnTo>
                <a:lnTo>
                  <a:pt x="72770" y="18530"/>
                </a:lnTo>
                <a:lnTo>
                  <a:pt x="72940" y="18530"/>
                </a:lnTo>
                <a:lnTo>
                  <a:pt x="72890" y="18710"/>
                </a:lnTo>
                <a:lnTo>
                  <a:pt x="72820" y="18810"/>
                </a:lnTo>
                <a:lnTo>
                  <a:pt x="72720" y="18840"/>
                </a:lnTo>
                <a:lnTo>
                  <a:pt x="72420" y="18860"/>
                </a:lnTo>
                <a:lnTo>
                  <a:pt x="72300" y="18910"/>
                </a:lnTo>
                <a:lnTo>
                  <a:pt x="72220" y="18990"/>
                </a:lnTo>
                <a:lnTo>
                  <a:pt x="72190" y="19120"/>
                </a:lnTo>
                <a:lnTo>
                  <a:pt x="72310" y="19340"/>
                </a:lnTo>
                <a:lnTo>
                  <a:pt x="72730" y="19110"/>
                </a:lnTo>
                <a:lnTo>
                  <a:pt x="72710" y="19340"/>
                </a:lnTo>
                <a:lnTo>
                  <a:pt x="72790" y="19280"/>
                </a:lnTo>
                <a:lnTo>
                  <a:pt x="72830" y="19190"/>
                </a:lnTo>
                <a:lnTo>
                  <a:pt x="72850" y="19080"/>
                </a:lnTo>
                <a:lnTo>
                  <a:pt x="72880" y="18970"/>
                </a:lnTo>
                <a:lnTo>
                  <a:pt x="72830" y="18970"/>
                </a:lnTo>
                <a:lnTo>
                  <a:pt x="72940" y="18790"/>
                </a:lnTo>
                <a:lnTo>
                  <a:pt x="72980" y="18700"/>
                </a:lnTo>
                <a:lnTo>
                  <a:pt x="72990" y="18590"/>
                </a:lnTo>
                <a:lnTo>
                  <a:pt x="73510" y="18770"/>
                </a:lnTo>
                <a:lnTo>
                  <a:pt x="73560" y="18770"/>
                </a:lnTo>
                <a:lnTo>
                  <a:pt x="73620" y="18730"/>
                </a:lnTo>
                <a:lnTo>
                  <a:pt x="73660" y="18750"/>
                </a:lnTo>
                <a:lnTo>
                  <a:pt x="73800" y="18840"/>
                </a:lnTo>
                <a:lnTo>
                  <a:pt x="74030" y="18900"/>
                </a:lnTo>
                <a:lnTo>
                  <a:pt x="74120" y="18900"/>
                </a:lnTo>
                <a:lnTo>
                  <a:pt x="74250" y="18960"/>
                </a:lnTo>
                <a:lnTo>
                  <a:pt x="74360" y="19090"/>
                </a:lnTo>
                <a:lnTo>
                  <a:pt x="74410" y="19210"/>
                </a:lnTo>
                <a:lnTo>
                  <a:pt x="74350" y="19270"/>
                </a:lnTo>
                <a:lnTo>
                  <a:pt x="74210" y="19300"/>
                </a:lnTo>
                <a:lnTo>
                  <a:pt x="73740" y="19520"/>
                </a:lnTo>
                <a:lnTo>
                  <a:pt x="73780" y="19380"/>
                </a:lnTo>
                <a:lnTo>
                  <a:pt x="73700" y="19300"/>
                </a:lnTo>
                <a:lnTo>
                  <a:pt x="73620" y="19300"/>
                </a:lnTo>
                <a:lnTo>
                  <a:pt x="73630" y="19400"/>
                </a:lnTo>
                <a:lnTo>
                  <a:pt x="73590" y="19540"/>
                </a:lnTo>
                <a:lnTo>
                  <a:pt x="73700" y="19600"/>
                </a:lnTo>
                <a:lnTo>
                  <a:pt x="73870" y="19630"/>
                </a:lnTo>
                <a:lnTo>
                  <a:pt x="74000" y="19680"/>
                </a:lnTo>
                <a:lnTo>
                  <a:pt x="74130" y="19780"/>
                </a:lnTo>
                <a:lnTo>
                  <a:pt x="74270" y="19840"/>
                </a:lnTo>
                <a:lnTo>
                  <a:pt x="74430" y="19880"/>
                </a:lnTo>
                <a:lnTo>
                  <a:pt x="74610" y="19890"/>
                </a:lnTo>
                <a:lnTo>
                  <a:pt x="74610" y="19830"/>
                </a:lnTo>
                <a:lnTo>
                  <a:pt x="74430" y="19770"/>
                </a:lnTo>
                <a:lnTo>
                  <a:pt x="74370" y="19730"/>
                </a:lnTo>
                <a:lnTo>
                  <a:pt x="74320" y="19650"/>
                </a:lnTo>
                <a:lnTo>
                  <a:pt x="74270" y="19520"/>
                </a:lnTo>
                <a:lnTo>
                  <a:pt x="74270" y="19460"/>
                </a:lnTo>
                <a:lnTo>
                  <a:pt x="74430" y="19400"/>
                </a:lnTo>
                <a:lnTo>
                  <a:pt x="74580" y="19390"/>
                </a:lnTo>
                <a:lnTo>
                  <a:pt x="74780" y="19450"/>
                </a:lnTo>
                <a:lnTo>
                  <a:pt x="74970" y="19570"/>
                </a:lnTo>
                <a:lnTo>
                  <a:pt x="75070" y="19710"/>
                </a:lnTo>
                <a:lnTo>
                  <a:pt x="75130" y="19710"/>
                </a:lnTo>
                <a:lnTo>
                  <a:pt x="75130" y="19520"/>
                </a:lnTo>
                <a:lnTo>
                  <a:pt x="75180" y="19520"/>
                </a:lnTo>
                <a:lnTo>
                  <a:pt x="75150" y="19880"/>
                </a:lnTo>
                <a:lnTo>
                  <a:pt x="75060" y="20000"/>
                </a:lnTo>
                <a:lnTo>
                  <a:pt x="74610" y="20020"/>
                </a:lnTo>
                <a:lnTo>
                  <a:pt x="74610" y="20080"/>
                </a:lnTo>
                <a:lnTo>
                  <a:pt x="74780" y="20080"/>
                </a:lnTo>
                <a:lnTo>
                  <a:pt x="74700" y="20130"/>
                </a:lnTo>
                <a:lnTo>
                  <a:pt x="74670" y="20140"/>
                </a:lnTo>
                <a:lnTo>
                  <a:pt x="74730" y="20260"/>
                </a:lnTo>
                <a:lnTo>
                  <a:pt x="74820" y="20250"/>
                </a:lnTo>
                <a:lnTo>
                  <a:pt x="74910" y="20210"/>
                </a:lnTo>
                <a:lnTo>
                  <a:pt x="75010" y="20200"/>
                </a:lnTo>
                <a:lnTo>
                  <a:pt x="75080" y="20260"/>
                </a:lnTo>
                <a:lnTo>
                  <a:pt x="75170" y="20420"/>
                </a:lnTo>
                <a:lnTo>
                  <a:pt x="75250" y="20450"/>
                </a:lnTo>
                <a:lnTo>
                  <a:pt x="75290" y="20430"/>
                </a:lnTo>
                <a:lnTo>
                  <a:pt x="75350" y="20380"/>
                </a:lnTo>
                <a:lnTo>
                  <a:pt x="75400" y="20330"/>
                </a:lnTo>
                <a:lnTo>
                  <a:pt x="75420" y="20290"/>
                </a:lnTo>
                <a:lnTo>
                  <a:pt x="75440" y="20260"/>
                </a:lnTo>
                <a:lnTo>
                  <a:pt x="75480" y="20260"/>
                </a:lnTo>
                <a:lnTo>
                  <a:pt x="75540" y="20270"/>
                </a:lnTo>
                <a:lnTo>
                  <a:pt x="75580" y="20260"/>
                </a:lnTo>
                <a:lnTo>
                  <a:pt x="75830" y="20120"/>
                </a:lnTo>
                <a:lnTo>
                  <a:pt x="75930" y="20080"/>
                </a:lnTo>
                <a:lnTo>
                  <a:pt x="75800" y="20030"/>
                </a:lnTo>
                <a:lnTo>
                  <a:pt x="75520" y="20000"/>
                </a:lnTo>
                <a:lnTo>
                  <a:pt x="75420" y="19960"/>
                </a:lnTo>
                <a:lnTo>
                  <a:pt x="75320" y="19830"/>
                </a:lnTo>
                <a:lnTo>
                  <a:pt x="75290" y="19690"/>
                </a:lnTo>
                <a:lnTo>
                  <a:pt x="75350" y="19570"/>
                </a:lnTo>
                <a:lnTo>
                  <a:pt x="75500" y="19520"/>
                </a:lnTo>
                <a:lnTo>
                  <a:pt x="76510" y="19550"/>
                </a:lnTo>
                <a:lnTo>
                  <a:pt x="76710" y="19610"/>
                </a:lnTo>
                <a:lnTo>
                  <a:pt x="76830" y="19710"/>
                </a:lnTo>
                <a:lnTo>
                  <a:pt x="77100" y="19820"/>
                </a:lnTo>
                <a:lnTo>
                  <a:pt x="77130" y="19840"/>
                </a:lnTo>
                <a:lnTo>
                  <a:pt x="77120" y="19850"/>
                </a:lnTo>
                <a:lnTo>
                  <a:pt x="77090" y="20360"/>
                </a:lnTo>
                <a:lnTo>
                  <a:pt x="77030" y="20510"/>
                </a:lnTo>
                <a:lnTo>
                  <a:pt x="76980" y="20540"/>
                </a:lnTo>
                <a:lnTo>
                  <a:pt x="76950" y="20570"/>
                </a:lnTo>
                <a:lnTo>
                  <a:pt x="76910" y="20630"/>
                </a:lnTo>
                <a:lnTo>
                  <a:pt x="76900" y="20690"/>
                </a:lnTo>
                <a:lnTo>
                  <a:pt x="76930" y="20850"/>
                </a:lnTo>
                <a:lnTo>
                  <a:pt x="76920" y="20900"/>
                </a:lnTo>
                <a:lnTo>
                  <a:pt x="76870" y="20960"/>
                </a:lnTo>
                <a:lnTo>
                  <a:pt x="76650" y="21100"/>
                </a:lnTo>
                <a:lnTo>
                  <a:pt x="76460" y="21180"/>
                </a:lnTo>
                <a:lnTo>
                  <a:pt x="76090" y="21420"/>
                </a:lnTo>
                <a:lnTo>
                  <a:pt x="75950" y="21540"/>
                </a:lnTo>
                <a:lnTo>
                  <a:pt x="75910" y="21560"/>
                </a:lnTo>
                <a:lnTo>
                  <a:pt x="75700" y="21730"/>
                </a:lnTo>
                <a:lnTo>
                  <a:pt x="75540" y="21890"/>
                </a:lnTo>
                <a:lnTo>
                  <a:pt x="75440" y="22140"/>
                </a:lnTo>
                <a:lnTo>
                  <a:pt x="75420" y="22280"/>
                </a:lnTo>
                <a:lnTo>
                  <a:pt x="75390" y="22310"/>
                </a:lnTo>
                <a:lnTo>
                  <a:pt x="75330" y="22310"/>
                </a:lnTo>
                <a:lnTo>
                  <a:pt x="75290" y="22310"/>
                </a:lnTo>
                <a:lnTo>
                  <a:pt x="75240" y="22290"/>
                </a:lnTo>
                <a:lnTo>
                  <a:pt x="75160" y="22290"/>
                </a:lnTo>
                <a:lnTo>
                  <a:pt x="75050" y="22320"/>
                </a:lnTo>
                <a:lnTo>
                  <a:pt x="74610" y="22510"/>
                </a:lnTo>
                <a:lnTo>
                  <a:pt x="74470" y="22550"/>
                </a:lnTo>
                <a:lnTo>
                  <a:pt x="74410" y="22550"/>
                </a:lnTo>
                <a:lnTo>
                  <a:pt x="74360" y="22550"/>
                </a:lnTo>
                <a:lnTo>
                  <a:pt x="74320" y="22530"/>
                </a:lnTo>
                <a:lnTo>
                  <a:pt x="74280" y="22500"/>
                </a:lnTo>
                <a:lnTo>
                  <a:pt x="74190" y="22420"/>
                </a:lnTo>
                <a:lnTo>
                  <a:pt x="74090" y="22380"/>
                </a:lnTo>
                <a:lnTo>
                  <a:pt x="73990" y="22690"/>
                </a:lnTo>
                <a:lnTo>
                  <a:pt x="73990" y="23320"/>
                </a:lnTo>
                <a:lnTo>
                  <a:pt x="73980" y="23450"/>
                </a:lnTo>
                <a:lnTo>
                  <a:pt x="73950" y="23530"/>
                </a:lnTo>
                <a:lnTo>
                  <a:pt x="73800" y="23730"/>
                </a:lnTo>
                <a:lnTo>
                  <a:pt x="73740" y="23850"/>
                </a:lnTo>
                <a:lnTo>
                  <a:pt x="73710" y="23930"/>
                </a:lnTo>
                <a:lnTo>
                  <a:pt x="73700" y="24050"/>
                </a:lnTo>
                <a:lnTo>
                  <a:pt x="73700" y="24120"/>
                </a:lnTo>
                <a:lnTo>
                  <a:pt x="73720" y="24170"/>
                </a:lnTo>
                <a:lnTo>
                  <a:pt x="73810" y="24270"/>
                </a:lnTo>
                <a:lnTo>
                  <a:pt x="73860" y="24340"/>
                </a:lnTo>
                <a:lnTo>
                  <a:pt x="73890" y="24430"/>
                </a:lnTo>
                <a:lnTo>
                  <a:pt x="73880" y="24480"/>
                </a:lnTo>
                <a:lnTo>
                  <a:pt x="73860" y="24520"/>
                </a:lnTo>
                <a:lnTo>
                  <a:pt x="73780" y="24580"/>
                </a:lnTo>
                <a:lnTo>
                  <a:pt x="73700" y="24610"/>
                </a:lnTo>
                <a:lnTo>
                  <a:pt x="73360" y="24750"/>
                </a:lnTo>
                <a:lnTo>
                  <a:pt x="73320" y="24770"/>
                </a:lnTo>
                <a:lnTo>
                  <a:pt x="73180" y="24890"/>
                </a:lnTo>
                <a:lnTo>
                  <a:pt x="73090" y="24850"/>
                </a:lnTo>
                <a:lnTo>
                  <a:pt x="72940" y="24520"/>
                </a:lnTo>
                <a:lnTo>
                  <a:pt x="72860" y="24450"/>
                </a:lnTo>
                <a:lnTo>
                  <a:pt x="72740" y="24420"/>
                </a:lnTo>
                <a:lnTo>
                  <a:pt x="72550" y="24420"/>
                </a:lnTo>
                <a:lnTo>
                  <a:pt x="72190" y="24380"/>
                </a:lnTo>
                <a:lnTo>
                  <a:pt x="72020" y="24380"/>
                </a:lnTo>
                <a:lnTo>
                  <a:pt x="71950" y="24390"/>
                </a:lnTo>
                <a:lnTo>
                  <a:pt x="71600" y="24330"/>
                </a:lnTo>
                <a:lnTo>
                  <a:pt x="71410" y="24390"/>
                </a:lnTo>
                <a:lnTo>
                  <a:pt x="71290" y="24410"/>
                </a:lnTo>
                <a:lnTo>
                  <a:pt x="71180" y="24410"/>
                </a:lnTo>
                <a:lnTo>
                  <a:pt x="71040" y="24460"/>
                </a:lnTo>
                <a:lnTo>
                  <a:pt x="70960" y="24460"/>
                </a:lnTo>
                <a:lnTo>
                  <a:pt x="70910" y="24440"/>
                </a:lnTo>
                <a:lnTo>
                  <a:pt x="70790" y="24350"/>
                </a:lnTo>
                <a:lnTo>
                  <a:pt x="70480" y="24240"/>
                </a:lnTo>
                <a:lnTo>
                  <a:pt x="69660" y="24210"/>
                </a:lnTo>
                <a:lnTo>
                  <a:pt x="69460" y="24160"/>
                </a:lnTo>
                <a:lnTo>
                  <a:pt x="69440" y="24110"/>
                </a:lnTo>
                <a:lnTo>
                  <a:pt x="69410" y="24050"/>
                </a:lnTo>
                <a:lnTo>
                  <a:pt x="69350" y="24050"/>
                </a:lnTo>
                <a:lnTo>
                  <a:pt x="69290" y="24080"/>
                </a:lnTo>
                <a:lnTo>
                  <a:pt x="69160" y="24170"/>
                </a:lnTo>
                <a:lnTo>
                  <a:pt x="69100" y="24200"/>
                </a:lnTo>
                <a:lnTo>
                  <a:pt x="69070" y="24200"/>
                </a:lnTo>
                <a:lnTo>
                  <a:pt x="69040" y="24120"/>
                </a:lnTo>
                <a:lnTo>
                  <a:pt x="68990" y="24070"/>
                </a:lnTo>
                <a:lnTo>
                  <a:pt x="68960" y="24080"/>
                </a:lnTo>
                <a:lnTo>
                  <a:pt x="68940" y="24120"/>
                </a:lnTo>
                <a:lnTo>
                  <a:pt x="68930" y="24210"/>
                </a:lnTo>
                <a:lnTo>
                  <a:pt x="68910" y="24260"/>
                </a:lnTo>
                <a:lnTo>
                  <a:pt x="68890" y="24310"/>
                </a:lnTo>
                <a:lnTo>
                  <a:pt x="68810" y="24400"/>
                </a:lnTo>
                <a:lnTo>
                  <a:pt x="68780" y="24460"/>
                </a:lnTo>
                <a:lnTo>
                  <a:pt x="68760" y="24510"/>
                </a:lnTo>
                <a:lnTo>
                  <a:pt x="68750" y="24530"/>
                </a:lnTo>
                <a:lnTo>
                  <a:pt x="68730" y="24550"/>
                </a:lnTo>
                <a:lnTo>
                  <a:pt x="68690" y="24580"/>
                </a:lnTo>
                <a:lnTo>
                  <a:pt x="68560" y="24640"/>
                </a:lnTo>
                <a:lnTo>
                  <a:pt x="68530" y="24660"/>
                </a:lnTo>
                <a:lnTo>
                  <a:pt x="68470" y="24640"/>
                </a:lnTo>
                <a:lnTo>
                  <a:pt x="68230" y="24660"/>
                </a:lnTo>
                <a:lnTo>
                  <a:pt x="67970" y="24730"/>
                </a:lnTo>
                <a:lnTo>
                  <a:pt x="67750" y="24820"/>
                </a:lnTo>
                <a:lnTo>
                  <a:pt x="67640" y="24950"/>
                </a:lnTo>
                <a:lnTo>
                  <a:pt x="67560" y="24900"/>
                </a:lnTo>
                <a:lnTo>
                  <a:pt x="67510" y="24900"/>
                </a:lnTo>
                <a:lnTo>
                  <a:pt x="67470" y="24930"/>
                </a:lnTo>
                <a:lnTo>
                  <a:pt x="67410" y="24950"/>
                </a:lnTo>
                <a:lnTo>
                  <a:pt x="67320" y="24970"/>
                </a:lnTo>
                <a:lnTo>
                  <a:pt x="67270" y="25000"/>
                </a:lnTo>
                <a:lnTo>
                  <a:pt x="67210" y="25010"/>
                </a:lnTo>
                <a:lnTo>
                  <a:pt x="67120" y="25010"/>
                </a:lnTo>
                <a:lnTo>
                  <a:pt x="66970" y="24990"/>
                </a:lnTo>
                <a:lnTo>
                  <a:pt x="66540" y="24830"/>
                </a:lnTo>
                <a:lnTo>
                  <a:pt x="66220" y="25000"/>
                </a:lnTo>
                <a:lnTo>
                  <a:pt x="66140" y="25010"/>
                </a:lnTo>
                <a:lnTo>
                  <a:pt x="66020" y="24920"/>
                </a:lnTo>
                <a:lnTo>
                  <a:pt x="65960" y="24890"/>
                </a:lnTo>
                <a:lnTo>
                  <a:pt x="65900" y="24880"/>
                </a:lnTo>
                <a:lnTo>
                  <a:pt x="65650" y="24890"/>
                </a:lnTo>
                <a:lnTo>
                  <a:pt x="65590" y="24880"/>
                </a:lnTo>
                <a:lnTo>
                  <a:pt x="65420" y="24830"/>
                </a:lnTo>
                <a:lnTo>
                  <a:pt x="65370" y="24800"/>
                </a:lnTo>
                <a:lnTo>
                  <a:pt x="65340" y="24820"/>
                </a:lnTo>
                <a:lnTo>
                  <a:pt x="65230" y="24830"/>
                </a:lnTo>
                <a:lnTo>
                  <a:pt x="64820" y="24800"/>
                </a:lnTo>
                <a:lnTo>
                  <a:pt x="64670" y="24760"/>
                </a:lnTo>
                <a:lnTo>
                  <a:pt x="64450" y="24600"/>
                </a:lnTo>
                <a:lnTo>
                  <a:pt x="64370" y="2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ayabeque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31990" y="2550"/>
                </a:moveTo>
                <a:lnTo>
                  <a:pt x="31980" y="2620"/>
                </a:lnTo>
                <a:lnTo>
                  <a:pt x="31900" y="2730"/>
                </a:lnTo>
                <a:lnTo>
                  <a:pt x="32000" y="3210"/>
                </a:lnTo>
                <a:lnTo>
                  <a:pt x="32020" y="3330"/>
                </a:lnTo>
                <a:lnTo>
                  <a:pt x="32020" y="3390"/>
                </a:lnTo>
                <a:lnTo>
                  <a:pt x="32010" y="3400"/>
                </a:lnTo>
                <a:lnTo>
                  <a:pt x="31980" y="3390"/>
                </a:lnTo>
                <a:lnTo>
                  <a:pt x="31900" y="3340"/>
                </a:lnTo>
                <a:lnTo>
                  <a:pt x="31860" y="3340"/>
                </a:lnTo>
                <a:lnTo>
                  <a:pt x="31820" y="3370"/>
                </a:lnTo>
                <a:lnTo>
                  <a:pt x="31760" y="3450"/>
                </a:lnTo>
                <a:lnTo>
                  <a:pt x="31740" y="3490"/>
                </a:lnTo>
                <a:lnTo>
                  <a:pt x="31750" y="3530"/>
                </a:lnTo>
                <a:lnTo>
                  <a:pt x="31820" y="3590"/>
                </a:lnTo>
                <a:lnTo>
                  <a:pt x="31860" y="3640"/>
                </a:lnTo>
                <a:lnTo>
                  <a:pt x="31860" y="3660"/>
                </a:lnTo>
                <a:lnTo>
                  <a:pt x="31840" y="3690"/>
                </a:lnTo>
                <a:lnTo>
                  <a:pt x="31800" y="3700"/>
                </a:lnTo>
                <a:lnTo>
                  <a:pt x="31730" y="3810"/>
                </a:lnTo>
                <a:lnTo>
                  <a:pt x="31560" y="3930"/>
                </a:lnTo>
                <a:lnTo>
                  <a:pt x="31510" y="3970"/>
                </a:lnTo>
                <a:lnTo>
                  <a:pt x="31500" y="3980"/>
                </a:lnTo>
                <a:lnTo>
                  <a:pt x="31500" y="4000"/>
                </a:lnTo>
                <a:lnTo>
                  <a:pt x="31480" y="4030"/>
                </a:lnTo>
                <a:lnTo>
                  <a:pt x="31460" y="4100"/>
                </a:lnTo>
                <a:lnTo>
                  <a:pt x="31470" y="4130"/>
                </a:lnTo>
                <a:lnTo>
                  <a:pt x="31500" y="4150"/>
                </a:lnTo>
                <a:lnTo>
                  <a:pt x="31600" y="4160"/>
                </a:lnTo>
                <a:lnTo>
                  <a:pt x="31660" y="4180"/>
                </a:lnTo>
                <a:lnTo>
                  <a:pt x="31720" y="4230"/>
                </a:lnTo>
                <a:lnTo>
                  <a:pt x="31780" y="4290"/>
                </a:lnTo>
                <a:lnTo>
                  <a:pt x="31920" y="4470"/>
                </a:lnTo>
                <a:lnTo>
                  <a:pt x="32020" y="4610"/>
                </a:lnTo>
                <a:lnTo>
                  <a:pt x="32030" y="4640"/>
                </a:lnTo>
                <a:lnTo>
                  <a:pt x="32030" y="4700"/>
                </a:lnTo>
                <a:lnTo>
                  <a:pt x="32020" y="4740"/>
                </a:lnTo>
                <a:lnTo>
                  <a:pt x="32000" y="5000"/>
                </a:lnTo>
                <a:lnTo>
                  <a:pt x="31890" y="5340"/>
                </a:lnTo>
                <a:lnTo>
                  <a:pt x="32030" y="5590"/>
                </a:lnTo>
                <a:lnTo>
                  <a:pt x="32160" y="5710"/>
                </a:lnTo>
                <a:lnTo>
                  <a:pt x="32270" y="5790"/>
                </a:lnTo>
                <a:lnTo>
                  <a:pt x="32310" y="5840"/>
                </a:lnTo>
                <a:lnTo>
                  <a:pt x="32310" y="5900"/>
                </a:lnTo>
                <a:lnTo>
                  <a:pt x="32210" y="6130"/>
                </a:lnTo>
                <a:lnTo>
                  <a:pt x="32210" y="6270"/>
                </a:lnTo>
                <a:lnTo>
                  <a:pt x="32260" y="6350"/>
                </a:lnTo>
                <a:lnTo>
                  <a:pt x="32580" y="6550"/>
                </a:lnTo>
                <a:lnTo>
                  <a:pt x="32710" y="6670"/>
                </a:lnTo>
                <a:lnTo>
                  <a:pt x="32730" y="6810"/>
                </a:lnTo>
                <a:lnTo>
                  <a:pt x="32660" y="7270"/>
                </a:lnTo>
                <a:lnTo>
                  <a:pt x="32650" y="7330"/>
                </a:lnTo>
                <a:lnTo>
                  <a:pt x="32620" y="7400"/>
                </a:lnTo>
                <a:lnTo>
                  <a:pt x="32570" y="7480"/>
                </a:lnTo>
                <a:lnTo>
                  <a:pt x="32500" y="7570"/>
                </a:lnTo>
                <a:lnTo>
                  <a:pt x="32390" y="7750"/>
                </a:lnTo>
                <a:lnTo>
                  <a:pt x="32370" y="7770"/>
                </a:lnTo>
                <a:lnTo>
                  <a:pt x="32330" y="7800"/>
                </a:lnTo>
                <a:lnTo>
                  <a:pt x="32300" y="7810"/>
                </a:lnTo>
                <a:lnTo>
                  <a:pt x="32290" y="7820"/>
                </a:lnTo>
                <a:lnTo>
                  <a:pt x="32280" y="7840"/>
                </a:lnTo>
                <a:lnTo>
                  <a:pt x="32270" y="7850"/>
                </a:lnTo>
                <a:lnTo>
                  <a:pt x="32210" y="7830"/>
                </a:lnTo>
                <a:lnTo>
                  <a:pt x="32090" y="7830"/>
                </a:lnTo>
                <a:lnTo>
                  <a:pt x="31860" y="7630"/>
                </a:lnTo>
                <a:lnTo>
                  <a:pt x="31700" y="7500"/>
                </a:lnTo>
                <a:lnTo>
                  <a:pt x="31410" y="7280"/>
                </a:lnTo>
                <a:lnTo>
                  <a:pt x="31110" y="7170"/>
                </a:lnTo>
                <a:lnTo>
                  <a:pt x="30370" y="6900"/>
                </a:lnTo>
                <a:lnTo>
                  <a:pt x="30070" y="6910"/>
                </a:lnTo>
                <a:lnTo>
                  <a:pt x="29400" y="6970"/>
                </a:lnTo>
                <a:lnTo>
                  <a:pt x="28510" y="7130"/>
                </a:lnTo>
                <a:lnTo>
                  <a:pt x="28230" y="7010"/>
                </a:lnTo>
                <a:lnTo>
                  <a:pt x="27660" y="6850"/>
                </a:lnTo>
                <a:lnTo>
                  <a:pt x="27030" y="6850"/>
                </a:lnTo>
                <a:lnTo>
                  <a:pt x="26670" y="6890"/>
                </a:lnTo>
                <a:lnTo>
                  <a:pt x="26490" y="6910"/>
                </a:lnTo>
                <a:lnTo>
                  <a:pt x="26310" y="6890"/>
                </a:lnTo>
                <a:lnTo>
                  <a:pt x="26040" y="6820"/>
                </a:lnTo>
                <a:lnTo>
                  <a:pt x="26070" y="6630"/>
                </a:lnTo>
                <a:lnTo>
                  <a:pt x="26050" y="6510"/>
                </a:lnTo>
                <a:lnTo>
                  <a:pt x="25940" y="6440"/>
                </a:lnTo>
                <a:lnTo>
                  <a:pt x="25830" y="6380"/>
                </a:lnTo>
                <a:lnTo>
                  <a:pt x="25660" y="6140"/>
                </a:lnTo>
                <a:lnTo>
                  <a:pt x="25490" y="5790"/>
                </a:lnTo>
                <a:lnTo>
                  <a:pt x="25490" y="5450"/>
                </a:lnTo>
                <a:lnTo>
                  <a:pt x="25560" y="5150"/>
                </a:lnTo>
                <a:lnTo>
                  <a:pt x="25660" y="4930"/>
                </a:lnTo>
                <a:lnTo>
                  <a:pt x="25660" y="4690"/>
                </a:lnTo>
                <a:lnTo>
                  <a:pt x="25670" y="4370"/>
                </a:lnTo>
                <a:lnTo>
                  <a:pt x="25810" y="4310"/>
                </a:lnTo>
                <a:lnTo>
                  <a:pt x="25870" y="4300"/>
                </a:lnTo>
                <a:lnTo>
                  <a:pt x="25930" y="4330"/>
                </a:lnTo>
                <a:lnTo>
                  <a:pt x="26020" y="4450"/>
                </a:lnTo>
                <a:lnTo>
                  <a:pt x="26070" y="4460"/>
                </a:lnTo>
                <a:lnTo>
                  <a:pt x="26130" y="4430"/>
                </a:lnTo>
                <a:lnTo>
                  <a:pt x="26240" y="4330"/>
                </a:lnTo>
                <a:lnTo>
                  <a:pt x="26270" y="4270"/>
                </a:lnTo>
                <a:lnTo>
                  <a:pt x="26340" y="4190"/>
                </a:lnTo>
                <a:lnTo>
                  <a:pt x="26670" y="4220"/>
                </a:lnTo>
                <a:lnTo>
                  <a:pt x="26890" y="4210"/>
                </a:lnTo>
                <a:lnTo>
                  <a:pt x="26980" y="4250"/>
                </a:lnTo>
                <a:lnTo>
                  <a:pt x="27060" y="4260"/>
                </a:lnTo>
                <a:lnTo>
                  <a:pt x="27160" y="4260"/>
                </a:lnTo>
                <a:lnTo>
                  <a:pt x="27240" y="4230"/>
                </a:lnTo>
                <a:lnTo>
                  <a:pt x="27290" y="4160"/>
                </a:lnTo>
                <a:lnTo>
                  <a:pt x="27350" y="4040"/>
                </a:lnTo>
                <a:lnTo>
                  <a:pt x="27640" y="3720"/>
                </a:lnTo>
                <a:lnTo>
                  <a:pt x="27640" y="3690"/>
                </a:lnTo>
                <a:lnTo>
                  <a:pt x="27630" y="3650"/>
                </a:lnTo>
                <a:lnTo>
                  <a:pt x="27560" y="3500"/>
                </a:lnTo>
                <a:lnTo>
                  <a:pt x="27550" y="3420"/>
                </a:lnTo>
                <a:lnTo>
                  <a:pt x="27550" y="3360"/>
                </a:lnTo>
                <a:lnTo>
                  <a:pt x="27570" y="3280"/>
                </a:lnTo>
                <a:lnTo>
                  <a:pt x="27580" y="3240"/>
                </a:lnTo>
                <a:lnTo>
                  <a:pt x="27580" y="3190"/>
                </a:lnTo>
                <a:lnTo>
                  <a:pt x="27560" y="3160"/>
                </a:lnTo>
                <a:lnTo>
                  <a:pt x="27560" y="3130"/>
                </a:lnTo>
                <a:lnTo>
                  <a:pt x="27570" y="3120"/>
                </a:lnTo>
                <a:lnTo>
                  <a:pt x="27620" y="3120"/>
                </a:lnTo>
                <a:lnTo>
                  <a:pt x="27660" y="3170"/>
                </a:lnTo>
                <a:lnTo>
                  <a:pt x="27720" y="3250"/>
                </a:lnTo>
                <a:lnTo>
                  <a:pt x="27750" y="3260"/>
                </a:lnTo>
                <a:lnTo>
                  <a:pt x="27800" y="3230"/>
                </a:lnTo>
                <a:lnTo>
                  <a:pt x="27850" y="3170"/>
                </a:lnTo>
                <a:lnTo>
                  <a:pt x="27900" y="3060"/>
                </a:lnTo>
                <a:lnTo>
                  <a:pt x="27910" y="3010"/>
                </a:lnTo>
                <a:lnTo>
                  <a:pt x="27920" y="2980"/>
                </a:lnTo>
                <a:lnTo>
                  <a:pt x="27950" y="2950"/>
                </a:lnTo>
                <a:lnTo>
                  <a:pt x="27980" y="2940"/>
                </a:lnTo>
                <a:lnTo>
                  <a:pt x="28060" y="2980"/>
                </a:lnTo>
                <a:lnTo>
                  <a:pt x="28110" y="3010"/>
                </a:lnTo>
                <a:lnTo>
                  <a:pt x="28400" y="3360"/>
                </a:lnTo>
                <a:lnTo>
                  <a:pt x="28480" y="3210"/>
                </a:lnTo>
                <a:lnTo>
                  <a:pt x="28500" y="3060"/>
                </a:lnTo>
                <a:lnTo>
                  <a:pt x="28500" y="3020"/>
                </a:lnTo>
                <a:lnTo>
                  <a:pt x="28530" y="2990"/>
                </a:lnTo>
                <a:lnTo>
                  <a:pt x="28570" y="2950"/>
                </a:lnTo>
                <a:lnTo>
                  <a:pt x="28580" y="2910"/>
                </a:lnTo>
                <a:lnTo>
                  <a:pt x="28560" y="2830"/>
                </a:lnTo>
                <a:lnTo>
                  <a:pt x="28550" y="2780"/>
                </a:lnTo>
                <a:lnTo>
                  <a:pt x="28570" y="2750"/>
                </a:lnTo>
                <a:lnTo>
                  <a:pt x="28650" y="2740"/>
                </a:lnTo>
                <a:lnTo>
                  <a:pt x="28700" y="2710"/>
                </a:lnTo>
                <a:lnTo>
                  <a:pt x="28550" y="2530"/>
                </a:lnTo>
                <a:lnTo>
                  <a:pt x="28510" y="2450"/>
                </a:lnTo>
                <a:lnTo>
                  <a:pt x="28520" y="2360"/>
                </a:lnTo>
                <a:lnTo>
                  <a:pt x="28490" y="2270"/>
                </a:lnTo>
                <a:lnTo>
                  <a:pt x="28590" y="2240"/>
                </a:lnTo>
                <a:lnTo>
                  <a:pt x="28790" y="2220"/>
                </a:lnTo>
                <a:lnTo>
                  <a:pt x="28870" y="2200"/>
                </a:lnTo>
                <a:lnTo>
                  <a:pt x="28970" y="2160"/>
                </a:lnTo>
                <a:lnTo>
                  <a:pt x="29060" y="2150"/>
                </a:lnTo>
                <a:lnTo>
                  <a:pt x="29140" y="2190"/>
                </a:lnTo>
                <a:lnTo>
                  <a:pt x="29450" y="2410"/>
                </a:lnTo>
                <a:lnTo>
                  <a:pt x="29700" y="2490"/>
                </a:lnTo>
                <a:lnTo>
                  <a:pt x="30240" y="2540"/>
                </a:lnTo>
                <a:lnTo>
                  <a:pt x="30490" y="2600"/>
                </a:lnTo>
                <a:lnTo>
                  <a:pt x="30680" y="2540"/>
                </a:lnTo>
                <a:lnTo>
                  <a:pt x="31990" y="2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iudad de la Haban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28490" y="2270"/>
                </a:moveTo>
                <a:lnTo>
                  <a:pt x="28520" y="2360"/>
                </a:lnTo>
                <a:lnTo>
                  <a:pt x="28510" y="2450"/>
                </a:lnTo>
                <a:lnTo>
                  <a:pt x="28550" y="2530"/>
                </a:lnTo>
                <a:lnTo>
                  <a:pt x="28700" y="2710"/>
                </a:lnTo>
                <a:lnTo>
                  <a:pt x="28650" y="2740"/>
                </a:lnTo>
                <a:lnTo>
                  <a:pt x="28570" y="2750"/>
                </a:lnTo>
                <a:lnTo>
                  <a:pt x="28550" y="2780"/>
                </a:lnTo>
                <a:lnTo>
                  <a:pt x="28560" y="2830"/>
                </a:lnTo>
                <a:lnTo>
                  <a:pt x="28580" y="2910"/>
                </a:lnTo>
                <a:lnTo>
                  <a:pt x="28570" y="2950"/>
                </a:lnTo>
                <a:lnTo>
                  <a:pt x="28530" y="2990"/>
                </a:lnTo>
                <a:lnTo>
                  <a:pt x="28500" y="3020"/>
                </a:lnTo>
                <a:lnTo>
                  <a:pt x="28500" y="3060"/>
                </a:lnTo>
                <a:lnTo>
                  <a:pt x="28480" y="3210"/>
                </a:lnTo>
                <a:lnTo>
                  <a:pt x="28400" y="3360"/>
                </a:lnTo>
                <a:lnTo>
                  <a:pt x="28110" y="3010"/>
                </a:lnTo>
                <a:lnTo>
                  <a:pt x="28060" y="2980"/>
                </a:lnTo>
                <a:lnTo>
                  <a:pt x="27980" y="2940"/>
                </a:lnTo>
                <a:lnTo>
                  <a:pt x="27950" y="2950"/>
                </a:lnTo>
                <a:lnTo>
                  <a:pt x="27920" y="2980"/>
                </a:lnTo>
                <a:lnTo>
                  <a:pt x="27910" y="3010"/>
                </a:lnTo>
                <a:lnTo>
                  <a:pt x="27900" y="3060"/>
                </a:lnTo>
                <a:lnTo>
                  <a:pt x="27850" y="3170"/>
                </a:lnTo>
                <a:lnTo>
                  <a:pt x="27800" y="3230"/>
                </a:lnTo>
                <a:lnTo>
                  <a:pt x="27750" y="3260"/>
                </a:lnTo>
                <a:lnTo>
                  <a:pt x="27720" y="3250"/>
                </a:lnTo>
                <a:lnTo>
                  <a:pt x="27660" y="3170"/>
                </a:lnTo>
                <a:lnTo>
                  <a:pt x="27620" y="3120"/>
                </a:lnTo>
                <a:lnTo>
                  <a:pt x="27570" y="3120"/>
                </a:lnTo>
                <a:lnTo>
                  <a:pt x="27560" y="3130"/>
                </a:lnTo>
                <a:lnTo>
                  <a:pt x="27560" y="3160"/>
                </a:lnTo>
                <a:lnTo>
                  <a:pt x="27580" y="3190"/>
                </a:lnTo>
                <a:lnTo>
                  <a:pt x="27580" y="3240"/>
                </a:lnTo>
                <a:lnTo>
                  <a:pt x="27570" y="3280"/>
                </a:lnTo>
                <a:lnTo>
                  <a:pt x="27550" y="3360"/>
                </a:lnTo>
                <a:lnTo>
                  <a:pt x="27550" y="3420"/>
                </a:lnTo>
                <a:lnTo>
                  <a:pt x="27560" y="3500"/>
                </a:lnTo>
                <a:lnTo>
                  <a:pt x="27630" y="3650"/>
                </a:lnTo>
                <a:lnTo>
                  <a:pt x="27640" y="3690"/>
                </a:lnTo>
                <a:lnTo>
                  <a:pt x="27640" y="3720"/>
                </a:lnTo>
                <a:lnTo>
                  <a:pt x="27350" y="4040"/>
                </a:lnTo>
                <a:lnTo>
                  <a:pt x="27290" y="4160"/>
                </a:lnTo>
                <a:lnTo>
                  <a:pt x="27240" y="4230"/>
                </a:lnTo>
                <a:lnTo>
                  <a:pt x="27160" y="4260"/>
                </a:lnTo>
                <a:lnTo>
                  <a:pt x="27060" y="4260"/>
                </a:lnTo>
                <a:lnTo>
                  <a:pt x="26980" y="4250"/>
                </a:lnTo>
                <a:lnTo>
                  <a:pt x="26890" y="4210"/>
                </a:lnTo>
                <a:lnTo>
                  <a:pt x="26670" y="4220"/>
                </a:lnTo>
                <a:lnTo>
                  <a:pt x="26340" y="4190"/>
                </a:lnTo>
                <a:lnTo>
                  <a:pt x="26270" y="4270"/>
                </a:lnTo>
                <a:lnTo>
                  <a:pt x="26240" y="4330"/>
                </a:lnTo>
                <a:lnTo>
                  <a:pt x="26130" y="4430"/>
                </a:lnTo>
                <a:lnTo>
                  <a:pt x="26070" y="4460"/>
                </a:lnTo>
                <a:lnTo>
                  <a:pt x="26020" y="4450"/>
                </a:lnTo>
                <a:lnTo>
                  <a:pt x="25930" y="4330"/>
                </a:lnTo>
                <a:lnTo>
                  <a:pt x="25870" y="4300"/>
                </a:lnTo>
                <a:lnTo>
                  <a:pt x="25810" y="4310"/>
                </a:lnTo>
                <a:lnTo>
                  <a:pt x="25670" y="4370"/>
                </a:lnTo>
                <a:lnTo>
                  <a:pt x="25590" y="4070"/>
                </a:lnTo>
                <a:lnTo>
                  <a:pt x="25580" y="4040"/>
                </a:lnTo>
                <a:lnTo>
                  <a:pt x="25550" y="4020"/>
                </a:lnTo>
                <a:lnTo>
                  <a:pt x="25530" y="4030"/>
                </a:lnTo>
                <a:lnTo>
                  <a:pt x="25510" y="4030"/>
                </a:lnTo>
                <a:lnTo>
                  <a:pt x="25200" y="3900"/>
                </a:lnTo>
                <a:lnTo>
                  <a:pt x="25140" y="3850"/>
                </a:lnTo>
                <a:lnTo>
                  <a:pt x="25110" y="3810"/>
                </a:lnTo>
                <a:lnTo>
                  <a:pt x="25120" y="3790"/>
                </a:lnTo>
                <a:lnTo>
                  <a:pt x="25280" y="3650"/>
                </a:lnTo>
                <a:lnTo>
                  <a:pt x="25350" y="3540"/>
                </a:lnTo>
                <a:lnTo>
                  <a:pt x="25340" y="3460"/>
                </a:lnTo>
                <a:lnTo>
                  <a:pt x="25260" y="3350"/>
                </a:lnTo>
                <a:lnTo>
                  <a:pt x="25190" y="3330"/>
                </a:lnTo>
                <a:lnTo>
                  <a:pt x="25130" y="3340"/>
                </a:lnTo>
                <a:lnTo>
                  <a:pt x="25090" y="3380"/>
                </a:lnTo>
                <a:lnTo>
                  <a:pt x="24990" y="3440"/>
                </a:lnTo>
                <a:lnTo>
                  <a:pt x="24840" y="3370"/>
                </a:lnTo>
                <a:lnTo>
                  <a:pt x="24810" y="3310"/>
                </a:lnTo>
                <a:lnTo>
                  <a:pt x="24860" y="3280"/>
                </a:lnTo>
                <a:lnTo>
                  <a:pt x="25050" y="3220"/>
                </a:lnTo>
                <a:lnTo>
                  <a:pt x="25100" y="3190"/>
                </a:lnTo>
                <a:lnTo>
                  <a:pt x="25180" y="3060"/>
                </a:lnTo>
                <a:lnTo>
                  <a:pt x="25220" y="3030"/>
                </a:lnTo>
                <a:lnTo>
                  <a:pt x="25320" y="3020"/>
                </a:lnTo>
                <a:lnTo>
                  <a:pt x="25400" y="2990"/>
                </a:lnTo>
                <a:lnTo>
                  <a:pt x="25540" y="2910"/>
                </a:lnTo>
                <a:lnTo>
                  <a:pt x="25790" y="2710"/>
                </a:lnTo>
                <a:lnTo>
                  <a:pt x="25920" y="2630"/>
                </a:lnTo>
                <a:lnTo>
                  <a:pt x="26250" y="2580"/>
                </a:lnTo>
                <a:lnTo>
                  <a:pt x="26640" y="2410"/>
                </a:lnTo>
                <a:lnTo>
                  <a:pt x="27230" y="2320"/>
                </a:lnTo>
                <a:lnTo>
                  <a:pt x="27490" y="2210"/>
                </a:lnTo>
                <a:lnTo>
                  <a:pt x="28070" y="2350"/>
                </a:lnTo>
                <a:lnTo>
                  <a:pt x="28260" y="2330"/>
                </a:lnTo>
                <a:lnTo>
                  <a:pt x="28490" y="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Artemis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25670" y="4370"/>
                </a:moveTo>
                <a:lnTo>
                  <a:pt x="25660" y="4690"/>
                </a:lnTo>
                <a:lnTo>
                  <a:pt x="25660" y="4930"/>
                </a:lnTo>
                <a:lnTo>
                  <a:pt x="25560" y="5150"/>
                </a:lnTo>
                <a:lnTo>
                  <a:pt x="25490" y="5450"/>
                </a:lnTo>
                <a:lnTo>
                  <a:pt x="25490" y="5790"/>
                </a:lnTo>
                <a:lnTo>
                  <a:pt x="25660" y="6140"/>
                </a:lnTo>
                <a:lnTo>
                  <a:pt x="25830" y="6380"/>
                </a:lnTo>
                <a:lnTo>
                  <a:pt x="25940" y="6440"/>
                </a:lnTo>
                <a:lnTo>
                  <a:pt x="26050" y="6510"/>
                </a:lnTo>
                <a:lnTo>
                  <a:pt x="26070" y="6630"/>
                </a:lnTo>
                <a:lnTo>
                  <a:pt x="26040" y="6820"/>
                </a:lnTo>
                <a:lnTo>
                  <a:pt x="25490" y="6900"/>
                </a:lnTo>
                <a:lnTo>
                  <a:pt x="25050" y="6790"/>
                </a:lnTo>
                <a:lnTo>
                  <a:pt x="24950" y="6810"/>
                </a:lnTo>
                <a:lnTo>
                  <a:pt x="24790" y="6890"/>
                </a:lnTo>
                <a:lnTo>
                  <a:pt x="24710" y="6910"/>
                </a:lnTo>
                <a:lnTo>
                  <a:pt x="24310" y="6830"/>
                </a:lnTo>
                <a:lnTo>
                  <a:pt x="24020" y="6900"/>
                </a:lnTo>
                <a:lnTo>
                  <a:pt x="23130" y="6660"/>
                </a:lnTo>
                <a:lnTo>
                  <a:pt x="22950" y="6660"/>
                </a:lnTo>
                <a:lnTo>
                  <a:pt x="22770" y="6750"/>
                </a:lnTo>
                <a:lnTo>
                  <a:pt x="22690" y="6900"/>
                </a:lnTo>
                <a:lnTo>
                  <a:pt x="22660" y="7080"/>
                </a:lnTo>
                <a:lnTo>
                  <a:pt x="22660" y="7260"/>
                </a:lnTo>
                <a:lnTo>
                  <a:pt x="22610" y="7420"/>
                </a:lnTo>
                <a:lnTo>
                  <a:pt x="22480" y="7510"/>
                </a:lnTo>
                <a:lnTo>
                  <a:pt x="22410" y="7530"/>
                </a:lnTo>
                <a:lnTo>
                  <a:pt x="22400" y="7500"/>
                </a:lnTo>
                <a:lnTo>
                  <a:pt x="22380" y="7440"/>
                </a:lnTo>
                <a:lnTo>
                  <a:pt x="22310" y="7340"/>
                </a:lnTo>
                <a:lnTo>
                  <a:pt x="22030" y="7030"/>
                </a:lnTo>
                <a:lnTo>
                  <a:pt x="21990" y="6960"/>
                </a:lnTo>
                <a:lnTo>
                  <a:pt x="21830" y="6570"/>
                </a:lnTo>
                <a:lnTo>
                  <a:pt x="21770" y="6460"/>
                </a:lnTo>
                <a:lnTo>
                  <a:pt x="21710" y="6380"/>
                </a:lnTo>
                <a:lnTo>
                  <a:pt x="21660" y="6350"/>
                </a:lnTo>
                <a:lnTo>
                  <a:pt x="21590" y="6300"/>
                </a:lnTo>
                <a:lnTo>
                  <a:pt x="21560" y="6280"/>
                </a:lnTo>
                <a:lnTo>
                  <a:pt x="21460" y="6140"/>
                </a:lnTo>
                <a:lnTo>
                  <a:pt x="21320" y="5900"/>
                </a:lnTo>
                <a:lnTo>
                  <a:pt x="21270" y="5850"/>
                </a:lnTo>
                <a:lnTo>
                  <a:pt x="21240" y="5810"/>
                </a:lnTo>
                <a:lnTo>
                  <a:pt x="21150" y="5770"/>
                </a:lnTo>
                <a:lnTo>
                  <a:pt x="21130" y="5760"/>
                </a:lnTo>
                <a:lnTo>
                  <a:pt x="21120" y="5740"/>
                </a:lnTo>
                <a:lnTo>
                  <a:pt x="21130" y="5720"/>
                </a:lnTo>
                <a:lnTo>
                  <a:pt x="21170" y="5710"/>
                </a:lnTo>
                <a:lnTo>
                  <a:pt x="21370" y="5680"/>
                </a:lnTo>
                <a:lnTo>
                  <a:pt x="21440" y="5660"/>
                </a:lnTo>
                <a:lnTo>
                  <a:pt x="21480" y="5620"/>
                </a:lnTo>
                <a:lnTo>
                  <a:pt x="21640" y="5440"/>
                </a:lnTo>
                <a:lnTo>
                  <a:pt x="21650" y="5350"/>
                </a:lnTo>
                <a:lnTo>
                  <a:pt x="21610" y="5130"/>
                </a:lnTo>
                <a:lnTo>
                  <a:pt x="21400" y="4720"/>
                </a:lnTo>
                <a:lnTo>
                  <a:pt x="21430" y="4540"/>
                </a:lnTo>
                <a:lnTo>
                  <a:pt x="21430" y="4500"/>
                </a:lnTo>
                <a:lnTo>
                  <a:pt x="21390" y="4170"/>
                </a:lnTo>
                <a:lnTo>
                  <a:pt x="21400" y="4120"/>
                </a:lnTo>
                <a:lnTo>
                  <a:pt x="21410" y="4110"/>
                </a:lnTo>
                <a:lnTo>
                  <a:pt x="21500" y="3880"/>
                </a:lnTo>
                <a:lnTo>
                  <a:pt x="21620" y="3680"/>
                </a:lnTo>
                <a:lnTo>
                  <a:pt x="21900" y="3680"/>
                </a:lnTo>
                <a:lnTo>
                  <a:pt x="22200" y="3730"/>
                </a:lnTo>
                <a:lnTo>
                  <a:pt x="22400" y="3690"/>
                </a:lnTo>
                <a:lnTo>
                  <a:pt x="22580" y="3630"/>
                </a:lnTo>
                <a:lnTo>
                  <a:pt x="23350" y="3660"/>
                </a:lnTo>
                <a:lnTo>
                  <a:pt x="24120" y="3560"/>
                </a:lnTo>
                <a:lnTo>
                  <a:pt x="24330" y="3470"/>
                </a:lnTo>
                <a:lnTo>
                  <a:pt x="24500" y="3490"/>
                </a:lnTo>
                <a:lnTo>
                  <a:pt x="24810" y="3310"/>
                </a:lnTo>
                <a:lnTo>
                  <a:pt x="24840" y="3370"/>
                </a:lnTo>
                <a:lnTo>
                  <a:pt x="24990" y="3440"/>
                </a:lnTo>
                <a:lnTo>
                  <a:pt x="25090" y="3380"/>
                </a:lnTo>
                <a:lnTo>
                  <a:pt x="25130" y="3340"/>
                </a:lnTo>
                <a:lnTo>
                  <a:pt x="25190" y="3330"/>
                </a:lnTo>
                <a:lnTo>
                  <a:pt x="25260" y="3350"/>
                </a:lnTo>
                <a:lnTo>
                  <a:pt x="25340" y="3460"/>
                </a:lnTo>
                <a:lnTo>
                  <a:pt x="25350" y="3540"/>
                </a:lnTo>
                <a:lnTo>
                  <a:pt x="25280" y="3650"/>
                </a:lnTo>
                <a:lnTo>
                  <a:pt x="25120" y="3790"/>
                </a:lnTo>
                <a:lnTo>
                  <a:pt x="25110" y="3810"/>
                </a:lnTo>
                <a:lnTo>
                  <a:pt x="25140" y="3850"/>
                </a:lnTo>
                <a:lnTo>
                  <a:pt x="25200" y="3900"/>
                </a:lnTo>
                <a:lnTo>
                  <a:pt x="25510" y="4030"/>
                </a:lnTo>
                <a:lnTo>
                  <a:pt x="25530" y="4030"/>
                </a:lnTo>
                <a:lnTo>
                  <a:pt x="25550" y="4020"/>
                </a:lnTo>
                <a:lnTo>
                  <a:pt x="25580" y="4040"/>
                </a:lnTo>
                <a:lnTo>
                  <a:pt x="25590" y="4070"/>
                </a:lnTo>
                <a:lnTo>
                  <a:pt x="25670" y="4370"/>
                </a:lnTo>
                <a:close/>
                <a:moveTo>
                  <a:pt x="25010" y="7400"/>
                </a:moveTo>
                <a:lnTo>
                  <a:pt x="25040" y="7510"/>
                </a:lnTo>
                <a:lnTo>
                  <a:pt x="25070" y="7720"/>
                </a:lnTo>
                <a:lnTo>
                  <a:pt x="25020" y="7880"/>
                </a:lnTo>
                <a:lnTo>
                  <a:pt x="24980" y="7940"/>
                </a:lnTo>
                <a:lnTo>
                  <a:pt x="24940" y="8000"/>
                </a:lnTo>
                <a:lnTo>
                  <a:pt x="24900" y="7960"/>
                </a:lnTo>
                <a:lnTo>
                  <a:pt x="24920" y="7390"/>
                </a:lnTo>
                <a:lnTo>
                  <a:pt x="24900" y="7310"/>
                </a:lnTo>
                <a:lnTo>
                  <a:pt x="24900" y="7260"/>
                </a:lnTo>
                <a:lnTo>
                  <a:pt x="24930" y="7260"/>
                </a:lnTo>
                <a:lnTo>
                  <a:pt x="24970" y="7290"/>
                </a:lnTo>
                <a:lnTo>
                  <a:pt x="25000" y="7360"/>
                </a:lnTo>
                <a:lnTo>
                  <a:pt x="25010" y="7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Pinar del Río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21400" y="4120"/>
                </a:moveTo>
                <a:lnTo>
                  <a:pt x="21390" y="4170"/>
                </a:lnTo>
                <a:lnTo>
                  <a:pt x="21430" y="4500"/>
                </a:lnTo>
                <a:lnTo>
                  <a:pt x="21430" y="4540"/>
                </a:lnTo>
                <a:lnTo>
                  <a:pt x="21400" y="4720"/>
                </a:lnTo>
                <a:lnTo>
                  <a:pt x="21610" y="5130"/>
                </a:lnTo>
                <a:lnTo>
                  <a:pt x="21650" y="5350"/>
                </a:lnTo>
                <a:lnTo>
                  <a:pt x="21640" y="5440"/>
                </a:lnTo>
                <a:lnTo>
                  <a:pt x="21480" y="5620"/>
                </a:lnTo>
                <a:lnTo>
                  <a:pt x="21440" y="5660"/>
                </a:lnTo>
                <a:lnTo>
                  <a:pt x="21370" y="5680"/>
                </a:lnTo>
                <a:lnTo>
                  <a:pt x="21170" y="5710"/>
                </a:lnTo>
                <a:lnTo>
                  <a:pt x="21130" y="5720"/>
                </a:lnTo>
                <a:lnTo>
                  <a:pt x="21120" y="5740"/>
                </a:lnTo>
                <a:lnTo>
                  <a:pt x="21130" y="5760"/>
                </a:lnTo>
                <a:lnTo>
                  <a:pt x="21150" y="5770"/>
                </a:lnTo>
                <a:lnTo>
                  <a:pt x="21240" y="5810"/>
                </a:lnTo>
                <a:lnTo>
                  <a:pt x="21270" y="5850"/>
                </a:lnTo>
                <a:lnTo>
                  <a:pt x="21320" y="5900"/>
                </a:lnTo>
                <a:lnTo>
                  <a:pt x="21460" y="6140"/>
                </a:lnTo>
                <a:lnTo>
                  <a:pt x="21560" y="6280"/>
                </a:lnTo>
                <a:lnTo>
                  <a:pt x="21590" y="6300"/>
                </a:lnTo>
                <a:lnTo>
                  <a:pt x="21660" y="6350"/>
                </a:lnTo>
                <a:lnTo>
                  <a:pt x="21710" y="6380"/>
                </a:lnTo>
                <a:lnTo>
                  <a:pt x="21770" y="6460"/>
                </a:lnTo>
                <a:lnTo>
                  <a:pt x="21830" y="6570"/>
                </a:lnTo>
                <a:lnTo>
                  <a:pt x="21990" y="6960"/>
                </a:lnTo>
                <a:lnTo>
                  <a:pt x="22030" y="7030"/>
                </a:lnTo>
                <a:lnTo>
                  <a:pt x="22310" y="7340"/>
                </a:lnTo>
                <a:lnTo>
                  <a:pt x="22380" y="7440"/>
                </a:lnTo>
                <a:lnTo>
                  <a:pt x="22400" y="7500"/>
                </a:lnTo>
                <a:lnTo>
                  <a:pt x="22410" y="7530"/>
                </a:lnTo>
                <a:lnTo>
                  <a:pt x="22200" y="7600"/>
                </a:lnTo>
                <a:lnTo>
                  <a:pt x="21690" y="8030"/>
                </a:lnTo>
                <a:lnTo>
                  <a:pt x="21590" y="8100"/>
                </a:lnTo>
                <a:lnTo>
                  <a:pt x="21400" y="8110"/>
                </a:lnTo>
                <a:lnTo>
                  <a:pt x="21270" y="8150"/>
                </a:lnTo>
                <a:lnTo>
                  <a:pt x="20710" y="8450"/>
                </a:lnTo>
                <a:lnTo>
                  <a:pt x="20440" y="8630"/>
                </a:lnTo>
                <a:lnTo>
                  <a:pt x="20210" y="8880"/>
                </a:lnTo>
                <a:lnTo>
                  <a:pt x="19730" y="9800"/>
                </a:lnTo>
                <a:lnTo>
                  <a:pt x="19530" y="10000"/>
                </a:lnTo>
                <a:lnTo>
                  <a:pt x="19260" y="10030"/>
                </a:lnTo>
                <a:lnTo>
                  <a:pt x="18980" y="9950"/>
                </a:lnTo>
                <a:lnTo>
                  <a:pt x="18860" y="9940"/>
                </a:lnTo>
                <a:lnTo>
                  <a:pt x="18740" y="9970"/>
                </a:lnTo>
                <a:lnTo>
                  <a:pt x="18740" y="9990"/>
                </a:lnTo>
                <a:lnTo>
                  <a:pt x="18740" y="10120"/>
                </a:lnTo>
                <a:lnTo>
                  <a:pt x="18730" y="10160"/>
                </a:lnTo>
                <a:lnTo>
                  <a:pt x="18700" y="10150"/>
                </a:lnTo>
                <a:lnTo>
                  <a:pt x="18660" y="10140"/>
                </a:lnTo>
                <a:lnTo>
                  <a:pt x="18600" y="10160"/>
                </a:lnTo>
                <a:lnTo>
                  <a:pt x="18560" y="10150"/>
                </a:lnTo>
                <a:lnTo>
                  <a:pt x="18530" y="10150"/>
                </a:lnTo>
                <a:lnTo>
                  <a:pt x="18520" y="10190"/>
                </a:lnTo>
                <a:lnTo>
                  <a:pt x="18520" y="10310"/>
                </a:lnTo>
                <a:lnTo>
                  <a:pt x="18520" y="10340"/>
                </a:lnTo>
                <a:lnTo>
                  <a:pt x="18210" y="10540"/>
                </a:lnTo>
                <a:lnTo>
                  <a:pt x="18110" y="10650"/>
                </a:lnTo>
                <a:lnTo>
                  <a:pt x="18060" y="10720"/>
                </a:lnTo>
                <a:lnTo>
                  <a:pt x="18060" y="10770"/>
                </a:lnTo>
                <a:lnTo>
                  <a:pt x="18060" y="10800"/>
                </a:lnTo>
                <a:lnTo>
                  <a:pt x="18050" y="10840"/>
                </a:lnTo>
                <a:lnTo>
                  <a:pt x="18000" y="10970"/>
                </a:lnTo>
                <a:lnTo>
                  <a:pt x="17950" y="11030"/>
                </a:lnTo>
                <a:lnTo>
                  <a:pt x="17880" y="11090"/>
                </a:lnTo>
                <a:lnTo>
                  <a:pt x="17850" y="11060"/>
                </a:lnTo>
                <a:lnTo>
                  <a:pt x="17840" y="11030"/>
                </a:lnTo>
                <a:lnTo>
                  <a:pt x="17830" y="11140"/>
                </a:lnTo>
                <a:lnTo>
                  <a:pt x="17770" y="11200"/>
                </a:lnTo>
                <a:lnTo>
                  <a:pt x="17730" y="11110"/>
                </a:lnTo>
                <a:lnTo>
                  <a:pt x="17660" y="11080"/>
                </a:lnTo>
                <a:lnTo>
                  <a:pt x="17580" y="11090"/>
                </a:lnTo>
                <a:lnTo>
                  <a:pt x="17580" y="11240"/>
                </a:lnTo>
                <a:lnTo>
                  <a:pt x="17440" y="11390"/>
                </a:lnTo>
                <a:lnTo>
                  <a:pt x="17020" y="11430"/>
                </a:lnTo>
                <a:lnTo>
                  <a:pt x="16590" y="11370"/>
                </a:lnTo>
                <a:lnTo>
                  <a:pt x="16210" y="11220"/>
                </a:lnTo>
                <a:lnTo>
                  <a:pt x="16280" y="11140"/>
                </a:lnTo>
                <a:lnTo>
                  <a:pt x="16260" y="11050"/>
                </a:lnTo>
                <a:lnTo>
                  <a:pt x="16200" y="10950"/>
                </a:lnTo>
                <a:lnTo>
                  <a:pt x="16150" y="10840"/>
                </a:lnTo>
                <a:lnTo>
                  <a:pt x="16090" y="10840"/>
                </a:lnTo>
                <a:lnTo>
                  <a:pt x="15980" y="11080"/>
                </a:lnTo>
                <a:lnTo>
                  <a:pt x="15770" y="11300"/>
                </a:lnTo>
                <a:lnTo>
                  <a:pt x="15520" y="11460"/>
                </a:lnTo>
                <a:lnTo>
                  <a:pt x="15290" y="11520"/>
                </a:lnTo>
                <a:lnTo>
                  <a:pt x="15310" y="11490"/>
                </a:lnTo>
                <a:lnTo>
                  <a:pt x="15330" y="11430"/>
                </a:lnTo>
                <a:lnTo>
                  <a:pt x="15340" y="11390"/>
                </a:lnTo>
                <a:lnTo>
                  <a:pt x="14410" y="11530"/>
                </a:lnTo>
                <a:lnTo>
                  <a:pt x="14370" y="11520"/>
                </a:lnTo>
                <a:lnTo>
                  <a:pt x="14340" y="11490"/>
                </a:lnTo>
                <a:lnTo>
                  <a:pt x="14310" y="11420"/>
                </a:lnTo>
                <a:lnTo>
                  <a:pt x="14300" y="11360"/>
                </a:lnTo>
                <a:lnTo>
                  <a:pt x="14310" y="11340"/>
                </a:lnTo>
                <a:lnTo>
                  <a:pt x="14210" y="11370"/>
                </a:lnTo>
                <a:lnTo>
                  <a:pt x="14110" y="11490"/>
                </a:lnTo>
                <a:lnTo>
                  <a:pt x="13990" y="11520"/>
                </a:lnTo>
                <a:lnTo>
                  <a:pt x="13340" y="11480"/>
                </a:lnTo>
                <a:lnTo>
                  <a:pt x="13150" y="11520"/>
                </a:lnTo>
                <a:lnTo>
                  <a:pt x="12810" y="11860"/>
                </a:lnTo>
                <a:lnTo>
                  <a:pt x="12800" y="11930"/>
                </a:lnTo>
                <a:lnTo>
                  <a:pt x="12730" y="12180"/>
                </a:lnTo>
                <a:lnTo>
                  <a:pt x="12690" y="12270"/>
                </a:lnTo>
                <a:lnTo>
                  <a:pt x="12740" y="12330"/>
                </a:lnTo>
                <a:lnTo>
                  <a:pt x="12750" y="12380"/>
                </a:lnTo>
                <a:lnTo>
                  <a:pt x="12760" y="12520"/>
                </a:lnTo>
                <a:lnTo>
                  <a:pt x="12660" y="12440"/>
                </a:lnTo>
                <a:lnTo>
                  <a:pt x="12570" y="12460"/>
                </a:lnTo>
                <a:lnTo>
                  <a:pt x="12510" y="12560"/>
                </a:lnTo>
                <a:lnTo>
                  <a:pt x="12520" y="12700"/>
                </a:lnTo>
                <a:lnTo>
                  <a:pt x="12590" y="12820"/>
                </a:lnTo>
                <a:lnTo>
                  <a:pt x="12670" y="12870"/>
                </a:lnTo>
                <a:lnTo>
                  <a:pt x="12760" y="12840"/>
                </a:lnTo>
                <a:lnTo>
                  <a:pt x="12870" y="12760"/>
                </a:lnTo>
                <a:lnTo>
                  <a:pt x="12820" y="12960"/>
                </a:lnTo>
                <a:lnTo>
                  <a:pt x="12530" y="13170"/>
                </a:lnTo>
                <a:lnTo>
                  <a:pt x="12460" y="13360"/>
                </a:lnTo>
                <a:lnTo>
                  <a:pt x="12490" y="13400"/>
                </a:lnTo>
                <a:lnTo>
                  <a:pt x="12550" y="13450"/>
                </a:lnTo>
                <a:lnTo>
                  <a:pt x="12590" y="13520"/>
                </a:lnTo>
                <a:lnTo>
                  <a:pt x="12550" y="13600"/>
                </a:lnTo>
                <a:lnTo>
                  <a:pt x="12470" y="13680"/>
                </a:lnTo>
                <a:lnTo>
                  <a:pt x="12380" y="13750"/>
                </a:lnTo>
                <a:lnTo>
                  <a:pt x="12280" y="13800"/>
                </a:lnTo>
                <a:lnTo>
                  <a:pt x="12180" y="13820"/>
                </a:lnTo>
                <a:lnTo>
                  <a:pt x="12020" y="13790"/>
                </a:lnTo>
                <a:lnTo>
                  <a:pt x="11700" y="13610"/>
                </a:lnTo>
                <a:lnTo>
                  <a:pt x="11510" y="13580"/>
                </a:lnTo>
                <a:lnTo>
                  <a:pt x="11330" y="13620"/>
                </a:lnTo>
                <a:lnTo>
                  <a:pt x="11010" y="13820"/>
                </a:lnTo>
                <a:lnTo>
                  <a:pt x="10850" y="13890"/>
                </a:lnTo>
                <a:lnTo>
                  <a:pt x="10770" y="13890"/>
                </a:lnTo>
                <a:lnTo>
                  <a:pt x="10590" y="13880"/>
                </a:lnTo>
                <a:lnTo>
                  <a:pt x="10510" y="13890"/>
                </a:lnTo>
                <a:lnTo>
                  <a:pt x="10420" y="13920"/>
                </a:lnTo>
                <a:lnTo>
                  <a:pt x="10220" y="14050"/>
                </a:lnTo>
                <a:lnTo>
                  <a:pt x="9960" y="14120"/>
                </a:lnTo>
                <a:lnTo>
                  <a:pt x="8970" y="14960"/>
                </a:lnTo>
                <a:lnTo>
                  <a:pt x="8610" y="15160"/>
                </a:lnTo>
                <a:lnTo>
                  <a:pt x="8250" y="15190"/>
                </a:lnTo>
                <a:lnTo>
                  <a:pt x="8140" y="15010"/>
                </a:lnTo>
                <a:lnTo>
                  <a:pt x="8480" y="14300"/>
                </a:lnTo>
                <a:lnTo>
                  <a:pt x="8550" y="13940"/>
                </a:lnTo>
                <a:lnTo>
                  <a:pt x="8360" y="13680"/>
                </a:lnTo>
                <a:lnTo>
                  <a:pt x="8020" y="13620"/>
                </a:lnTo>
                <a:lnTo>
                  <a:pt x="7650" y="13680"/>
                </a:lnTo>
                <a:lnTo>
                  <a:pt x="6980" y="13870"/>
                </a:lnTo>
                <a:lnTo>
                  <a:pt x="6650" y="14030"/>
                </a:lnTo>
                <a:lnTo>
                  <a:pt x="5810" y="14600"/>
                </a:lnTo>
                <a:lnTo>
                  <a:pt x="5470" y="14680"/>
                </a:lnTo>
                <a:lnTo>
                  <a:pt x="5100" y="14680"/>
                </a:lnTo>
                <a:lnTo>
                  <a:pt x="4750" y="14570"/>
                </a:lnTo>
                <a:lnTo>
                  <a:pt x="4630" y="14470"/>
                </a:lnTo>
                <a:lnTo>
                  <a:pt x="4570" y="14340"/>
                </a:lnTo>
                <a:lnTo>
                  <a:pt x="4550" y="14190"/>
                </a:lnTo>
                <a:lnTo>
                  <a:pt x="4580" y="14040"/>
                </a:lnTo>
                <a:lnTo>
                  <a:pt x="4600" y="13980"/>
                </a:lnTo>
                <a:lnTo>
                  <a:pt x="4650" y="13910"/>
                </a:lnTo>
                <a:lnTo>
                  <a:pt x="4700" y="13850"/>
                </a:lnTo>
                <a:lnTo>
                  <a:pt x="4760" y="13830"/>
                </a:lnTo>
                <a:lnTo>
                  <a:pt x="4800" y="13850"/>
                </a:lnTo>
                <a:lnTo>
                  <a:pt x="4820" y="13900"/>
                </a:lnTo>
                <a:lnTo>
                  <a:pt x="4850" y="13950"/>
                </a:lnTo>
                <a:lnTo>
                  <a:pt x="4870" y="13990"/>
                </a:lnTo>
                <a:lnTo>
                  <a:pt x="4930" y="14040"/>
                </a:lnTo>
                <a:lnTo>
                  <a:pt x="5000" y="14070"/>
                </a:lnTo>
                <a:lnTo>
                  <a:pt x="5080" y="14080"/>
                </a:lnTo>
                <a:lnTo>
                  <a:pt x="5150" y="14070"/>
                </a:lnTo>
                <a:lnTo>
                  <a:pt x="5290" y="14010"/>
                </a:lnTo>
                <a:lnTo>
                  <a:pt x="5390" y="13910"/>
                </a:lnTo>
                <a:lnTo>
                  <a:pt x="5400" y="13790"/>
                </a:lnTo>
                <a:lnTo>
                  <a:pt x="5260" y="13690"/>
                </a:lnTo>
                <a:lnTo>
                  <a:pt x="5400" y="13620"/>
                </a:lnTo>
                <a:lnTo>
                  <a:pt x="5530" y="13620"/>
                </a:lnTo>
                <a:lnTo>
                  <a:pt x="5610" y="13700"/>
                </a:lnTo>
                <a:lnTo>
                  <a:pt x="5610" y="13890"/>
                </a:lnTo>
                <a:lnTo>
                  <a:pt x="6300" y="13510"/>
                </a:lnTo>
                <a:lnTo>
                  <a:pt x="6910" y="13330"/>
                </a:lnTo>
                <a:lnTo>
                  <a:pt x="7620" y="13010"/>
                </a:lnTo>
                <a:lnTo>
                  <a:pt x="8080" y="12680"/>
                </a:lnTo>
                <a:lnTo>
                  <a:pt x="8140" y="12640"/>
                </a:lnTo>
                <a:lnTo>
                  <a:pt x="8260" y="12630"/>
                </a:lnTo>
                <a:lnTo>
                  <a:pt x="8360" y="12650"/>
                </a:lnTo>
                <a:lnTo>
                  <a:pt x="8410" y="12690"/>
                </a:lnTo>
                <a:lnTo>
                  <a:pt x="8370" y="12760"/>
                </a:lnTo>
                <a:lnTo>
                  <a:pt x="8640" y="12880"/>
                </a:lnTo>
                <a:lnTo>
                  <a:pt x="8830" y="12820"/>
                </a:lnTo>
                <a:lnTo>
                  <a:pt x="9020" y="12710"/>
                </a:lnTo>
                <a:lnTo>
                  <a:pt x="9270" y="12640"/>
                </a:lnTo>
                <a:lnTo>
                  <a:pt x="9390" y="12680"/>
                </a:lnTo>
                <a:lnTo>
                  <a:pt x="9540" y="12770"/>
                </a:lnTo>
                <a:lnTo>
                  <a:pt x="9650" y="12880"/>
                </a:lnTo>
                <a:lnTo>
                  <a:pt x="9700" y="12980"/>
                </a:lnTo>
                <a:lnTo>
                  <a:pt x="9740" y="13040"/>
                </a:lnTo>
                <a:lnTo>
                  <a:pt x="9970" y="12870"/>
                </a:lnTo>
                <a:lnTo>
                  <a:pt x="10100" y="12890"/>
                </a:lnTo>
                <a:lnTo>
                  <a:pt x="10220" y="12390"/>
                </a:lnTo>
                <a:lnTo>
                  <a:pt x="10120" y="12500"/>
                </a:lnTo>
                <a:lnTo>
                  <a:pt x="10030" y="12660"/>
                </a:lnTo>
                <a:lnTo>
                  <a:pt x="9940" y="12750"/>
                </a:lnTo>
                <a:lnTo>
                  <a:pt x="9820" y="12640"/>
                </a:lnTo>
                <a:lnTo>
                  <a:pt x="9770" y="12470"/>
                </a:lnTo>
                <a:lnTo>
                  <a:pt x="9780" y="12340"/>
                </a:lnTo>
                <a:lnTo>
                  <a:pt x="9750" y="12230"/>
                </a:lnTo>
                <a:lnTo>
                  <a:pt x="9580" y="12150"/>
                </a:lnTo>
                <a:lnTo>
                  <a:pt x="9660" y="11950"/>
                </a:lnTo>
                <a:lnTo>
                  <a:pt x="9700" y="11890"/>
                </a:lnTo>
                <a:lnTo>
                  <a:pt x="9550" y="11880"/>
                </a:lnTo>
                <a:lnTo>
                  <a:pt x="9380" y="11810"/>
                </a:lnTo>
                <a:lnTo>
                  <a:pt x="9230" y="11730"/>
                </a:lnTo>
                <a:lnTo>
                  <a:pt x="9120" y="11650"/>
                </a:lnTo>
                <a:lnTo>
                  <a:pt x="9050" y="11520"/>
                </a:lnTo>
                <a:lnTo>
                  <a:pt x="9000" y="11370"/>
                </a:lnTo>
                <a:lnTo>
                  <a:pt x="8920" y="11250"/>
                </a:lnTo>
                <a:lnTo>
                  <a:pt x="8780" y="11220"/>
                </a:lnTo>
                <a:lnTo>
                  <a:pt x="8860" y="11140"/>
                </a:lnTo>
                <a:lnTo>
                  <a:pt x="8960" y="11000"/>
                </a:lnTo>
                <a:lnTo>
                  <a:pt x="9040" y="10830"/>
                </a:lnTo>
                <a:lnTo>
                  <a:pt x="9070" y="10680"/>
                </a:lnTo>
                <a:lnTo>
                  <a:pt x="9080" y="10470"/>
                </a:lnTo>
                <a:lnTo>
                  <a:pt x="9120" y="10280"/>
                </a:lnTo>
                <a:lnTo>
                  <a:pt x="9240" y="9880"/>
                </a:lnTo>
                <a:lnTo>
                  <a:pt x="9260" y="9850"/>
                </a:lnTo>
                <a:lnTo>
                  <a:pt x="9380" y="9620"/>
                </a:lnTo>
                <a:lnTo>
                  <a:pt x="9430" y="9600"/>
                </a:lnTo>
                <a:lnTo>
                  <a:pt x="9520" y="9590"/>
                </a:lnTo>
                <a:lnTo>
                  <a:pt x="9560" y="9560"/>
                </a:lnTo>
                <a:lnTo>
                  <a:pt x="9590" y="9500"/>
                </a:lnTo>
                <a:lnTo>
                  <a:pt x="9630" y="9390"/>
                </a:lnTo>
                <a:lnTo>
                  <a:pt x="9650" y="9350"/>
                </a:lnTo>
                <a:lnTo>
                  <a:pt x="9830" y="9080"/>
                </a:lnTo>
                <a:lnTo>
                  <a:pt x="9950" y="8940"/>
                </a:lnTo>
                <a:lnTo>
                  <a:pt x="10100" y="8850"/>
                </a:lnTo>
                <a:lnTo>
                  <a:pt x="10100" y="8780"/>
                </a:lnTo>
                <a:lnTo>
                  <a:pt x="9930" y="8780"/>
                </a:lnTo>
                <a:lnTo>
                  <a:pt x="10070" y="8660"/>
                </a:lnTo>
                <a:lnTo>
                  <a:pt x="10430" y="8600"/>
                </a:lnTo>
                <a:lnTo>
                  <a:pt x="10590" y="8500"/>
                </a:lnTo>
                <a:lnTo>
                  <a:pt x="10690" y="8370"/>
                </a:lnTo>
                <a:lnTo>
                  <a:pt x="10800" y="8160"/>
                </a:lnTo>
                <a:lnTo>
                  <a:pt x="10840" y="7970"/>
                </a:lnTo>
                <a:lnTo>
                  <a:pt x="10740" y="7850"/>
                </a:lnTo>
                <a:lnTo>
                  <a:pt x="10740" y="7780"/>
                </a:lnTo>
                <a:lnTo>
                  <a:pt x="10830" y="7810"/>
                </a:lnTo>
                <a:lnTo>
                  <a:pt x="10910" y="7850"/>
                </a:lnTo>
                <a:lnTo>
                  <a:pt x="11030" y="7760"/>
                </a:lnTo>
                <a:lnTo>
                  <a:pt x="11140" y="7740"/>
                </a:lnTo>
                <a:lnTo>
                  <a:pt x="11240" y="7790"/>
                </a:lnTo>
                <a:lnTo>
                  <a:pt x="11310" y="7910"/>
                </a:lnTo>
                <a:lnTo>
                  <a:pt x="11390" y="7570"/>
                </a:lnTo>
                <a:lnTo>
                  <a:pt x="11430" y="7480"/>
                </a:lnTo>
                <a:lnTo>
                  <a:pt x="11510" y="7440"/>
                </a:lnTo>
                <a:lnTo>
                  <a:pt x="11730" y="7420"/>
                </a:lnTo>
                <a:lnTo>
                  <a:pt x="11780" y="7380"/>
                </a:lnTo>
                <a:lnTo>
                  <a:pt x="11780" y="7290"/>
                </a:lnTo>
                <a:lnTo>
                  <a:pt x="11810" y="7130"/>
                </a:lnTo>
                <a:lnTo>
                  <a:pt x="11870" y="7020"/>
                </a:lnTo>
                <a:lnTo>
                  <a:pt x="11980" y="7070"/>
                </a:lnTo>
                <a:lnTo>
                  <a:pt x="12090" y="7140"/>
                </a:lnTo>
                <a:lnTo>
                  <a:pt x="12180" y="7100"/>
                </a:lnTo>
                <a:lnTo>
                  <a:pt x="12260" y="7000"/>
                </a:lnTo>
                <a:lnTo>
                  <a:pt x="12350" y="6910"/>
                </a:lnTo>
                <a:lnTo>
                  <a:pt x="12290" y="6810"/>
                </a:lnTo>
                <a:lnTo>
                  <a:pt x="12200" y="6740"/>
                </a:lnTo>
                <a:lnTo>
                  <a:pt x="12090" y="6720"/>
                </a:lnTo>
                <a:lnTo>
                  <a:pt x="11950" y="6730"/>
                </a:lnTo>
                <a:lnTo>
                  <a:pt x="11990" y="6660"/>
                </a:lnTo>
                <a:lnTo>
                  <a:pt x="12050" y="6600"/>
                </a:lnTo>
                <a:lnTo>
                  <a:pt x="12120" y="6550"/>
                </a:lnTo>
                <a:lnTo>
                  <a:pt x="12200" y="6530"/>
                </a:lnTo>
                <a:lnTo>
                  <a:pt x="12340" y="6580"/>
                </a:lnTo>
                <a:lnTo>
                  <a:pt x="12410" y="6690"/>
                </a:lnTo>
                <a:lnTo>
                  <a:pt x="12470" y="6800"/>
                </a:lnTo>
                <a:lnTo>
                  <a:pt x="12550" y="6850"/>
                </a:lnTo>
                <a:lnTo>
                  <a:pt x="12660" y="6830"/>
                </a:lnTo>
                <a:lnTo>
                  <a:pt x="12760" y="6780"/>
                </a:lnTo>
                <a:lnTo>
                  <a:pt x="13270" y="6410"/>
                </a:lnTo>
                <a:lnTo>
                  <a:pt x="13390" y="6530"/>
                </a:lnTo>
                <a:lnTo>
                  <a:pt x="13470" y="6340"/>
                </a:lnTo>
                <a:lnTo>
                  <a:pt x="13600" y="6250"/>
                </a:lnTo>
                <a:lnTo>
                  <a:pt x="13960" y="6230"/>
                </a:lnTo>
                <a:lnTo>
                  <a:pt x="14100" y="6200"/>
                </a:lnTo>
                <a:lnTo>
                  <a:pt x="14680" y="5900"/>
                </a:lnTo>
                <a:lnTo>
                  <a:pt x="14970" y="5800"/>
                </a:lnTo>
                <a:lnTo>
                  <a:pt x="15110" y="5790"/>
                </a:lnTo>
                <a:lnTo>
                  <a:pt x="15200" y="5800"/>
                </a:lnTo>
                <a:lnTo>
                  <a:pt x="15310" y="5850"/>
                </a:lnTo>
                <a:lnTo>
                  <a:pt x="15400" y="5850"/>
                </a:lnTo>
                <a:lnTo>
                  <a:pt x="15460" y="5830"/>
                </a:lnTo>
                <a:lnTo>
                  <a:pt x="15570" y="5760"/>
                </a:lnTo>
                <a:lnTo>
                  <a:pt x="15640" y="5730"/>
                </a:lnTo>
                <a:lnTo>
                  <a:pt x="15640" y="5660"/>
                </a:lnTo>
                <a:lnTo>
                  <a:pt x="15580" y="5690"/>
                </a:lnTo>
                <a:lnTo>
                  <a:pt x="15520" y="5730"/>
                </a:lnTo>
                <a:lnTo>
                  <a:pt x="15500" y="5700"/>
                </a:lnTo>
                <a:lnTo>
                  <a:pt x="15510" y="5680"/>
                </a:lnTo>
                <a:lnTo>
                  <a:pt x="15500" y="5670"/>
                </a:lnTo>
                <a:lnTo>
                  <a:pt x="15460" y="5660"/>
                </a:lnTo>
                <a:lnTo>
                  <a:pt x="15640" y="5550"/>
                </a:lnTo>
                <a:lnTo>
                  <a:pt x="15820" y="5490"/>
                </a:lnTo>
                <a:lnTo>
                  <a:pt x="16240" y="5470"/>
                </a:lnTo>
                <a:lnTo>
                  <a:pt x="16280" y="5420"/>
                </a:lnTo>
                <a:lnTo>
                  <a:pt x="16380" y="5130"/>
                </a:lnTo>
                <a:lnTo>
                  <a:pt x="16430" y="5100"/>
                </a:lnTo>
                <a:lnTo>
                  <a:pt x="16780" y="5100"/>
                </a:lnTo>
                <a:lnTo>
                  <a:pt x="16760" y="5160"/>
                </a:lnTo>
                <a:lnTo>
                  <a:pt x="16750" y="5190"/>
                </a:lnTo>
                <a:lnTo>
                  <a:pt x="16730" y="5230"/>
                </a:lnTo>
                <a:lnTo>
                  <a:pt x="16890" y="5260"/>
                </a:lnTo>
                <a:lnTo>
                  <a:pt x="16990" y="5160"/>
                </a:lnTo>
                <a:lnTo>
                  <a:pt x="17060" y="5020"/>
                </a:lnTo>
                <a:lnTo>
                  <a:pt x="17130" y="4910"/>
                </a:lnTo>
                <a:lnTo>
                  <a:pt x="17250" y="4860"/>
                </a:lnTo>
                <a:lnTo>
                  <a:pt x="17350" y="4900"/>
                </a:lnTo>
                <a:lnTo>
                  <a:pt x="17450" y="4980"/>
                </a:lnTo>
                <a:lnTo>
                  <a:pt x="17590" y="5040"/>
                </a:lnTo>
                <a:lnTo>
                  <a:pt x="17530" y="5130"/>
                </a:lnTo>
                <a:lnTo>
                  <a:pt x="17620" y="5100"/>
                </a:lnTo>
                <a:lnTo>
                  <a:pt x="17760" y="5020"/>
                </a:lnTo>
                <a:lnTo>
                  <a:pt x="17830" y="4950"/>
                </a:lnTo>
                <a:lnTo>
                  <a:pt x="17880" y="4800"/>
                </a:lnTo>
                <a:lnTo>
                  <a:pt x="18000" y="4600"/>
                </a:lnTo>
                <a:lnTo>
                  <a:pt x="18160" y="4430"/>
                </a:lnTo>
                <a:lnTo>
                  <a:pt x="18310" y="4350"/>
                </a:lnTo>
                <a:lnTo>
                  <a:pt x="18430" y="4320"/>
                </a:lnTo>
                <a:lnTo>
                  <a:pt x="18860" y="4040"/>
                </a:lnTo>
                <a:lnTo>
                  <a:pt x="19030" y="3960"/>
                </a:lnTo>
                <a:lnTo>
                  <a:pt x="19190" y="3960"/>
                </a:lnTo>
                <a:lnTo>
                  <a:pt x="19320" y="4000"/>
                </a:lnTo>
                <a:lnTo>
                  <a:pt x="19430" y="4100"/>
                </a:lnTo>
                <a:lnTo>
                  <a:pt x="19430" y="4160"/>
                </a:lnTo>
                <a:lnTo>
                  <a:pt x="19360" y="4220"/>
                </a:lnTo>
                <a:lnTo>
                  <a:pt x="19320" y="4330"/>
                </a:lnTo>
                <a:lnTo>
                  <a:pt x="19340" y="4460"/>
                </a:lnTo>
                <a:lnTo>
                  <a:pt x="19400" y="4570"/>
                </a:lnTo>
                <a:lnTo>
                  <a:pt x="19510" y="4620"/>
                </a:lnTo>
                <a:lnTo>
                  <a:pt x="19590" y="4560"/>
                </a:lnTo>
                <a:lnTo>
                  <a:pt x="19670" y="4470"/>
                </a:lnTo>
                <a:lnTo>
                  <a:pt x="19730" y="4410"/>
                </a:lnTo>
                <a:lnTo>
                  <a:pt x="19570" y="4280"/>
                </a:lnTo>
                <a:lnTo>
                  <a:pt x="19580" y="4160"/>
                </a:lnTo>
                <a:lnTo>
                  <a:pt x="19710" y="4060"/>
                </a:lnTo>
                <a:lnTo>
                  <a:pt x="19890" y="3980"/>
                </a:lnTo>
                <a:lnTo>
                  <a:pt x="20240" y="3910"/>
                </a:lnTo>
                <a:lnTo>
                  <a:pt x="20310" y="3880"/>
                </a:lnTo>
                <a:lnTo>
                  <a:pt x="20420" y="3800"/>
                </a:lnTo>
                <a:lnTo>
                  <a:pt x="20470" y="3790"/>
                </a:lnTo>
                <a:lnTo>
                  <a:pt x="20550" y="3800"/>
                </a:lnTo>
                <a:lnTo>
                  <a:pt x="20670" y="3880"/>
                </a:lnTo>
                <a:lnTo>
                  <a:pt x="20760" y="3910"/>
                </a:lnTo>
                <a:lnTo>
                  <a:pt x="20800" y="3890"/>
                </a:lnTo>
                <a:lnTo>
                  <a:pt x="20850" y="3830"/>
                </a:lnTo>
                <a:lnTo>
                  <a:pt x="20910" y="3800"/>
                </a:lnTo>
                <a:lnTo>
                  <a:pt x="20990" y="3850"/>
                </a:lnTo>
                <a:lnTo>
                  <a:pt x="21050" y="3940"/>
                </a:lnTo>
                <a:lnTo>
                  <a:pt x="20990" y="3970"/>
                </a:lnTo>
                <a:lnTo>
                  <a:pt x="20910" y="3990"/>
                </a:lnTo>
                <a:lnTo>
                  <a:pt x="20870" y="4040"/>
                </a:lnTo>
                <a:lnTo>
                  <a:pt x="20910" y="4130"/>
                </a:lnTo>
                <a:lnTo>
                  <a:pt x="20960" y="4160"/>
                </a:lnTo>
                <a:lnTo>
                  <a:pt x="21020" y="4130"/>
                </a:lnTo>
                <a:lnTo>
                  <a:pt x="21100" y="4040"/>
                </a:lnTo>
                <a:lnTo>
                  <a:pt x="21080" y="4220"/>
                </a:lnTo>
                <a:lnTo>
                  <a:pt x="21230" y="4230"/>
                </a:lnTo>
                <a:lnTo>
                  <a:pt x="21400" y="4120"/>
                </a:lnTo>
                <a:close/>
                <a:moveTo>
                  <a:pt x="16280" y="13430"/>
                </a:moveTo>
                <a:lnTo>
                  <a:pt x="16310" y="13430"/>
                </a:lnTo>
                <a:lnTo>
                  <a:pt x="16350" y="13430"/>
                </a:lnTo>
                <a:lnTo>
                  <a:pt x="16300" y="13450"/>
                </a:lnTo>
                <a:lnTo>
                  <a:pt x="16140" y="13450"/>
                </a:lnTo>
                <a:lnTo>
                  <a:pt x="15950" y="13440"/>
                </a:lnTo>
                <a:lnTo>
                  <a:pt x="15820" y="13380"/>
                </a:lnTo>
                <a:lnTo>
                  <a:pt x="15910" y="13330"/>
                </a:lnTo>
                <a:lnTo>
                  <a:pt x="16160" y="13380"/>
                </a:lnTo>
                <a:lnTo>
                  <a:pt x="16280" y="1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ienfuegos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45940" y="13640"/>
                </a:moveTo>
                <a:lnTo>
                  <a:pt x="45640" y="13950"/>
                </a:lnTo>
                <a:lnTo>
                  <a:pt x="45410" y="14130"/>
                </a:lnTo>
                <a:lnTo>
                  <a:pt x="45350" y="14200"/>
                </a:lnTo>
                <a:lnTo>
                  <a:pt x="45320" y="14240"/>
                </a:lnTo>
                <a:lnTo>
                  <a:pt x="45310" y="14290"/>
                </a:lnTo>
                <a:lnTo>
                  <a:pt x="45300" y="14660"/>
                </a:lnTo>
                <a:lnTo>
                  <a:pt x="45300" y="14670"/>
                </a:lnTo>
                <a:lnTo>
                  <a:pt x="45260" y="14660"/>
                </a:lnTo>
                <a:lnTo>
                  <a:pt x="44920" y="14530"/>
                </a:lnTo>
                <a:lnTo>
                  <a:pt x="44560" y="14450"/>
                </a:lnTo>
                <a:lnTo>
                  <a:pt x="44310" y="14240"/>
                </a:lnTo>
                <a:lnTo>
                  <a:pt x="43880" y="14100"/>
                </a:lnTo>
                <a:lnTo>
                  <a:pt x="43620" y="13880"/>
                </a:lnTo>
                <a:lnTo>
                  <a:pt x="42700" y="12890"/>
                </a:lnTo>
                <a:lnTo>
                  <a:pt x="42680" y="12850"/>
                </a:lnTo>
                <a:lnTo>
                  <a:pt x="42680" y="12800"/>
                </a:lnTo>
                <a:lnTo>
                  <a:pt x="42680" y="12750"/>
                </a:lnTo>
                <a:lnTo>
                  <a:pt x="42640" y="12700"/>
                </a:lnTo>
                <a:lnTo>
                  <a:pt x="42610" y="12700"/>
                </a:lnTo>
                <a:lnTo>
                  <a:pt x="42500" y="12710"/>
                </a:lnTo>
                <a:lnTo>
                  <a:pt x="42470" y="12700"/>
                </a:lnTo>
                <a:lnTo>
                  <a:pt x="42380" y="12620"/>
                </a:lnTo>
                <a:lnTo>
                  <a:pt x="42350" y="12560"/>
                </a:lnTo>
                <a:lnTo>
                  <a:pt x="42350" y="12460"/>
                </a:lnTo>
                <a:lnTo>
                  <a:pt x="42470" y="12480"/>
                </a:lnTo>
                <a:lnTo>
                  <a:pt x="42620" y="12470"/>
                </a:lnTo>
                <a:lnTo>
                  <a:pt x="42760" y="12430"/>
                </a:lnTo>
                <a:lnTo>
                  <a:pt x="42880" y="12330"/>
                </a:lnTo>
                <a:lnTo>
                  <a:pt x="42750" y="12370"/>
                </a:lnTo>
                <a:lnTo>
                  <a:pt x="42700" y="12390"/>
                </a:lnTo>
                <a:lnTo>
                  <a:pt x="42730" y="12310"/>
                </a:lnTo>
                <a:lnTo>
                  <a:pt x="42780" y="12230"/>
                </a:lnTo>
                <a:lnTo>
                  <a:pt x="42820" y="12160"/>
                </a:lnTo>
                <a:lnTo>
                  <a:pt x="42810" y="12080"/>
                </a:lnTo>
                <a:lnTo>
                  <a:pt x="42750" y="12060"/>
                </a:lnTo>
                <a:lnTo>
                  <a:pt x="42650" y="12080"/>
                </a:lnTo>
                <a:lnTo>
                  <a:pt x="42570" y="12080"/>
                </a:lnTo>
                <a:lnTo>
                  <a:pt x="42580" y="11960"/>
                </a:lnTo>
                <a:lnTo>
                  <a:pt x="42410" y="11960"/>
                </a:lnTo>
                <a:lnTo>
                  <a:pt x="42310" y="11890"/>
                </a:lnTo>
                <a:lnTo>
                  <a:pt x="42300" y="11780"/>
                </a:lnTo>
                <a:lnTo>
                  <a:pt x="42420" y="11650"/>
                </a:lnTo>
                <a:lnTo>
                  <a:pt x="42220" y="11520"/>
                </a:lnTo>
                <a:lnTo>
                  <a:pt x="42140" y="11440"/>
                </a:lnTo>
                <a:lnTo>
                  <a:pt x="42070" y="11340"/>
                </a:lnTo>
                <a:lnTo>
                  <a:pt x="42020" y="11430"/>
                </a:lnTo>
                <a:lnTo>
                  <a:pt x="41910" y="11460"/>
                </a:lnTo>
                <a:lnTo>
                  <a:pt x="41790" y="11450"/>
                </a:lnTo>
                <a:lnTo>
                  <a:pt x="41670" y="11390"/>
                </a:lnTo>
                <a:lnTo>
                  <a:pt x="41620" y="11590"/>
                </a:lnTo>
                <a:lnTo>
                  <a:pt x="41700" y="11710"/>
                </a:lnTo>
                <a:lnTo>
                  <a:pt x="41950" y="11890"/>
                </a:lnTo>
                <a:lnTo>
                  <a:pt x="42080" y="12060"/>
                </a:lnTo>
                <a:lnTo>
                  <a:pt x="42190" y="12270"/>
                </a:lnTo>
                <a:lnTo>
                  <a:pt x="42240" y="12490"/>
                </a:lnTo>
                <a:lnTo>
                  <a:pt x="42190" y="12700"/>
                </a:lnTo>
                <a:lnTo>
                  <a:pt x="41830" y="12570"/>
                </a:lnTo>
                <a:lnTo>
                  <a:pt x="41160" y="12590"/>
                </a:lnTo>
                <a:lnTo>
                  <a:pt x="41100" y="12490"/>
                </a:lnTo>
                <a:lnTo>
                  <a:pt x="41080" y="12430"/>
                </a:lnTo>
                <a:lnTo>
                  <a:pt x="41060" y="12330"/>
                </a:lnTo>
                <a:lnTo>
                  <a:pt x="41060" y="12170"/>
                </a:lnTo>
                <a:lnTo>
                  <a:pt x="41050" y="12120"/>
                </a:lnTo>
                <a:lnTo>
                  <a:pt x="41030" y="12080"/>
                </a:lnTo>
                <a:lnTo>
                  <a:pt x="41010" y="12040"/>
                </a:lnTo>
                <a:lnTo>
                  <a:pt x="40950" y="11980"/>
                </a:lnTo>
                <a:lnTo>
                  <a:pt x="40890" y="11960"/>
                </a:lnTo>
                <a:lnTo>
                  <a:pt x="40800" y="11950"/>
                </a:lnTo>
                <a:lnTo>
                  <a:pt x="40630" y="11970"/>
                </a:lnTo>
                <a:lnTo>
                  <a:pt x="40510" y="12000"/>
                </a:lnTo>
                <a:lnTo>
                  <a:pt x="40430" y="12010"/>
                </a:lnTo>
                <a:lnTo>
                  <a:pt x="40390" y="11990"/>
                </a:lnTo>
                <a:lnTo>
                  <a:pt x="40340" y="11940"/>
                </a:lnTo>
                <a:lnTo>
                  <a:pt x="40290" y="11920"/>
                </a:lnTo>
                <a:lnTo>
                  <a:pt x="40210" y="11920"/>
                </a:lnTo>
                <a:lnTo>
                  <a:pt x="40150" y="11930"/>
                </a:lnTo>
                <a:lnTo>
                  <a:pt x="40020" y="11940"/>
                </a:lnTo>
                <a:lnTo>
                  <a:pt x="39990" y="11950"/>
                </a:lnTo>
                <a:lnTo>
                  <a:pt x="39960" y="11970"/>
                </a:lnTo>
                <a:lnTo>
                  <a:pt x="39940" y="11990"/>
                </a:lnTo>
                <a:lnTo>
                  <a:pt x="39920" y="12020"/>
                </a:lnTo>
                <a:lnTo>
                  <a:pt x="39880" y="12020"/>
                </a:lnTo>
                <a:lnTo>
                  <a:pt x="39820" y="11990"/>
                </a:lnTo>
                <a:lnTo>
                  <a:pt x="39710" y="11920"/>
                </a:lnTo>
                <a:lnTo>
                  <a:pt x="39410" y="11800"/>
                </a:lnTo>
                <a:lnTo>
                  <a:pt x="39150" y="11650"/>
                </a:lnTo>
                <a:lnTo>
                  <a:pt x="39060" y="11510"/>
                </a:lnTo>
                <a:lnTo>
                  <a:pt x="38960" y="11410"/>
                </a:lnTo>
                <a:lnTo>
                  <a:pt x="38600" y="11160"/>
                </a:lnTo>
                <a:lnTo>
                  <a:pt x="38640" y="10990"/>
                </a:lnTo>
                <a:lnTo>
                  <a:pt x="38630" y="10910"/>
                </a:lnTo>
                <a:lnTo>
                  <a:pt x="38620" y="10880"/>
                </a:lnTo>
                <a:lnTo>
                  <a:pt x="38610" y="10840"/>
                </a:lnTo>
                <a:lnTo>
                  <a:pt x="38600" y="10820"/>
                </a:lnTo>
                <a:lnTo>
                  <a:pt x="38590" y="10810"/>
                </a:lnTo>
                <a:lnTo>
                  <a:pt x="38550" y="10810"/>
                </a:lnTo>
                <a:lnTo>
                  <a:pt x="38420" y="10820"/>
                </a:lnTo>
                <a:lnTo>
                  <a:pt x="38380" y="10810"/>
                </a:lnTo>
                <a:lnTo>
                  <a:pt x="38360" y="10800"/>
                </a:lnTo>
                <a:lnTo>
                  <a:pt x="38340" y="10770"/>
                </a:lnTo>
                <a:lnTo>
                  <a:pt x="38330" y="10720"/>
                </a:lnTo>
                <a:lnTo>
                  <a:pt x="38320" y="10640"/>
                </a:lnTo>
                <a:lnTo>
                  <a:pt x="38330" y="10570"/>
                </a:lnTo>
                <a:lnTo>
                  <a:pt x="38350" y="10490"/>
                </a:lnTo>
                <a:lnTo>
                  <a:pt x="38390" y="10360"/>
                </a:lnTo>
                <a:lnTo>
                  <a:pt x="38400" y="10290"/>
                </a:lnTo>
                <a:lnTo>
                  <a:pt x="38400" y="10240"/>
                </a:lnTo>
                <a:lnTo>
                  <a:pt x="38380" y="10180"/>
                </a:lnTo>
                <a:lnTo>
                  <a:pt x="38370" y="10150"/>
                </a:lnTo>
                <a:lnTo>
                  <a:pt x="38380" y="10100"/>
                </a:lnTo>
                <a:lnTo>
                  <a:pt x="38400" y="10050"/>
                </a:lnTo>
                <a:lnTo>
                  <a:pt x="38470" y="9950"/>
                </a:lnTo>
                <a:lnTo>
                  <a:pt x="38480" y="9900"/>
                </a:lnTo>
                <a:lnTo>
                  <a:pt x="38470" y="9860"/>
                </a:lnTo>
                <a:lnTo>
                  <a:pt x="38440" y="9850"/>
                </a:lnTo>
                <a:lnTo>
                  <a:pt x="38410" y="9840"/>
                </a:lnTo>
                <a:lnTo>
                  <a:pt x="38390" y="9840"/>
                </a:lnTo>
                <a:lnTo>
                  <a:pt x="38360" y="9850"/>
                </a:lnTo>
                <a:lnTo>
                  <a:pt x="38320" y="9860"/>
                </a:lnTo>
                <a:lnTo>
                  <a:pt x="38280" y="9880"/>
                </a:lnTo>
                <a:lnTo>
                  <a:pt x="38250" y="9880"/>
                </a:lnTo>
                <a:lnTo>
                  <a:pt x="38230" y="9870"/>
                </a:lnTo>
                <a:lnTo>
                  <a:pt x="38220" y="9860"/>
                </a:lnTo>
                <a:lnTo>
                  <a:pt x="38240" y="9810"/>
                </a:lnTo>
                <a:lnTo>
                  <a:pt x="38370" y="9600"/>
                </a:lnTo>
                <a:lnTo>
                  <a:pt x="38400" y="9530"/>
                </a:lnTo>
                <a:lnTo>
                  <a:pt x="38450" y="9380"/>
                </a:lnTo>
                <a:lnTo>
                  <a:pt x="38460" y="9350"/>
                </a:lnTo>
                <a:lnTo>
                  <a:pt x="38440" y="9330"/>
                </a:lnTo>
                <a:lnTo>
                  <a:pt x="38410" y="9310"/>
                </a:lnTo>
                <a:lnTo>
                  <a:pt x="38370" y="9300"/>
                </a:lnTo>
                <a:lnTo>
                  <a:pt x="38340" y="9290"/>
                </a:lnTo>
                <a:lnTo>
                  <a:pt x="38340" y="9270"/>
                </a:lnTo>
                <a:lnTo>
                  <a:pt x="38400" y="9200"/>
                </a:lnTo>
                <a:lnTo>
                  <a:pt x="38500" y="9120"/>
                </a:lnTo>
                <a:lnTo>
                  <a:pt x="38550" y="9080"/>
                </a:lnTo>
                <a:lnTo>
                  <a:pt x="38570" y="9050"/>
                </a:lnTo>
                <a:lnTo>
                  <a:pt x="38670" y="8960"/>
                </a:lnTo>
                <a:lnTo>
                  <a:pt x="38720" y="8930"/>
                </a:lnTo>
                <a:lnTo>
                  <a:pt x="38900" y="8840"/>
                </a:lnTo>
                <a:lnTo>
                  <a:pt x="39000" y="8780"/>
                </a:lnTo>
                <a:lnTo>
                  <a:pt x="39040" y="8750"/>
                </a:lnTo>
                <a:lnTo>
                  <a:pt x="39110" y="8700"/>
                </a:lnTo>
                <a:lnTo>
                  <a:pt x="39170" y="8690"/>
                </a:lnTo>
                <a:lnTo>
                  <a:pt x="39270" y="8690"/>
                </a:lnTo>
                <a:lnTo>
                  <a:pt x="39690" y="8800"/>
                </a:lnTo>
                <a:lnTo>
                  <a:pt x="39750" y="8810"/>
                </a:lnTo>
                <a:lnTo>
                  <a:pt x="39950" y="8790"/>
                </a:lnTo>
                <a:lnTo>
                  <a:pt x="40730" y="8880"/>
                </a:lnTo>
                <a:lnTo>
                  <a:pt x="40810" y="8900"/>
                </a:lnTo>
                <a:lnTo>
                  <a:pt x="40850" y="8910"/>
                </a:lnTo>
                <a:lnTo>
                  <a:pt x="40900" y="8910"/>
                </a:lnTo>
                <a:lnTo>
                  <a:pt x="41090" y="8820"/>
                </a:lnTo>
                <a:lnTo>
                  <a:pt x="41150" y="8800"/>
                </a:lnTo>
                <a:lnTo>
                  <a:pt x="41200" y="8790"/>
                </a:lnTo>
                <a:lnTo>
                  <a:pt x="41270" y="8780"/>
                </a:lnTo>
                <a:lnTo>
                  <a:pt x="41300" y="8770"/>
                </a:lnTo>
                <a:lnTo>
                  <a:pt x="41340" y="8730"/>
                </a:lnTo>
                <a:lnTo>
                  <a:pt x="41390" y="8660"/>
                </a:lnTo>
                <a:lnTo>
                  <a:pt x="41580" y="8310"/>
                </a:lnTo>
                <a:lnTo>
                  <a:pt x="41610" y="8270"/>
                </a:lnTo>
                <a:lnTo>
                  <a:pt x="41780" y="8160"/>
                </a:lnTo>
                <a:lnTo>
                  <a:pt x="42130" y="7950"/>
                </a:lnTo>
                <a:lnTo>
                  <a:pt x="42230" y="7830"/>
                </a:lnTo>
                <a:lnTo>
                  <a:pt x="42250" y="7800"/>
                </a:lnTo>
                <a:lnTo>
                  <a:pt x="42280" y="7770"/>
                </a:lnTo>
                <a:lnTo>
                  <a:pt x="42320" y="7740"/>
                </a:lnTo>
                <a:lnTo>
                  <a:pt x="42390" y="7750"/>
                </a:lnTo>
                <a:lnTo>
                  <a:pt x="42440" y="7770"/>
                </a:lnTo>
                <a:lnTo>
                  <a:pt x="42640" y="7930"/>
                </a:lnTo>
                <a:lnTo>
                  <a:pt x="42850" y="7890"/>
                </a:lnTo>
                <a:lnTo>
                  <a:pt x="42920" y="7910"/>
                </a:lnTo>
                <a:lnTo>
                  <a:pt x="42960" y="7960"/>
                </a:lnTo>
                <a:lnTo>
                  <a:pt x="42950" y="8090"/>
                </a:lnTo>
                <a:lnTo>
                  <a:pt x="42940" y="8170"/>
                </a:lnTo>
                <a:lnTo>
                  <a:pt x="42890" y="8290"/>
                </a:lnTo>
                <a:lnTo>
                  <a:pt x="42890" y="8330"/>
                </a:lnTo>
                <a:lnTo>
                  <a:pt x="42890" y="8360"/>
                </a:lnTo>
                <a:lnTo>
                  <a:pt x="42910" y="8380"/>
                </a:lnTo>
                <a:lnTo>
                  <a:pt x="42940" y="8390"/>
                </a:lnTo>
                <a:lnTo>
                  <a:pt x="42990" y="8390"/>
                </a:lnTo>
                <a:lnTo>
                  <a:pt x="43080" y="8360"/>
                </a:lnTo>
                <a:lnTo>
                  <a:pt x="43140" y="8330"/>
                </a:lnTo>
                <a:lnTo>
                  <a:pt x="43230" y="8270"/>
                </a:lnTo>
                <a:lnTo>
                  <a:pt x="43270" y="8250"/>
                </a:lnTo>
                <a:lnTo>
                  <a:pt x="43320" y="8250"/>
                </a:lnTo>
                <a:lnTo>
                  <a:pt x="43380" y="8250"/>
                </a:lnTo>
                <a:lnTo>
                  <a:pt x="43430" y="8250"/>
                </a:lnTo>
                <a:lnTo>
                  <a:pt x="43460" y="8230"/>
                </a:lnTo>
                <a:lnTo>
                  <a:pt x="43470" y="8210"/>
                </a:lnTo>
                <a:lnTo>
                  <a:pt x="43530" y="8010"/>
                </a:lnTo>
                <a:lnTo>
                  <a:pt x="43570" y="7950"/>
                </a:lnTo>
                <a:lnTo>
                  <a:pt x="43590" y="7910"/>
                </a:lnTo>
                <a:lnTo>
                  <a:pt x="43620" y="7900"/>
                </a:lnTo>
                <a:lnTo>
                  <a:pt x="43670" y="7900"/>
                </a:lnTo>
                <a:lnTo>
                  <a:pt x="43790" y="7910"/>
                </a:lnTo>
                <a:lnTo>
                  <a:pt x="43840" y="7910"/>
                </a:lnTo>
                <a:lnTo>
                  <a:pt x="43890" y="7900"/>
                </a:lnTo>
                <a:lnTo>
                  <a:pt x="43920" y="7880"/>
                </a:lnTo>
                <a:lnTo>
                  <a:pt x="43960" y="7840"/>
                </a:lnTo>
                <a:lnTo>
                  <a:pt x="43980" y="7820"/>
                </a:lnTo>
                <a:lnTo>
                  <a:pt x="44000" y="7850"/>
                </a:lnTo>
                <a:lnTo>
                  <a:pt x="44010" y="7910"/>
                </a:lnTo>
                <a:lnTo>
                  <a:pt x="44010" y="8070"/>
                </a:lnTo>
                <a:lnTo>
                  <a:pt x="44000" y="8150"/>
                </a:lnTo>
                <a:lnTo>
                  <a:pt x="43980" y="8190"/>
                </a:lnTo>
                <a:lnTo>
                  <a:pt x="43950" y="8200"/>
                </a:lnTo>
                <a:lnTo>
                  <a:pt x="43920" y="8210"/>
                </a:lnTo>
                <a:lnTo>
                  <a:pt x="43890" y="8230"/>
                </a:lnTo>
                <a:lnTo>
                  <a:pt x="43870" y="8250"/>
                </a:lnTo>
                <a:lnTo>
                  <a:pt x="43860" y="8300"/>
                </a:lnTo>
                <a:lnTo>
                  <a:pt x="43870" y="8380"/>
                </a:lnTo>
                <a:lnTo>
                  <a:pt x="43970" y="8600"/>
                </a:lnTo>
                <a:lnTo>
                  <a:pt x="44000" y="8640"/>
                </a:lnTo>
                <a:lnTo>
                  <a:pt x="44160" y="8730"/>
                </a:lnTo>
                <a:lnTo>
                  <a:pt x="44180" y="8830"/>
                </a:lnTo>
                <a:lnTo>
                  <a:pt x="44150" y="8910"/>
                </a:lnTo>
                <a:lnTo>
                  <a:pt x="44140" y="8970"/>
                </a:lnTo>
                <a:lnTo>
                  <a:pt x="44140" y="9020"/>
                </a:lnTo>
                <a:lnTo>
                  <a:pt x="44170" y="9090"/>
                </a:lnTo>
                <a:lnTo>
                  <a:pt x="44230" y="9120"/>
                </a:lnTo>
                <a:lnTo>
                  <a:pt x="44270" y="9150"/>
                </a:lnTo>
                <a:lnTo>
                  <a:pt x="44290" y="9190"/>
                </a:lnTo>
                <a:lnTo>
                  <a:pt x="44260" y="9310"/>
                </a:lnTo>
                <a:lnTo>
                  <a:pt x="44100" y="9490"/>
                </a:lnTo>
                <a:lnTo>
                  <a:pt x="44110" y="9590"/>
                </a:lnTo>
                <a:lnTo>
                  <a:pt x="44140" y="9650"/>
                </a:lnTo>
                <a:lnTo>
                  <a:pt x="44190" y="9720"/>
                </a:lnTo>
                <a:lnTo>
                  <a:pt x="44490" y="10020"/>
                </a:lnTo>
                <a:lnTo>
                  <a:pt x="44600" y="10070"/>
                </a:lnTo>
                <a:lnTo>
                  <a:pt x="44660" y="10080"/>
                </a:lnTo>
                <a:lnTo>
                  <a:pt x="44720" y="10080"/>
                </a:lnTo>
                <a:lnTo>
                  <a:pt x="44840" y="10040"/>
                </a:lnTo>
                <a:lnTo>
                  <a:pt x="44880" y="10030"/>
                </a:lnTo>
                <a:lnTo>
                  <a:pt x="44920" y="10040"/>
                </a:lnTo>
                <a:lnTo>
                  <a:pt x="44940" y="10060"/>
                </a:lnTo>
                <a:lnTo>
                  <a:pt x="44950" y="10090"/>
                </a:lnTo>
                <a:lnTo>
                  <a:pt x="44980" y="10290"/>
                </a:lnTo>
                <a:lnTo>
                  <a:pt x="45000" y="10380"/>
                </a:lnTo>
                <a:lnTo>
                  <a:pt x="45050" y="10480"/>
                </a:lnTo>
                <a:lnTo>
                  <a:pt x="45120" y="10610"/>
                </a:lnTo>
                <a:lnTo>
                  <a:pt x="45230" y="10750"/>
                </a:lnTo>
                <a:lnTo>
                  <a:pt x="45440" y="10850"/>
                </a:lnTo>
                <a:lnTo>
                  <a:pt x="45350" y="11140"/>
                </a:lnTo>
                <a:lnTo>
                  <a:pt x="45320" y="11190"/>
                </a:lnTo>
                <a:lnTo>
                  <a:pt x="45280" y="11270"/>
                </a:lnTo>
                <a:lnTo>
                  <a:pt x="45270" y="11350"/>
                </a:lnTo>
                <a:lnTo>
                  <a:pt x="45310" y="11700"/>
                </a:lnTo>
                <a:lnTo>
                  <a:pt x="45300" y="11880"/>
                </a:lnTo>
                <a:lnTo>
                  <a:pt x="45310" y="11960"/>
                </a:lnTo>
                <a:lnTo>
                  <a:pt x="45390" y="12320"/>
                </a:lnTo>
                <a:lnTo>
                  <a:pt x="45440" y="12440"/>
                </a:lnTo>
                <a:lnTo>
                  <a:pt x="45490" y="12550"/>
                </a:lnTo>
                <a:lnTo>
                  <a:pt x="45650" y="12680"/>
                </a:lnTo>
                <a:lnTo>
                  <a:pt x="45700" y="12750"/>
                </a:lnTo>
                <a:lnTo>
                  <a:pt x="45720" y="12820"/>
                </a:lnTo>
                <a:lnTo>
                  <a:pt x="45730" y="13060"/>
                </a:lnTo>
                <a:lnTo>
                  <a:pt x="45730" y="13200"/>
                </a:lnTo>
                <a:lnTo>
                  <a:pt x="45740" y="13280"/>
                </a:lnTo>
                <a:lnTo>
                  <a:pt x="45770" y="13360"/>
                </a:lnTo>
                <a:lnTo>
                  <a:pt x="45940" y="13490"/>
                </a:lnTo>
                <a:lnTo>
                  <a:pt x="45950" y="13510"/>
                </a:lnTo>
                <a:lnTo>
                  <a:pt x="45940" y="1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ranm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73700" y="24610"/>
                </a:moveTo>
                <a:lnTo>
                  <a:pt x="73740" y="24680"/>
                </a:lnTo>
                <a:lnTo>
                  <a:pt x="73770" y="24720"/>
                </a:lnTo>
                <a:lnTo>
                  <a:pt x="73820" y="24750"/>
                </a:lnTo>
                <a:lnTo>
                  <a:pt x="73880" y="24770"/>
                </a:lnTo>
                <a:lnTo>
                  <a:pt x="73960" y="24740"/>
                </a:lnTo>
                <a:lnTo>
                  <a:pt x="74040" y="24690"/>
                </a:lnTo>
                <a:lnTo>
                  <a:pt x="74070" y="24690"/>
                </a:lnTo>
                <a:lnTo>
                  <a:pt x="74100" y="24710"/>
                </a:lnTo>
                <a:lnTo>
                  <a:pt x="74180" y="24840"/>
                </a:lnTo>
                <a:lnTo>
                  <a:pt x="74230" y="24890"/>
                </a:lnTo>
                <a:lnTo>
                  <a:pt x="74300" y="24920"/>
                </a:lnTo>
                <a:lnTo>
                  <a:pt x="74420" y="24950"/>
                </a:lnTo>
                <a:lnTo>
                  <a:pt x="74490" y="24970"/>
                </a:lnTo>
                <a:lnTo>
                  <a:pt x="74570" y="24970"/>
                </a:lnTo>
                <a:lnTo>
                  <a:pt x="74650" y="24950"/>
                </a:lnTo>
                <a:lnTo>
                  <a:pt x="74880" y="24840"/>
                </a:lnTo>
                <a:lnTo>
                  <a:pt x="74970" y="24840"/>
                </a:lnTo>
                <a:lnTo>
                  <a:pt x="75020" y="24990"/>
                </a:lnTo>
                <a:lnTo>
                  <a:pt x="75030" y="25050"/>
                </a:lnTo>
                <a:lnTo>
                  <a:pt x="75030" y="25160"/>
                </a:lnTo>
                <a:lnTo>
                  <a:pt x="75020" y="25290"/>
                </a:lnTo>
                <a:lnTo>
                  <a:pt x="75020" y="25330"/>
                </a:lnTo>
                <a:lnTo>
                  <a:pt x="75060" y="25360"/>
                </a:lnTo>
                <a:lnTo>
                  <a:pt x="75130" y="25400"/>
                </a:lnTo>
                <a:lnTo>
                  <a:pt x="75530" y="25500"/>
                </a:lnTo>
                <a:lnTo>
                  <a:pt x="75680" y="25570"/>
                </a:lnTo>
                <a:lnTo>
                  <a:pt x="76070" y="25800"/>
                </a:lnTo>
                <a:lnTo>
                  <a:pt x="76360" y="25890"/>
                </a:lnTo>
                <a:lnTo>
                  <a:pt x="76430" y="25920"/>
                </a:lnTo>
                <a:lnTo>
                  <a:pt x="76460" y="25920"/>
                </a:lnTo>
                <a:lnTo>
                  <a:pt x="76480" y="25900"/>
                </a:lnTo>
                <a:lnTo>
                  <a:pt x="76510" y="25880"/>
                </a:lnTo>
                <a:lnTo>
                  <a:pt x="76520" y="25870"/>
                </a:lnTo>
                <a:lnTo>
                  <a:pt x="76560" y="25860"/>
                </a:lnTo>
                <a:lnTo>
                  <a:pt x="76590" y="25860"/>
                </a:lnTo>
                <a:lnTo>
                  <a:pt x="76620" y="25880"/>
                </a:lnTo>
                <a:lnTo>
                  <a:pt x="76650" y="25900"/>
                </a:lnTo>
                <a:lnTo>
                  <a:pt x="76670" y="25960"/>
                </a:lnTo>
                <a:lnTo>
                  <a:pt x="76680" y="26000"/>
                </a:lnTo>
                <a:lnTo>
                  <a:pt x="76630" y="26190"/>
                </a:lnTo>
                <a:lnTo>
                  <a:pt x="76730" y="26200"/>
                </a:lnTo>
                <a:lnTo>
                  <a:pt x="76920" y="26280"/>
                </a:lnTo>
                <a:lnTo>
                  <a:pt x="77130" y="26320"/>
                </a:lnTo>
                <a:lnTo>
                  <a:pt x="77240" y="26350"/>
                </a:lnTo>
                <a:lnTo>
                  <a:pt x="77410" y="26430"/>
                </a:lnTo>
                <a:lnTo>
                  <a:pt x="77640" y="26480"/>
                </a:lnTo>
                <a:lnTo>
                  <a:pt x="77710" y="26520"/>
                </a:lnTo>
                <a:lnTo>
                  <a:pt x="77800" y="26580"/>
                </a:lnTo>
                <a:lnTo>
                  <a:pt x="78050" y="26830"/>
                </a:lnTo>
                <a:lnTo>
                  <a:pt x="78250" y="27160"/>
                </a:lnTo>
                <a:lnTo>
                  <a:pt x="78030" y="27460"/>
                </a:lnTo>
                <a:lnTo>
                  <a:pt x="77920" y="27560"/>
                </a:lnTo>
                <a:lnTo>
                  <a:pt x="77850" y="27560"/>
                </a:lnTo>
                <a:lnTo>
                  <a:pt x="77820" y="27520"/>
                </a:lnTo>
                <a:lnTo>
                  <a:pt x="77780" y="27410"/>
                </a:lnTo>
                <a:lnTo>
                  <a:pt x="77740" y="27320"/>
                </a:lnTo>
                <a:lnTo>
                  <a:pt x="77730" y="27270"/>
                </a:lnTo>
                <a:lnTo>
                  <a:pt x="77730" y="27220"/>
                </a:lnTo>
                <a:lnTo>
                  <a:pt x="77740" y="27160"/>
                </a:lnTo>
                <a:lnTo>
                  <a:pt x="77740" y="27110"/>
                </a:lnTo>
                <a:lnTo>
                  <a:pt x="77720" y="27050"/>
                </a:lnTo>
                <a:lnTo>
                  <a:pt x="77680" y="27010"/>
                </a:lnTo>
                <a:lnTo>
                  <a:pt x="77590" y="26950"/>
                </a:lnTo>
                <a:lnTo>
                  <a:pt x="77530" y="26960"/>
                </a:lnTo>
                <a:lnTo>
                  <a:pt x="77490" y="26970"/>
                </a:lnTo>
                <a:lnTo>
                  <a:pt x="77480" y="27010"/>
                </a:lnTo>
                <a:lnTo>
                  <a:pt x="77510" y="27180"/>
                </a:lnTo>
                <a:lnTo>
                  <a:pt x="77520" y="27260"/>
                </a:lnTo>
                <a:lnTo>
                  <a:pt x="77500" y="27340"/>
                </a:lnTo>
                <a:lnTo>
                  <a:pt x="77470" y="27400"/>
                </a:lnTo>
                <a:lnTo>
                  <a:pt x="77430" y="27450"/>
                </a:lnTo>
                <a:lnTo>
                  <a:pt x="77380" y="27500"/>
                </a:lnTo>
                <a:lnTo>
                  <a:pt x="77350" y="27540"/>
                </a:lnTo>
                <a:lnTo>
                  <a:pt x="77340" y="27580"/>
                </a:lnTo>
                <a:lnTo>
                  <a:pt x="77330" y="27660"/>
                </a:lnTo>
                <a:lnTo>
                  <a:pt x="77330" y="27710"/>
                </a:lnTo>
                <a:lnTo>
                  <a:pt x="77300" y="27770"/>
                </a:lnTo>
                <a:lnTo>
                  <a:pt x="77250" y="27780"/>
                </a:lnTo>
                <a:lnTo>
                  <a:pt x="77170" y="27780"/>
                </a:lnTo>
                <a:lnTo>
                  <a:pt x="76990" y="27750"/>
                </a:lnTo>
                <a:lnTo>
                  <a:pt x="76910" y="27740"/>
                </a:lnTo>
                <a:lnTo>
                  <a:pt x="76770" y="27740"/>
                </a:lnTo>
                <a:lnTo>
                  <a:pt x="76710" y="27800"/>
                </a:lnTo>
                <a:lnTo>
                  <a:pt x="76660" y="27890"/>
                </a:lnTo>
                <a:lnTo>
                  <a:pt x="76480" y="28610"/>
                </a:lnTo>
                <a:lnTo>
                  <a:pt x="76480" y="28650"/>
                </a:lnTo>
                <a:lnTo>
                  <a:pt x="76480" y="28680"/>
                </a:lnTo>
                <a:lnTo>
                  <a:pt x="76490" y="28770"/>
                </a:lnTo>
                <a:lnTo>
                  <a:pt x="76360" y="28900"/>
                </a:lnTo>
                <a:lnTo>
                  <a:pt x="76290" y="28980"/>
                </a:lnTo>
                <a:lnTo>
                  <a:pt x="76240" y="29020"/>
                </a:lnTo>
                <a:lnTo>
                  <a:pt x="76230" y="29060"/>
                </a:lnTo>
                <a:lnTo>
                  <a:pt x="76250" y="29120"/>
                </a:lnTo>
                <a:lnTo>
                  <a:pt x="76300" y="29390"/>
                </a:lnTo>
                <a:lnTo>
                  <a:pt x="76330" y="30140"/>
                </a:lnTo>
                <a:lnTo>
                  <a:pt x="76240" y="30310"/>
                </a:lnTo>
                <a:lnTo>
                  <a:pt x="76000" y="30540"/>
                </a:lnTo>
                <a:lnTo>
                  <a:pt x="75880" y="30630"/>
                </a:lnTo>
                <a:lnTo>
                  <a:pt x="75760" y="30690"/>
                </a:lnTo>
                <a:lnTo>
                  <a:pt x="75650" y="30730"/>
                </a:lnTo>
                <a:lnTo>
                  <a:pt x="75570" y="30750"/>
                </a:lnTo>
                <a:lnTo>
                  <a:pt x="75510" y="30760"/>
                </a:lnTo>
                <a:lnTo>
                  <a:pt x="75320" y="30740"/>
                </a:lnTo>
                <a:lnTo>
                  <a:pt x="75080" y="30700"/>
                </a:lnTo>
                <a:lnTo>
                  <a:pt x="75020" y="30740"/>
                </a:lnTo>
                <a:lnTo>
                  <a:pt x="75030" y="30760"/>
                </a:lnTo>
                <a:lnTo>
                  <a:pt x="75040" y="30810"/>
                </a:lnTo>
                <a:lnTo>
                  <a:pt x="75100" y="30990"/>
                </a:lnTo>
                <a:lnTo>
                  <a:pt x="75090" y="31030"/>
                </a:lnTo>
                <a:lnTo>
                  <a:pt x="75040" y="31050"/>
                </a:lnTo>
                <a:lnTo>
                  <a:pt x="74800" y="30990"/>
                </a:lnTo>
                <a:lnTo>
                  <a:pt x="74730" y="30970"/>
                </a:lnTo>
                <a:lnTo>
                  <a:pt x="74680" y="30950"/>
                </a:lnTo>
                <a:lnTo>
                  <a:pt x="74660" y="30970"/>
                </a:lnTo>
                <a:lnTo>
                  <a:pt x="74640" y="31050"/>
                </a:lnTo>
                <a:lnTo>
                  <a:pt x="74610" y="31060"/>
                </a:lnTo>
                <a:lnTo>
                  <a:pt x="74410" y="31070"/>
                </a:lnTo>
                <a:lnTo>
                  <a:pt x="74260" y="31090"/>
                </a:lnTo>
                <a:lnTo>
                  <a:pt x="74190" y="31090"/>
                </a:lnTo>
                <a:lnTo>
                  <a:pt x="74140" y="31090"/>
                </a:lnTo>
                <a:lnTo>
                  <a:pt x="74120" y="31080"/>
                </a:lnTo>
                <a:lnTo>
                  <a:pt x="74090" y="31060"/>
                </a:lnTo>
                <a:lnTo>
                  <a:pt x="73950" y="31030"/>
                </a:lnTo>
                <a:lnTo>
                  <a:pt x="73890" y="31000"/>
                </a:lnTo>
                <a:lnTo>
                  <a:pt x="73840" y="30970"/>
                </a:lnTo>
                <a:lnTo>
                  <a:pt x="73760" y="30880"/>
                </a:lnTo>
                <a:lnTo>
                  <a:pt x="73710" y="30840"/>
                </a:lnTo>
                <a:lnTo>
                  <a:pt x="73660" y="30840"/>
                </a:lnTo>
                <a:lnTo>
                  <a:pt x="73500" y="30880"/>
                </a:lnTo>
                <a:lnTo>
                  <a:pt x="73460" y="30900"/>
                </a:lnTo>
                <a:lnTo>
                  <a:pt x="73430" y="30920"/>
                </a:lnTo>
                <a:lnTo>
                  <a:pt x="73410" y="30950"/>
                </a:lnTo>
                <a:lnTo>
                  <a:pt x="73380" y="30980"/>
                </a:lnTo>
                <a:lnTo>
                  <a:pt x="73350" y="30980"/>
                </a:lnTo>
                <a:lnTo>
                  <a:pt x="73320" y="30960"/>
                </a:lnTo>
                <a:lnTo>
                  <a:pt x="73300" y="30940"/>
                </a:lnTo>
                <a:lnTo>
                  <a:pt x="73280" y="30920"/>
                </a:lnTo>
                <a:lnTo>
                  <a:pt x="73250" y="30910"/>
                </a:lnTo>
                <a:lnTo>
                  <a:pt x="73230" y="30900"/>
                </a:lnTo>
                <a:lnTo>
                  <a:pt x="73200" y="30890"/>
                </a:lnTo>
                <a:lnTo>
                  <a:pt x="73170" y="30880"/>
                </a:lnTo>
                <a:lnTo>
                  <a:pt x="73130" y="30840"/>
                </a:lnTo>
                <a:lnTo>
                  <a:pt x="73120" y="30820"/>
                </a:lnTo>
                <a:lnTo>
                  <a:pt x="73030" y="30740"/>
                </a:lnTo>
                <a:lnTo>
                  <a:pt x="72900" y="30830"/>
                </a:lnTo>
                <a:lnTo>
                  <a:pt x="72760" y="30970"/>
                </a:lnTo>
                <a:lnTo>
                  <a:pt x="72680" y="31010"/>
                </a:lnTo>
                <a:lnTo>
                  <a:pt x="72550" y="31030"/>
                </a:lnTo>
                <a:lnTo>
                  <a:pt x="72360" y="31040"/>
                </a:lnTo>
                <a:lnTo>
                  <a:pt x="72240" y="31030"/>
                </a:lnTo>
                <a:lnTo>
                  <a:pt x="72040" y="31040"/>
                </a:lnTo>
                <a:lnTo>
                  <a:pt x="71980" y="31050"/>
                </a:lnTo>
                <a:lnTo>
                  <a:pt x="71940" y="31070"/>
                </a:lnTo>
                <a:lnTo>
                  <a:pt x="71620" y="31500"/>
                </a:lnTo>
                <a:lnTo>
                  <a:pt x="71580" y="31530"/>
                </a:lnTo>
                <a:lnTo>
                  <a:pt x="71520" y="31550"/>
                </a:lnTo>
                <a:lnTo>
                  <a:pt x="71030" y="31610"/>
                </a:lnTo>
                <a:lnTo>
                  <a:pt x="70960" y="31630"/>
                </a:lnTo>
                <a:lnTo>
                  <a:pt x="70960" y="31660"/>
                </a:lnTo>
                <a:lnTo>
                  <a:pt x="70960" y="31680"/>
                </a:lnTo>
                <a:lnTo>
                  <a:pt x="70990" y="31730"/>
                </a:lnTo>
                <a:lnTo>
                  <a:pt x="71060" y="31880"/>
                </a:lnTo>
                <a:lnTo>
                  <a:pt x="71070" y="32090"/>
                </a:lnTo>
                <a:lnTo>
                  <a:pt x="70620" y="32110"/>
                </a:lnTo>
                <a:lnTo>
                  <a:pt x="70400" y="32070"/>
                </a:lnTo>
                <a:lnTo>
                  <a:pt x="69980" y="31910"/>
                </a:lnTo>
                <a:lnTo>
                  <a:pt x="69770" y="31870"/>
                </a:lnTo>
                <a:lnTo>
                  <a:pt x="69650" y="31950"/>
                </a:lnTo>
                <a:lnTo>
                  <a:pt x="69600" y="31950"/>
                </a:lnTo>
                <a:lnTo>
                  <a:pt x="69530" y="31890"/>
                </a:lnTo>
                <a:lnTo>
                  <a:pt x="69450" y="31880"/>
                </a:lnTo>
                <a:lnTo>
                  <a:pt x="69360" y="31920"/>
                </a:lnTo>
                <a:lnTo>
                  <a:pt x="69310" y="32010"/>
                </a:lnTo>
                <a:lnTo>
                  <a:pt x="69100" y="31940"/>
                </a:lnTo>
                <a:lnTo>
                  <a:pt x="68850" y="31920"/>
                </a:lnTo>
                <a:lnTo>
                  <a:pt x="68630" y="31980"/>
                </a:lnTo>
                <a:lnTo>
                  <a:pt x="68500" y="32130"/>
                </a:lnTo>
                <a:lnTo>
                  <a:pt x="68730" y="32130"/>
                </a:lnTo>
                <a:lnTo>
                  <a:pt x="68730" y="32200"/>
                </a:lnTo>
                <a:lnTo>
                  <a:pt x="68580" y="32200"/>
                </a:lnTo>
                <a:lnTo>
                  <a:pt x="68340" y="32300"/>
                </a:lnTo>
                <a:lnTo>
                  <a:pt x="68190" y="32320"/>
                </a:lnTo>
                <a:lnTo>
                  <a:pt x="67410" y="32340"/>
                </a:lnTo>
                <a:lnTo>
                  <a:pt x="66880" y="32470"/>
                </a:lnTo>
                <a:lnTo>
                  <a:pt x="66570" y="32500"/>
                </a:lnTo>
                <a:lnTo>
                  <a:pt x="66220" y="32470"/>
                </a:lnTo>
                <a:lnTo>
                  <a:pt x="65700" y="32610"/>
                </a:lnTo>
                <a:lnTo>
                  <a:pt x="65540" y="32620"/>
                </a:lnTo>
                <a:lnTo>
                  <a:pt x="65420" y="32600"/>
                </a:lnTo>
                <a:lnTo>
                  <a:pt x="65310" y="32550"/>
                </a:lnTo>
                <a:lnTo>
                  <a:pt x="65220" y="32470"/>
                </a:lnTo>
                <a:lnTo>
                  <a:pt x="65160" y="32370"/>
                </a:lnTo>
                <a:lnTo>
                  <a:pt x="65170" y="32210"/>
                </a:lnTo>
                <a:lnTo>
                  <a:pt x="65330" y="31910"/>
                </a:lnTo>
                <a:lnTo>
                  <a:pt x="65340" y="31830"/>
                </a:lnTo>
                <a:lnTo>
                  <a:pt x="65400" y="31810"/>
                </a:lnTo>
                <a:lnTo>
                  <a:pt x="65510" y="31800"/>
                </a:lnTo>
                <a:lnTo>
                  <a:pt x="65570" y="31770"/>
                </a:lnTo>
                <a:lnTo>
                  <a:pt x="65630" y="31710"/>
                </a:lnTo>
                <a:lnTo>
                  <a:pt x="65680" y="31620"/>
                </a:lnTo>
                <a:lnTo>
                  <a:pt x="65740" y="31590"/>
                </a:lnTo>
                <a:lnTo>
                  <a:pt x="65720" y="31490"/>
                </a:lnTo>
                <a:lnTo>
                  <a:pt x="65750" y="31420"/>
                </a:lnTo>
                <a:lnTo>
                  <a:pt x="65910" y="31270"/>
                </a:lnTo>
                <a:lnTo>
                  <a:pt x="66100" y="31010"/>
                </a:lnTo>
                <a:lnTo>
                  <a:pt x="66110" y="30970"/>
                </a:lnTo>
                <a:lnTo>
                  <a:pt x="66140" y="30900"/>
                </a:lnTo>
                <a:lnTo>
                  <a:pt x="66540" y="30540"/>
                </a:lnTo>
                <a:lnTo>
                  <a:pt x="66530" y="30460"/>
                </a:lnTo>
                <a:lnTo>
                  <a:pt x="66420" y="30350"/>
                </a:lnTo>
                <a:lnTo>
                  <a:pt x="66430" y="30290"/>
                </a:lnTo>
                <a:lnTo>
                  <a:pt x="66510" y="30300"/>
                </a:lnTo>
                <a:lnTo>
                  <a:pt x="66730" y="30370"/>
                </a:lnTo>
                <a:lnTo>
                  <a:pt x="66810" y="30290"/>
                </a:lnTo>
                <a:lnTo>
                  <a:pt x="66970" y="30240"/>
                </a:lnTo>
                <a:lnTo>
                  <a:pt x="67010" y="30200"/>
                </a:lnTo>
                <a:lnTo>
                  <a:pt x="67030" y="30150"/>
                </a:lnTo>
                <a:lnTo>
                  <a:pt x="67180" y="29930"/>
                </a:lnTo>
                <a:lnTo>
                  <a:pt x="67330" y="29820"/>
                </a:lnTo>
                <a:lnTo>
                  <a:pt x="67690" y="29630"/>
                </a:lnTo>
                <a:lnTo>
                  <a:pt x="67830" y="29430"/>
                </a:lnTo>
                <a:lnTo>
                  <a:pt x="67980" y="29310"/>
                </a:lnTo>
                <a:lnTo>
                  <a:pt x="68830" y="28910"/>
                </a:lnTo>
                <a:lnTo>
                  <a:pt x="68990" y="28890"/>
                </a:lnTo>
                <a:lnTo>
                  <a:pt x="69120" y="28820"/>
                </a:lnTo>
                <a:lnTo>
                  <a:pt x="69250" y="28490"/>
                </a:lnTo>
                <a:lnTo>
                  <a:pt x="69370" y="28390"/>
                </a:lnTo>
                <a:lnTo>
                  <a:pt x="69400" y="28390"/>
                </a:lnTo>
                <a:lnTo>
                  <a:pt x="69430" y="28390"/>
                </a:lnTo>
                <a:lnTo>
                  <a:pt x="69480" y="28390"/>
                </a:lnTo>
                <a:lnTo>
                  <a:pt x="69430" y="28500"/>
                </a:lnTo>
                <a:lnTo>
                  <a:pt x="69480" y="28550"/>
                </a:lnTo>
                <a:lnTo>
                  <a:pt x="69590" y="28550"/>
                </a:lnTo>
                <a:lnTo>
                  <a:pt x="69720" y="28520"/>
                </a:lnTo>
                <a:lnTo>
                  <a:pt x="69830" y="28440"/>
                </a:lnTo>
                <a:lnTo>
                  <a:pt x="69920" y="28330"/>
                </a:lnTo>
                <a:lnTo>
                  <a:pt x="69980" y="28200"/>
                </a:lnTo>
                <a:lnTo>
                  <a:pt x="70000" y="28050"/>
                </a:lnTo>
                <a:lnTo>
                  <a:pt x="70060" y="28000"/>
                </a:lnTo>
                <a:lnTo>
                  <a:pt x="70400" y="27780"/>
                </a:lnTo>
                <a:lnTo>
                  <a:pt x="70430" y="27350"/>
                </a:lnTo>
                <a:lnTo>
                  <a:pt x="70490" y="27290"/>
                </a:lnTo>
                <a:lnTo>
                  <a:pt x="70550" y="27230"/>
                </a:lnTo>
                <a:lnTo>
                  <a:pt x="70670" y="26920"/>
                </a:lnTo>
                <a:lnTo>
                  <a:pt x="70400" y="26490"/>
                </a:lnTo>
                <a:lnTo>
                  <a:pt x="70320" y="26420"/>
                </a:lnTo>
                <a:lnTo>
                  <a:pt x="70100" y="26260"/>
                </a:lnTo>
                <a:lnTo>
                  <a:pt x="69800" y="26150"/>
                </a:lnTo>
                <a:lnTo>
                  <a:pt x="69710" y="26140"/>
                </a:lnTo>
                <a:lnTo>
                  <a:pt x="69770" y="26240"/>
                </a:lnTo>
                <a:lnTo>
                  <a:pt x="69720" y="26300"/>
                </a:lnTo>
                <a:lnTo>
                  <a:pt x="69560" y="26190"/>
                </a:lnTo>
                <a:lnTo>
                  <a:pt x="69430" y="26130"/>
                </a:lnTo>
                <a:lnTo>
                  <a:pt x="69340" y="26040"/>
                </a:lnTo>
                <a:lnTo>
                  <a:pt x="69310" y="25840"/>
                </a:lnTo>
                <a:lnTo>
                  <a:pt x="69340" y="25780"/>
                </a:lnTo>
                <a:lnTo>
                  <a:pt x="69400" y="25740"/>
                </a:lnTo>
                <a:lnTo>
                  <a:pt x="69480" y="25720"/>
                </a:lnTo>
                <a:lnTo>
                  <a:pt x="69540" y="25690"/>
                </a:lnTo>
                <a:lnTo>
                  <a:pt x="69720" y="25440"/>
                </a:lnTo>
                <a:lnTo>
                  <a:pt x="69720" y="25380"/>
                </a:lnTo>
                <a:lnTo>
                  <a:pt x="69410" y="25180"/>
                </a:lnTo>
                <a:lnTo>
                  <a:pt x="69250" y="25150"/>
                </a:lnTo>
                <a:lnTo>
                  <a:pt x="69190" y="25320"/>
                </a:lnTo>
                <a:lnTo>
                  <a:pt x="69020" y="25150"/>
                </a:lnTo>
                <a:lnTo>
                  <a:pt x="68880" y="24920"/>
                </a:lnTo>
                <a:lnTo>
                  <a:pt x="68710" y="24730"/>
                </a:lnTo>
                <a:lnTo>
                  <a:pt x="68530" y="24660"/>
                </a:lnTo>
                <a:lnTo>
                  <a:pt x="68560" y="24640"/>
                </a:lnTo>
                <a:lnTo>
                  <a:pt x="68690" y="24580"/>
                </a:lnTo>
                <a:lnTo>
                  <a:pt x="68730" y="24550"/>
                </a:lnTo>
                <a:lnTo>
                  <a:pt x="68750" y="24530"/>
                </a:lnTo>
                <a:lnTo>
                  <a:pt x="68760" y="24510"/>
                </a:lnTo>
                <a:lnTo>
                  <a:pt x="68780" y="24460"/>
                </a:lnTo>
                <a:lnTo>
                  <a:pt x="68810" y="24400"/>
                </a:lnTo>
                <a:lnTo>
                  <a:pt x="68890" y="24310"/>
                </a:lnTo>
                <a:lnTo>
                  <a:pt x="68910" y="24260"/>
                </a:lnTo>
                <a:lnTo>
                  <a:pt x="68930" y="24210"/>
                </a:lnTo>
                <a:lnTo>
                  <a:pt x="68940" y="24120"/>
                </a:lnTo>
                <a:lnTo>
                  <a:pt x="68960" y="24080"/>
                </a:lnTo>
                <a:lnTo>
                  <a:pt x="68990" y="24070"/>
                </a:lnTo>
                <a:lnTo>
                  <a:pt x="69040" y="24120"/>
                </a:lnTo>
                <a:lnTo>
                  <a:pt x="69070" y="24200"/>
                </a:lnTo>
                <a:lnTo>
                  <a:pt x="69100" y="24200"/>
                </a:lnTo>
                <a:lnTo>
                  <a:pt x="69160" y="24170"/>
                </a:lnTo>
                <a:lnTo>
                  <a:pt x="69290" y="24080"/>
                </a:lnTo>
                <a:lnTo>
                  <a:pt x="69350" y="24050"/>
                </a:lnTo>
                <a:lnTo>
                  <a:pt x="69410" y="24050"/>
                </a:lnTo>
                <a:lnTo>
                  <a:pt x="69440" y="24110"/>
                </a:lnTo>
                <a:lnTo>
                  <a:pt x="69460" y="24160"/>
                </a:lnTo>
                <a:lnTo>
                  <a:pt x="69660" y="24210"/>
                </a:lnTo>
                <a:lnTo>
                  <a:pt x="70480" y="24240"/>
                </a:lnTo>
                <a:lnTo>
                  <a:pt x="70790" y="24350"/>
                </a:lnTo>
                <a:lnTo>
                  <a:pt x="70910" y="24440"/>
                </a:lnTo>
                <a:lnTo>
                  <a:pt x="70960" y="24460"/>
                </a:lnTo>
                <a:lnTo>
                  <a:pt x="71040" y="24460"/>
                </a:lnTo>
                <a:lnTo>
                  <a:pt x="71180" y="24410"/>
                </a:lnTo>
                <a:lnTo>
                  <a:pt x="71290" y="24410"/>
                </a:lnTo>
                <a:lnTo>
                  <a:pt x="71410" y="24390"/>
                </a:lnTo>
                <a:lnTo>
                  <a:pt x="71600" y="24330"/>
                </a:lnTo>
                <a:lnTo>
                  <a:pt x="71950" y="24390"/>
                </a:lnTo>
                <a:lnTo>
                  <a:pt x="72020" y="24380"/>
                </a:lnTo>
                <a:lnTo>
                  <a:pt x="72190" y="24380"/>
                </a:lnTo>
                <a:lnTo>
                  <a:pt x="72550" y="24420"/>
                </a:lnTo>
                <a:lnTo>
                  <a:pt x="72740" y="24420"/>
                </a:lnTo>
                <a:lnTo>
                  <a:pt x="72860" y="24450"/>
                </a:lnTo>
                <a:lnTo>
                  <a:pt x="72940" y="24520"/>
                </a:lnTo>
                <a:lnTo>
                  <a:pt x="73090" y="24850"/>
                </a:lnTo>
                <a:lnTo>
                  <a:pt x="73180" y="24890"/>
                </a:lnTo>
                <a:lnTo>
                  <a:pt x="73320" y="24770"/>
                </a:lnTo>
                <a:lnTo>
                  <a:pt x="73360" y="24750"/>
                </a:lnTo>
                <a:lnTo>
                  <a:pt x="73700" y="24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Santiago de Cuba"/>
          <p:cNvSpPr/>
          <p:nvPr/>
        </p:nvSpPr>
        <p:spPr>
          <a:xfrm>
            <a:off x="2072487" y="2418770"/>
            <a:ext cx="8046720" cy="2751978"/>
          </a:xfrm>
          <a:custGeom>
            <a:avLst/>
            <a:gdLst/>
            <a:ahLst/>
            <a:cxnLst/>
            <a:rect l="0" t="0" r="100000" b="34200"/>
            <a:pathLst>
              <a:path w="100000" h="34200">
                <a:moveTo>
                  <a:pt x="85010" y="27300"/>
                </a:moveTo>
                <a:lnTo>
                  <a:pt x="84930" y="27360"/>
                </a:lnTo>
                <a:lnTo>
                  <a:pt x="84890" y="27440"/>
                </a:lnTo>
                <a:lnTo>
                  <a:pt x="84860" y="27460"/>
                </a:lnTo>
                <a:lnTo>
                  <a:pt x="84820" y="27470"/>
                </a:lnTo>
                <a:lnTo>
                  <a:pt x="84740" y="27440"/>
                </a:lnTo>
                <a:lnTo>
                  <a:pt x="84710" y="27430"/>
                </a:lnTo>
                <a:lnTo>
                  <a:pt x="84670" y="27420"/>
                </a:lnTo>
                <a:lnTo>
                  <a:pt x="84640" y="27430"/>
                </a:lnTo>
                <a:lnTo>
                  <a:pt x="84630" y="27460"/>
                </a:lnTo>
                <a:lnTo>
                  <a:pt x="84620" y="27490"/>
                </a:lnTo>
                <a:lnTo>
                  <a:pt x="84620" y="27540"/>
                </a:lnTo>
                <a:lnTo>
                  <a:pt x="84610" y="27590"/>
                </a:lnTo>
                <a:lnTo>
                  <a:pt x="84580" y="27670"/>
                </a:lnTo>
                <a:lnTo>
                  <a:pt x="84490" y="27800"/>
                </a:lnTo>
                <a:lnTo>
                  <a:pt x="84400" y="27880"/>
                </a:lnTo>
                <a:lnTo>
                  <a:pt x="84300" y="27940"/>
                </a:lnTo>
                <a:lnTo>
                  <a:pt x="84200" y="27980"/>
                </a:lnTo>
                <a:lnTo>
                  <a:pt x="84160" y="28010"/>
                </a:lnTo>
                <a:lnTo>
                  <a:pt x="84140" y="28040"/>
                </a:lnTo>
                <a:lnTo>
                  <a:pt x="84170" y="28120"/>
                </a:lnTo>
                <a:lnTo>
                  <a:pt x="84260" y="28300"/>
                </a:lnTo>
                <a:lnTo>
                  <a:pt x="84280" y="28450"/>
                </a:lnTo>
                <a:lnTo>
                  <a:pt x="84270" y="28740"/>
                </a:lnTo>
                <a:lnTo>
                  <a:pt x="84260" y="28780"/>
                </a:lnTo>
                <a:lnTo>
                  <a:pt x="84240" y="28800"/>
                </a:lnTo>
                <a:lnTo>
                  <a:pt x="84210" y="28820"/>
                </a:lnTo>
                <a:lnTo>
                  <a:pt x="84190" y="28850"/>
                </a:lnTo>
                <a:lnTo>
                  <a:pt x="84170" y="28880"/>
                </a:lnTo>
                <a:lnTo>
                  <a:pt x="84130" y="28950"/>
                </a:lnTo>
                <a:lnTo>
                  <a:pt x="84120" y="28990"/>
                </a:lnTo>
                <a:lnTo>
                  <a:pt x="84120" y="29050"/>
                </a:lnTo>
                <a:lnTo>
                  <a:pt x="84170" y="29260"/>
                </a:lnTo>
                <a:lnTo>
                  <a:pt x="84210" y="29390"/>
                </a:lnTo>
                <a:lnTo>
                  <a:pt x="84240" y="29430"/>
                </a:lnTo>
                <a:lnTo>
                  <a:pt x="84280" y="29550"/>
                </a:lnTo>
                <a:lnTo>
                  <a:pt x="84290" y="29560"/>
                </a:lnTo>
                <a:lnTo>
                  <a:pt x="84300" y="29580"/>
                </a:lnTo>
                <a:lnTo>
                  <a:pt x="84380" y="29640"/>
                </a:lnTo>
                <a:lnTo>
                  <a:pt x="84370" y="29880"/>
                </a:lnTo>
                <a:lnTo>
                  <a:pt x="84400" y="29980"/>
                </a:lnTo>
                <a:lnTo>
                  <a:pt x="84420" y="30000"/>
                </a:lnTo>
                <a:lnTo>
                  <a:pt x="84450" y="30000"/>
                </a:lnTo>
                <a:lnTo>
                  <a:pt x="84480" y="30010"/>
                </a:lnTo>
                <a:lnTo>
                  <a:pt x="84540" y="30040"/>
                </a:lnTo>
                <a:lnTo>
                  <a:pt x="84560" y="30080"/>
                </a:lnTo>
                <a:lnTo>
                  <a:pt x="84560" y="30160"/>
                </a:lnTo>
                <a:lnTo>
                  <a:pt x="84550" y="30210"/>
                </a:lnTo>
                <a:lnTo>
                  <a:pt x="84530" y="30240"/>
                </a:lnTo>
                <a:lnTo>
                  <a:pt x="84330" y="30340"/>
                </a:lnTo>
                <a:lnTo>
                  <a:pt x="84230" y="30460"/>
                </a:lnTo>
                <a:lnTo>
                  <a:pt x="84190" y="30480"/>
                </a:lnTo>
                <a:lnTo>
                  <a:pt x="84170" y="30480"/>
                </a:lnTo>
                <a:lnTo>
                  <a:pt x="84050" y="30530"/>
                </a:lnTo>
                <a:lnTo>
                  <a:pt x="84060" y="30860"/>
                </a:lnTo>
                <a:lnTo>
                  <a:pt x="84100" y="31000"/>
                </a:lnTo>
                <a:lnTo>
                  <a:pt x="84210" y="31180"/>
                </a:lnTo>
                <a:lnTo>
                  <a:pt x="84260" y="31250"/>
                </a:lnTo>
                <a:lnTo>
                  <a:pt x="84450" y="31420"/>
                </a:lnTo>
                <a:lnTo>
                  <a:pt x="84960" y="32130"/>
                </a:lnTo>
                <a:lnTo>
                  <a:pt x="84950" y="32130"/>
                </a:lnTo>
                <a:lnTo>
                  <a:pt x="84850" y="32130"/>
                </a:lnTo>
                <a:lnTo>
                  <a:pt x="84570" y="32060"/>
                </a:lnTo>
                <a:lnTo>
                  <a:pt x="84490" y="32020"/>
                </a:lnTo>
                <a:lnTo>
                  <a:pt x="84430" y="32010"/>
                </a:lnTo>
                <a:lnTo>
                  <a:pt x="84410" y="32020"/>
                </a:lnTo>
                <a:lnTo>
                  <a:pt x="84340" y="32110"/>
                </a:lnTo>
                <a:lnTo>
                  <a:pt x="84290" y="32130"/>
                </a:lnTo>
                <a:lnTo>
                  <a:pt x="84060" y="32160"/>
                </a:lnTo>
                <a:lnTo>
                  <a:pt x="83790" y="32160"/>
                </a:lnTo>
                <a:lnTo>
                  <a:pt x="83540" y="32110"/>
                </a:lnTo>
                <a:lnTo>
                  <a:pt x="83360" y="32010"/>
                </a:lnTo>
                <a:lnTo>
                  <a:pt x="83080" y="32050"/>
                </a:lnTo>
                <a:lnTo>
                  <a:pt x="82740" y="31870"/>
                </a:lnTo>
                <a:lnTo>
                  <a:pt x="82390" y="31620"/>
                </a:lnTo>
                <a:lnTo>
                  <a:pt x="82100" y="31460"/>
                </a:lnTo>
                <a:lnTo>
                  <a:pt x="81920" y="31440"/>
                </a:lnTo>
                <a:lnTo>
                  <a:pt x="81310" y="31460"/>
                </a:lnTo>
                <a:lnTo>
                  <a:pt x="81150" y="31440"/>
                </a:lnTo>
                <a:lnTo>
                  <a:pt x="80830" y="31360"/>
                </a:lnTo>
                <a:lnTo>
                  <a:pt x="80660" y="31340"/>
                </a:lnTo>
                <a:lnTo>
                  <a:pt x="80330" y="31370"/>
                </a:lnTo>
                <a:lnTo>
                  <a:pt x="80160" y="31420"/>
                </a:lnTo>
                <a:lnTo>
                  <a:pt x="80050" y="31490"/>
                </a:lnTo>
                <a:lnTo>
                  <a:pt x="79930" y="31510"/>
                </a:lnTo>
                <a:lnTo>
                  <a:pt x="78820" y="31240"/>
                </a:lnTo>
                <a:lnTo>
                  <a:pt x="78060" y="31150"/>
                </a:lnTo>
                <a:lnTo>
                  <a:pt x="77680" y="31170"/>
                </a:lnTo>
                <a:lnTo>
                  <a:pt x="77010" y="31350"/>
                </a:lnTo>
                <a:lnTo>
                  <a:pt x="76690" y="31400"/>
                </a:lnTo>
                <a:lnTo>
                  <a:pt x="76080" y="31400"/>
                </a:lnTo>
                <a:lnTo>
                  <a:pt x="75890" y="31420"/>
                </a:lnTo>
                <a:lnTo>
                  <a:pt x="75540" y="31550"/>
                </a:lnTo>
                <a:lnTo>
                  <a:pt x="75360" y="31590"/>
                </a:lnTo>
                <a:lnTo>
                  <a:pt x="74290" y="31520"/>
                </a:lnTo>
                <a:lnTo>
                  <a:pt x="73200" y="31610"/>
                </a:lnTo>
                <a:lnTo>
                  <a:pt x="73020" y="31700"/>
                </a:lnTo>
                <a:lnTo>
                  <a:pt x="72840" y="31700"/>
                </a:lnTo>
                <a:lnTo>
                  <a:pt x="72660" y="31650"/>
                </a:lnTo>
                <a:lnTo>
                  <a:pt x="72480" y="31640"/>
                </a:lnTo>
                <a:lnTo>
                  <a:pt x="72350" y="31700"/>
                </a:lnTo>
                <a:lnTo>
                  <a:pt x="72080" y="31920"/>
                </a:lnTo>
                <a:lnTo>
                  <a:pt x="71900" y="32010"/>
                </a:lnTo>
                <a:lnTo>
                  <a:pt x="71700" y="32060"/>
                </a:lnTo>
                <a:lnTo>
                  <a:pt x="71070" y="32090"/>
                </a:lnTo>
                <a:lnTo>
                  <a:pt x="71060" y="31880"/>
                </a:lnTo>
                <a:lnTo>
                  <a:pt x="70990" y="31730"/>
                </a:lnTo>
                <a:lnTo>
                  <a:pt x="70960" y="31680"/>
                </a:lnTo>
                <a:lnTo>
                  <a:pt x="70960" y="31660"/>
                </a:lnTo>
                <a:lnTo>
                  <a:pt x="70960" y="31630"/>
                </a:lnTo>
                <a:lnTo>
                  <a:pt x="71030" y="31610"/>
                </a:lnTo>
                <a:lnTo>
                  <a:pt x="71520" y="31550"/>
                </a:lnTo>
                <a:lnTo>
                  <a:pt x="71580" y="31530"/>
                </a:lnTo>
                <a:lnTo>
                  <a:pt x="71620" y="31500"/>
                </a:lnTo>
                <a:lnTo>
                  <a:pt x="71940" y="31070"/>
                </a:lnTo>
                <a:lnTo>
                  <a:pt x="71980" y="31050"/>
                </a:lnTo>
                <a:lnTo>
                  <a:pt x="72040" y="31040"/>
                </a:lnTo>
                <a:lnTo>
                  <a:pt x="72240" y="31030"/>
                </a:lnTo>
                <a:lnTo>
                  <a:pt x="72360" y="31040"/>
                </a:lnTo>
                <a:lnTo>
                  <a:pt x="72550" y="31030"/>
                </a:lnTo>
                <a:lnTo>
                  <a:pt x="72680" y="31010"/>
                </a:lnTo>
                <a:lnTo>
                  <a:pt x="72760" y="30970"/>
                </a:lnTo>
                <a:lnTo>
                  <a:pt x="72900" y="30830"/>
                </a:lnTo>
                <a:lnTo>
                  <a:pt x="73030" y="30740"/>
                </a:lnTo>
                <a:lnTo>
                  <a:pt x="73120" y="30820"/>
                </a:lnTo>
                <a:lnTo>
                  <a:pt x="73130" y="30840"/>
                </a:lnTo>
                <a:lnTo>
                  <a:pt x="73170" y="30880"/>
                </a:lnTo>
                <a:lnTo>
                  <a:pt x="73200" y="30890"/>
                </a:lnTo>
                <a:lnTo>
                  <a:pt x="73230" y="30900"/>
                </a:lnTo>
                <a:lnTo>
                  <a:pt x="73250" y="30910"/>
                </a:lnTo>
                <a:lnTo>
                  <a:pt x="73280" y="30920"/>
                </a:lnTo>
                <a:lnTo>
                  <a:pt x="73300" y="30940"/>
                </a:lnTo>
                <a:lnTo>
                  <a:pt x="73320" y="30960"/>
                </a:lnTo>
                <a:lnTo>
                  <a:pt x="73350" y="30980"/>
                </a:lnTo>
                <a:lnTo>
                  <a:pt x="73380" y="30980"/>
                </a:lnTo>
                <a:lnTo>
                  <a:pt x="73410" y="30950"/>
                </a:lnTo>
                <a:lnTo>
                  <a:pt x="73430" y="30920"/>
                </a:lnTo>
                <a:lnTo>
                  <a:pt x="73460" y="30900"/>
                </a:lnTo>
                <a:lnTo>
                  <a:pt x="73500" y="30880"/>
                </a:lnTo>
                <a:lnTo>
                  <a:pt x="73660" y="30840"/>
                </a:lnTo>
                <a:lnTo>
                  <a:pt x="73710" y="30840"/>
                </a:lnTo>
                <a:lnTo>
                  <a:pt x="73760" y="30880"/>
                </a:lnTo>
                <a:lnTo>
                  <a:pt x="73840" y="30970"/>
                </a:lnTo>
                <a:lnTo>
                  <a:pt x="73890" y="31000"/>
                </a:lnTo>
                <a:lnTo>
                  <a:pt x="73950" y="31030"/>
                </a:lnTo>
                <a:lnTo>
                  <a:pt x="74090" y="31060"/>
                </a:lnTo>
                <a:lnTo>
                  <a:pt x="74120" y="31080"/>
                </a:lnTo>
                <a:lnTo>
                  <a:pt x="74140" y="31090"/>
                </a:lnTo>
                <a:lnTo>
                  <a:pt x="74190" y="31090"/>
                </a:lnTo>
                <a:lnTo>
                  <a:pt x="74260" y="31090"/>
                </a:lnTo>
                <a:lnTo>
                  <a:pt x="74410" y="31070"/>
                </a:lnTo>
                <a:lnTo>
                  <a:pt x="74610" y="31060"/>
                </a:lnTo>
                <a:lnTo>
                  <a:pt x="74640" y="31050"/>
                </a:lnTo>
                <a:lnTo>
                  <a:pt x="74660" y="30970"/>
                </a:lnTo>
                <a:lnTo>
                  <a:pt x="74680" y="30950"/>
                </a:lnTo>
                <a:lnTo>
                  <a:pt x="74730" y="30970"/>
                </a:lnTo>
                <a:lnTo>
                  <a:pt x="74800" y="30990"/>
                </a:lnTo>
                <a:lnTo>
                  <a:pt x="75040" y="31050"/>
                </a:lnTo>
                <a:lnTo>
                  <a:pt x="75090" y="31030"/>
                </a:lnTo>
                <a:lnTo>
                  <a:pt x="75100" y="30990"/>
                </a:lnTo>
                <a:lnTo>
                  <a:pt x="75040" y="30810"/>
                </a:lnTo>
                <a:lnTo>
                  <a:pt x="75030" y="30760"/>
                </a:lnTo>
                <a:lnTo>
                  <a:pt x="75020" y="30740"/>
                </a:lnTo>
                <a:lnTo>
                  <a:pt x="75080" y="30700"/>
                </a:lnTo>
                <a:lnTo>
                  <a:pt x="75320" y="30740"/>
                </a:lnTo>
                <a:lnTo>
                  <a:pt x="75510" y="30760"/>
                </a:lnTo>
                <a:lnTo>
                  <a:pt x="75570" y="30750"/>
                </a:lnTo>
                <a:lnTo>
                  <a:pt x="75650" y="30730"/>
                </a:lnTo>
                <a:lnTo>
                  <a:pt x="75760" y="30690"/>
                </a:lnTo>
                <a:lnTo>
                  <a:pt x="75880" y="30630"/>
                </a:lnTo>
                <a:lnTo>
                  <a:pt x="76000" y="30540"/>
                </a:lnTo>
                <a:lnTo>
                  <a:pt x="76240" y="30310"/>
                </a:lnTo>
                <a:lnTo>
                  <a:pt x="76330" y="30140"/>
                </a:lnTo>
                <a:lnTo>
                  <a:pt x="76300" y="29390"/>
                </a:lnTo>
                <a:lnTo>
                  <a:pt x="76250" y="29120"/>
                </a:lnTo>
                <a:lnTo>
                  <a:pt x="76230" y="29060"/>
                </a:lnTo>
                <a:lnTo>
                  <a:pt x="76240" y="29020"/>
                </a:lnTo>
                <a:lnTo>
                  <a:pt x="76290" y="28980"/>
                </a:lnTo>
                <a:lnTo>
                  <a:pt x="76360" y="28900"/>
                </a:lnTo>
                <a:lnTo>
                  <a:pt x="76490" y="28770"/>
                </a:lnTo>
                <a:lnTo>
                  <a:pt x="76480" y="28680"/>
                </a:lnTo>
                <a:lnTo>
                  <a:pt x="76480" y="28650"/>
                </a:lnTo>
                <a:lnTo>
                  <a:pt x="76480" y="28610"/>
                </a:lnTo>
                <a:lnTo>
                  <a:pt x="76660" y="27890"/>
                </a:lnTo>
                <a:lnTo>
                  <a:pt x="76710" y="27800"/>
                </a:lnTo>
                <a:lnTo>
                  <a:pt x="76770" y="27740"/>
                </a:lnTo>
                <a:lnTo>
                  <a:pt x="76910" y="27740"/>
                </a:lnTo>
                <a:lnTo>
                  <a:pt x="76990" y="27750"/>
                </a:lnTo>
                <a:lnTo>
                  <a:pt x="77170" y="27780"/>
                </a:lnTo>
                <a:lnTo>
                  <a:pt x="77250" y="27780"/>
                </a:lnTo>
                <a:lnTo>
                  <a:pt x="77300" y="27770"/>
                </a:lnTo>
                <a:lnTo>
                  <a:pt x="77330" y="27710"/>
                </a:lnTo>
                <a:lnTo>
                  <a:pt x="77330" y="27660"/>
                </a:lnTo>
                <a:lnTo>
                  <a:pt x="77340" y="27580"/>
                </a:lnTo>
                <a:lnTo>
                  <a:pt x="77350" y="27540"/>
                </a:lnTo>
                <a:lnTo>
                  <a:pt x="77380" y="27500"/>
                </a:lnTo>
                <a:lnTo>
                  <a:pt x="77430" y="27450"/>
                </a:lnTo>
                <a:lnTo>
                  <a:pt x="77470" y="27400"/>
                </a:lnTo>
                <a:lnTo>
                  <a:pt x="77500" y="27340"/>
                </a:lnTo>
                <a:lnTo>
                  <a:pt x="77520" y="27260"/>
                </a:lnTo>
                <a:lnTo>
                  <a:pt x="77510" y="27180"/>
                </a:lnTo>
                <a:lnTo>
                  <a:pt x="77480" y="27010"/>
                </a:lnTo>
                <a:lnTo>
                  <a:pt x="77490" y="26970"/>
                </a:lnTo>
                <a:lnTo>
                  <a:pt x="77530" y="26960"/>
                </a:lnTo>
                <a:lnTo>
                  <a:pt x="77590" y="26950"/>
                </a:lnTo>
                <a:lnTo>
                  <a:pt x="77680" y="27010"/>
                </a:lnTo>
                <a:lnTo>
                  <a:pt x="77720" y="27050"/>
                </a:lnTo>
                <a:lnTo>
                  <a:pt x="77740" y="27110"/>
                </a:lnTo>
                <a:lnTo>
                  <a:pt x="77740" y="27160"/>
                </a:lnTo>
                <a:lnTo>
                  <a:pt x="77730" y="27220"/>
                </a:lnTo>
                <a:lnTo>
                  <a:pt x="77730" y="27270"/>
                </a:lnTo>
                <a:lnTo>
                  <a:pt x="77740" y="27320"/>
                </a:lnTo>
                <a:lnTo>
                  <a:pt x="77780" y="27410"/>
                </a:lnTo>
                <a:lnTo>
                  <a:pt x="77820" y="27520"/>
                </a:lnTo>
                <a:lnTo>
                  <a:pt x="77850" y="27560"/>
                </a:lnTo>
                <a:lnTo>
                  <a:pt x="77920" y="27560"/>
                </a:lnTo>
                <a:lnTo>
                  <a:pt x="78030" y="27460"/>
                </a:lnTo>
                <a:lnTo>
                  <a:pt x="78250" y="27160"/>
                </a:lnTo>
                <a:lnTo>
                  <a:pt x="78460" y="27150"/>
                </a:lnTo>
                <a:lnTo>
                  <a:pt x="78530" y="27160"/>
                </a:lnTo>
                <a:lnTo>
                  <a:pt x="78600" y="27170"/>
                </a:lnTo>
                <a:lnTo>
                  <a:pt x="78670" y="27200"/>
                </a:lnTo>
                <a:lnTo>
                  <a:pt x="78740" y="27230"/>
                </a:lnTo>
                <a:lnTo>
                  <a:pt x="78780" y="27250"/>
                </a:lnTo>
                <a:lnTo>
                  <a:pt x="78820" y="27240"/>
                </a:lnTo>
                <a:lnTo>
                  <a:pt x="78870" y="27230"/>
                </a:lnTo>
                <a:lnTo>
                  <a:pt x="78870" y="27250"/>
                </a:lnTo>
                <a:lnTo>
                  <a:pt x="78860" y="27290"/>
                </a:lnTo>
                <a:lnTo>
                  <a:pt x="78800" y="27430"/>
                </a:lnTo>
                <a:lnTo>
                  <a:pt x="78830" y="27500"/>
                </a:lnTo>
                <a:lnTo>
                  <a:pt x="78980" y="27350"/>
                </a:lnTo>
                <a:lnTo>
                  <a:pt x="79000" y="27320"/>
                </a:lnTo>
                <a:lnTo>
                  <a:pt x="79050" y="27120"/>
                </a:lnTo>
                <a:lnTo>
                  <a:pt x="79080" y="26920"/>
                </a:lnTo>
                <a:lnTo>
                  <a:pt x="79020" y="26790"/>
                </a:lnTo>
                <a:lnTo>
                  <a:pt x="79000" y="26700"/>
                </a:lnTo>
                <a:lnTo>
                  <a:pt x="78980" y="26680"/>
                </a:lnTo>
                <a:lnTo>
                  <a:pt x="78950" y="26660"/>
                </a:lnTo>
                <a:lnTo>
                  <a:pt x="78950" y="26640"/>
                </a:lnTo>
                <a:lnTo>
                  <a:pt x="78970" y="26610"/>
                </a:lnTo>
                <a:lnTo>
                  <a:pt x="79100" y="26520"/>
                </a:lnTo>
                <a:lnTo>
                  <a:pt x="79210" y="26430"/>
                </a:lnTo>
                <a:lnTo>
                  <a:pt x="79250" y="26400"/>
                </a:lnTo>
                <a:lnTo>
                  <a:pt x="79400" y="26340"/>
                </a:lnTo>
                <a:lnTo>
                  <a:pt x="79420" y="26290"/>
                </a:lnTo>
                <a:lnTo>
                  <a:pt x="79410" y="26230"/>
                </a:lnTo>
                <a:lnTo>
                  <a:pt x="79350" y="26090"/>
                </a:lnTo>
                <a:lnTo>
                  <a:pt x="79330" y="26010"/>
                </a:lnTo>
                <a:lnTo>
                  <a:pt x="79350" y="25950"/>
                </a:lnTo>
                <a:lnTo>
                  <a:pt x="79370" y="25940"/>
                </a:lnTo>
                <a:lnTo>
                  <a:pt x="79480" y="26000"/>
                </a:lnTo>
                <a:lnTo>
                  <a:pt x="79880" y="26290"/>
                </a:lnTo>
                <a:lnTo>
                  <a:pt x="79960" y="26420"/>
                </a:lnTo>
                <a:lnTo>
                  <a:pt x="79930" y="26520"/>
                </a:lnTo>
                <a:lnTo>
                  <a:pt x="79950" y="26550"/>
                </a:lnTo>
                <a:lnTo>
                  <a:pt x="80020" y="26580"/>
                </a:lnTo>
                <a:lnTo>
                  <a:pt x="80160" y="26590"/>
                </a:lnTo>
                <a:lnTo>
                  <a:pt x="80270" y="26590"/>
                </a:lnTo>
                <a:lnTo>
                  <a:pt x="80320" y="26600"/>
                </a:lnTo>
                <a:lnTo>
                  <a:pt x="80340" y="26620"/>
                </a:lnTo>
                <a:lnTo>
                  <a:pt x="80340" y="26690"/>
                </a:lnTo>
                <a:lnTo>
                  <a:pt x="80320" y="26730"/>
                </a:lnTo>
                <a:lnTo>
                  <a:pt x="80290" y="26760"/>
                </a:lnTo>
                <a:lnTo>
                  <a:pt x="80270" y="26790"/>
                </a:lnTo>
                <a:lnTo>
                  <a:pt x="80260" y="26810"/>
                </a:lnTo>
                <a:lnTo>
                  <a:pt x="80290" y="26850"/>
                </a:lnTo>
                <a:lnTo>
                  <a:pt x="80350" y="26900"/>
                </a:lnTo>
                <a:lnTo>
                  <a:pt x="80600" y="27070"/>
                </a:lnTo>
                <a:lnTo>
                  <a:pt x="80740" y="27110"/>
                </a:lnTo>
                <a:lnTo>
                  <a:pt x="80780" y="27250"/>
                </a:lnTo>
                <a:lnTo>
                  <a:pt x="80790" y="27280"/>
                </a:lnTo>
                <a:lnTo>
                  <a:pt x="80800" y="27310"/>
                </a:lnTo>
                <a:lnTo>
                  <a:pt x="80830" y="27340"/>
                </a:lnTo>
                <a:lnTo>
                  <a:pt x="80970" y="27410"/>
                </a:lnTo>
                <a:lnTo>
                  <a:pt x="81240" y="27430"/>
                </a:lnTo>
                <a:lnTo>
                  <a:pt x="81840" y="27150"/>
                </a:lnTo>
                <a:lnTo>
                  <a:pt x="81910" y="27130"/>
                </a:lnTo>
                <a:lnTo>
                  <a:pt x="82010" y="27120"/>
                </a:lnTo>
                <a:lnTo>
                  <a:pt x="82270" y="27160"/>
                </a:lnTo>
                <a:lnTo>
                  <a:pt x="82630" y="27130"/>
                </a:lnTo>
                <a:lnTo>
                  <a:pt x="82990" y="26880"/>
                </a:lnTo>
                <a:lnTo>
                  <a:pt x="83020" y="26810"/>
                </a:lnTo>
                <a:lnTo>
                  <a:pt x="83040" y="26730"/>
                </a:lnTo>
                <a:lnTo>
                  <a:pt x="83000" y="26630"/>
                </a:lnTo>
                <a:lnTo>
                  <a:pt x="82990" y="26600"/>
                </a:lnTo>
                <a:lnTo>
                  <a:pt x="82990" y="26580"/>
                </a:lnTo>
                <a:lnTo>
                  <a:pt x="83000" y="26540"/>
                </a:lnTo>
                <a:lnTo>
                  <a:pt x="83030" y="26510"/>
                </a:lnTo>
                <a:lnTo>
                  <a:pt x="83050" y="26500"/>
                </a:lnTo>
                <a:lnTo>
                  <a:pt x="83110" y="26530"/>
                </a:lnTo>
                <a:lnTo>
                  <a:pt x="83160" y="26550"/>
                </a:lnTo>
                <a:lnTo>
                  <a:pt x="83270" y="26610"/>
                </a:lnTo>
                <a:lnTo>
                  <a:pt x="83310" y="26600"/>
                </a:lnTo>
                <a:lnTo>
                  <a:pt x="83370" y="26560"/>
                </a:lnTo>
                <a:lnTo>
                  <a:pt x="83500" y="26460"/>
                </a:lnTo>
                <a:lnTo>
                  <a:pt x="83670" y="26280"/>
                </a:lnTo>
                <a:lnTo>
                  <a:pt x="83700" y="26240"/>
                </a:lnTo>
                <a:lnTo>
                  <a:pt x="83720" y="26220"/>
                </a:lnTo>
                <a:lnTo>
                  <a:pt x="83760" y="26210"/>
                </a:lnTo>
                <a:lnTo>
                  <a:pt x="83810" y="26190"/>
                </a:lnTo>
                <a:lnTo>
                  <a:pt x="83840" y="26170"/>
                </a:lnTo>
                <a:lnTo>
                  <a:pt x="83870" y="26150"/>
                </a:lnTo>
                <a:lnTo>
                  <a:pt x="83900" y="26140"/>
                </a:lnTo>
                <a:lnTo>
                  <a:pt x="83950" y="26150"/>
                </a:lnTo>
                <a:lnTo>
                  <a:pt x="84080" y="26260"/>
                </a:lnTo>
                <a:lnTo>
                  <a:pt x="84240" y="26310"/>
                </a:lnTo>
                <a:lnTo>
                  <a:pt x="84610" y="26240"/>
                </a:lnTo>
                <a:lnTo>
                  <a:pt x="84710" y="26240"/>
                </a:lnTo>
                <a:lnTo>
                  <a:pt x="84750" y="26230"/>
                </a:lnTo>
                <a:lnTo>
                  <a:pt x="84790" y="26220"/>
                </a:lnTo>
                <a:lnTo>
                  <a:pt x="84870" y="26180"/>
                </a:lnTo>
                <a:lnTo>
                  <a:pt x="84880" y="26210"/>
                </a:lnTo>
                <a:lnTo>
                  <a:pt x="84890" y="26270"/>
                </a:lnTo>
                <a:lnTo>
                  <a:pt x="84860" y="26490"/>
                </a:lnTo>
                <a:lnTo>
                  <a:pt x="84850" y="26530"/>
                </a:lnTo>
                <a:lnTo>
                  <a:pt x="84830" y="26540"/>
                </a:lnTo>
                <a:lnTo>
                  <a:pt x="84780" y="26570"/>
                </a:lnTo>
                <a:lnTo>
                  <a:pt x="84740" y="26580"/>
                </a:lnTo>
                <a:lnTo>
                  <a:pt x="84720" y="26610"/>
                </a:lnTo>
                <a:lnTo>
                  <a:pt x="84710" y="26640"/>
                </a:lnTo>
                <a:lnTo>
                  <a:pt x="84700" y="26670"/>
                </a:lnTo>
                <a:lnTo>
                  <a:pt x="84680" y="26700"/>
                </a:lnTo>
                <a:lnTo>
                  <a:pt x="84660" y="26730"/>
                </a:lnTo>
                <a:lnTo>
                  <a:pt x="84630" y="26760"/>
                </a:lnTo>
                <a:lnTo>
                  <a:pt x="84600" y="26780"/>
                </a:lnTo>
                <a:lnTo>
                  <a:pt x="84610" y="26810"/>
                </a:lnTo>
                <a:lnTo>
                  <a:pt x="84660" y="26880"/>
                </a:lnTo>
                <a:lnTo>
                  <a:pt x="84790" y="27000"/>
                </a:lnTo>
                <a:lnTo>
                  <a:pt x="85010" y="27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