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Šibensko-Kninska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Croatia • State Map | Fully Editable Vector Shape</a:t>
            </a:r>
          </a:p>
        </p:txBody>
      </p:sp>
      <p:sp>
        <p:nvSpPr>
          <p:cNvPr id="101" name="Šibensko-Knins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36030" y="62820"/>
                </a:moveTo>
                <a:lnTo>
                  <a:pt x="36460" y="62390"/>
                </a:lnTo>
                <a:lnTo>
                  <a:pt x="36810" y="62600"/>
                </a:lnTo>
                <a:lnTo>
                  <a:pt x="37290" y="63050"/>
                </a:lnTo>
                <a:lnTo>
                  <a:pt x="37360" y="63090"/>
                </a:lnTo>
                <a:lnTo>
                  <a:pt x="37440" y="63090"/>
                </a:lnTo>
                <a:lnTo>
                  <a:pt x="37520" y="63040"/>
                </a:lnTo>
                <a:lnTo>
                  <a:pt x="38050" y="62580"/>
                </a:lnTo>
                <a:lnTo>
                  <a:pt x="38100" y="62540"/>
                </a:lnTo>
                <a:lnTo>
                  <a:pt x="38160" y="62540"/>
                </a:lnTo>
                <a:lnTo>
                  <a:pt x="38500" y="62820"/>
                </a:lnTo>
                <a:lnTo>
                  <a:pt x="38810" y="62980"/>
                </a:lnTo>
                <a:lnTo>
                  <a:pt x="38900" y="62990"/>
                </a:lnTo>
                <a:lnTo>
                  <a:pt x="39000" y="62970"/>
                </a:lnTo>
                <a:lnTo>
                  <a:pt x="39110" y="62870"/>
                </a:lnTo>
                <a:lnTo>
                  <a:pt x="39170" y="62760"/>
                </a:lnTo>
                <a:lnTo>
                  <a:pt x="39200" y="62650"/>
                </a:lnTo>
                <a:lnTo>
                  <a:pt x="39210" y="62530"/>
                </a:lnTo>
                <a:lnTo>
                  <a:pt x="39230" y="62470"/>
                </a:lnTo>
                <a:lnTo>
                  <a:pt x="39270" y="62400"/>
                </a:lnTo>
                <a:lnTo>
                  <a:pt x="39350" y="62350"/>
                </a:lnTo>
                <a:lnTo>
                  <a:pt x="39480" y="62280"/>
                </a:lnTo>
                <a:lnTo>
                  <a:pt x="39580" y="62190"/>
                </a:lnTo>
                <a:lnTo>
                  <a:pt x="39660" y="62090"/>
                </a:lnTo>
                <a:lnTo>
                  <a:pt x="39710" y="61990"/>
                </a:lnTo>
                <a:lnTo>
                  <a:pt x="39740" y="61910"/>
                </a:lnTo>
                <a:lnTo>
                  <a:pt x="39730" y="61870"/>
                </a:lnTo>
                <a:lnTo>
                  <a:pt x="39710" y="61830"/>
                </a:lnTo>
                <a:lnTo>
                  <a:pt x="39530" y="61640"/>
                </a:lnTo>
                <a:lnTo>
                  <a:pt x="39500" y="61570"/>
                </a:lnTo>
                <a:lnTo>
                  <a:pt x="39510" y="61520"/>
                </a:lnTo>
                <a:lnTo>
                  <a:pt x="39590" y="61410"/>
                </a:lnTo>
                <a:lnTo>
                  <a:pt x="39640" y="61380"/>
                </a:lnTo>
                <a:lnTo>
                  <a:pt x="39710" y="61380"/>
                </a:lnTo>
                <a:lnTo>
                  <a:pt x="39930" y="61500"/>
                </a:lnTo>
                <a:lnTo>
                  <a:pt x="40010" y="61530"/>
                </a:lnTo>
                <a:lnTo>
                  <a:pt x="40330" y="61470"/>
                </a:lnTo>
                <a:lnTo>
                  <a:pt x="40520" y="61480"/>
                </a:lnTo>
                <a:lnTo>
                  <a:pt x="41070" y="61680"/>
                </a:lnTo>
                <a:lnTo>
                  <a:pt x="41120" y="61720"/>
                </a:lnTo>
                <a:lnTo>
                  <a:pt x="41430" y="62060"/>
                </a:lnTo>
                <a:lnTo>
                  <a:pt x="41480" y="62100"/>
                </a:lnTo>
                <a:lnTo>
                  <a:pt x="41520" y="62120"/>
                </a:lnTo>
                <a:lnTo>
                  <a:pt x="41560" y="62120"/>
                </a:lnTo>
                <a:lnTo>
                  <a:pt x="41620" y="62090"/>
                </a:lnTo>
                <a:lnTo>
                  <a:pt x="41720" y="62000"/>
                </a:lnTo>
                <a:lnTo>
                  <a:pt x="42030" y="61650"/>
                </a:lnTo>
                <a:lnTo>
                  <a:pt x="42150" y="61560"/>
                </a:lnTo>
                <a:lnTo>
                  <a:pt x="42280" y="61470"/>
                </a:lnTo>
                <a:lnTo>
                  <a:pt x="42390" y="61430"/>
                </a:lnTo>
                <a:lnTo>
                  <a:pt x="42950" y="61310"/>
                </a:lnTo>
                <a:lnTo>
                  <a:pt x="43030" y="61260"/>
                </a:lnTo>
                <a:lnTo>
                  <a:pt x="43030" y="61190"/>
                </a:lnTo>
                <a:lnTo>
                  <a:pt x="43000" y="61020"/>
                </a:lnTo>
                <a:lnTo>
                  <a:pt x="42990" y="60950"/>
                </a:lnTo>
                <a:lnTo>
                  <a:pt x="43010" y="60880"/>
                </a:lnTo>
                <a:lnTo>
                  <a:pt x="43040" y="60810"/>
                </a:lnTo>
                <a:lnTo>
                  <a:pt x="43090" y="60750"/>
                </a:lnTo>
                <a:lnTo>
                  <a:pt x="43130" y="60720"/>
                </a:lnTo>
                <a:lnTo>
                  <a:pt x="43180" y="60700"/>
                </a:lnTo>
                <a:lnTo>
                  <a:pt x="43340" y="60670"/>
                </a:lnTo>
                <a:lnTo>
                  <a:pt x="43400" y="60640"/>
                </a:lnTo>
                <a:lnTo>
                  <a:pt x="43430" y="60620"/>
                </a:lnTo>
                <a:lnTo>
                  <a:pt x="43460" y="60560"/>
                </a:lnTo>
                <a:lnTo>
                  <a:pt x="43470" y="60500"/>
                </a:lnTo>
                <a:lnTo>
                  <a:pt x="43450" y="60430"/>
                </a:lnTo>
                <a:lnTo>
                  <a:pt x="43380" y="60300"/>
                </a:lnTo>
                <a:lnTo>
                  <a:pt x="43370" y="60250"/>
                </a:lnTo>
                <a:lnTo>
                  <a:pt x="43360" y="60200"/>
                </a:lnTo>
                <a:lnTo>
                  <a:pt x="43360" y="60180"/>
                </a:lnTo>
                <a:lnTo>
                  <a:pt x="43360" y="60160"/>
                </a:lnTo>
                <a:lnTo>
                  <a:pt x="43370" y="60140"/>
                </a:lnTo>
                <a:lnTo>
                  <a:pt x="43390" y="60080"/>
                </a:lnTo>
                <a:lnTo>
                  <a:pt x="43460" y="59960"/>
                </a:lnTo>
                <a:lnTo>
                  <a:pt x="43510" y="59910"/>
                </a:lnTo>
                <a:lnTo>
                  <a:pt x="43610" y="59880"/>
                </a:lnTo>
                <a:lnTo>
                  <a:pt x="43990" y="59880"/>
                </a:lnTo>
                <a:lnTo>
                  <a:pt x="44290" y="59940"/>
                </a:lnTo>
                <a:lnTo>
                  <a:pt x="44360" y="59950"/>
                </a:lnTo>
                <a:lnTo>
                  <a:pt x="44420" y="59940"/>
                </a:lnTo>
                <a:lnTo>
                  <a:pt x="44510" y="59900"/>
                </a:lnTo>
                <a:lnTo>
                  <a:pt x="44610" y="59840"/>
                </a:lnTo>
                <a:lnTo>
                  <a:pt x="45010" y="59460"/>
                </a:lnTo>
                <a:lnTo>
                  <a:pt x="45180" y="59440"/>
                </a:lnTo>
                <a:lnTo>
                  <a:pt x="45290" y="59610"/>
                </a:lnTo>
                <a:lnTo>
                  <a:pt x="45310" y="59710"/>
                </a:lnTo>
                <a:lnTo>
                  <a:pt x="45300" y="59800"/>
                </a:lnTo>
                <a:lnTo>
                  <a:pt x="45290" y="59850"/>
                </a:lnTo>
                <a:lnTo>
                  <a:pt x="45290" y="59910"/>
                </a:lnTo>
                <a:lnTo>
                  <a:pt x="45300" y="59970"/>
                </a:lnTo>
                <a:lnTo>
                  <a:pt x="45310" y="60000"/>
                </a:lnTo>
                <a:lnTo>
                  <a:pt x="45320" y="60020"/>
                </a:lnTo>
                <a:lnTo>
                  <a:pt x="45330" y="60040"/>
                </a:lnTo>
                <a:lnTo>
                  <a:pt x="45360" y="60130"/>
                </a:lnTo>
                <a:lnTo>
                  <a:pt x="45370" y="60180"/>
                </a:lnTo>
                <a:lnTo>
                  <a:pt x="45400" y="60460"/>
                </a:lnTo>
                <a:lnTo>
                  <a:pt x="45390" y="60560"/>
                </a:lnTo>
                <a:lnTo>
                  <a:pt x="45370" y="60770"/>
                </a:lnTo>
                <a:lnTo>
                  <a:pt x="45360" y="61200"/>
                </a:lnTo>
                <a:lnTo>
                  <a:pt x="45370" y="61370"/>
                </a:lnTo>
                <a:lnTo>
                  <a:pt x="45460" y="61550"/>
                </a:lnTo>
                <a:lnTo>
                  <a:pt x="45620" y="61740"/>
                </a:lnTo>
                <a:lnTo>
                  <a:pt x="45950" y="61880"/>
                </a:lnTo>
                <a:lnTo>
                  <a:pt x="46230" y="61930"/>
                </a:lnTo>
                <a:lnTo>
                  <a:pt x="46560" y="61930"/>
                </a:lnTo>
                <a:lnTo>
                  <a:pt x="47670" y="61600"/>
                </a:lnTo>
                <a:lnTo>
                  <a:pt x="47830" y="61480"/>
                </a:lnTo>
                <a:lnTo>
                  <a:pt x="47910" y="61440"/>
                </a:lnTo>
                <a:lnTo>
                  <a:pt x="48000" y="61440"/>
                </a:lnTo>
                <a:lnTo>
                  <a:pt x="48100" y="61440"/>
                </a:lnTo>
                <a:lnTo>
                  <a:pt x="48240" y="61500"/>
                </a:lnTo>
                <a:lnTo>
                  <a:pt x="48300" y="61540"/>
                </a:lnTo>
                <a:lnTo>
                  <a:pt x="48400" y="61760"/>
                </a:lnTo>
                <a:lnTo>
                  <a:pt x="48190" y="62410"/>
                </a:lnTo>
                <a:lnTo>
                  <a:pt x="48230" y="62520"/>
                </a:lnTo>
                <a:lnTo>
                  <a:pt x="48280" y="62640"/>
                </a:lnTo>
                <a:lnTo>
                  <a:pt x="48700" y="62850"/>
                </a:lnTo>
                <a:lnTo>
                  <a:pt x="48820" y="62930"/>
                </a:lnTo>
                <a:lnTo>
                  <a:pt x="48950" y="63050"/>
                </a:lnTo>
                <a:lnTo>
                  <a:pt x="49570" y="63780"/>
                </a:lnTo>
                <a:lnTo>
                  <a:pt x="49650" y="63910"/>
                </a:lnTo>
                <a:lnTo>
                  <a:pt x="49650" y="64050"/>
                </a:lnTo>
                <a:lnTo>
                  <a:pt x="49550" y="64190"/>
                </a:lnTo>
                <a:lnTo>
                  <a:pt x="48500" y="64920"/>
                </a:lnTo>
                <a:lnTo>
                  <a:pt x="48400" y="65020"/>
                </a:lnTo>
                <a:lnTo>
                  <a:pt x="48370" y="65200"/>
                </a:lnTo>
                <a:lnTo>
                  <a:pt x="48380" y="65300"/>
                </a:lnTo>
                <a:lnTo>
                  <a:pt x="48390" y="65360"/>
                </a:lnTo>
                <a:lnTo>
                  <a:pt x="48380" y="65420"/>
                </a:lnTo>
                <a:lnTo>
                  <a:pt x="48230" y="65730"/>
                </a:lnTo>
                <a:lnTo>
                  <a:pt x="48250" y="65850"/>
                </a:lnTo>
                <a:lnTo>
                  <a:pt x="48280" y="65930"/>
                </a:lnTo>
                <a:lnTo>
                  <a:pt x="48360" y="66020"/>
                </a:lnTo>
                <a:lnTo>
                  <a:pt x="48430" y="66110"/>
                </a:lnTo>
                <a:lnTo>
                  <a:pt x="48400" y="66240"/>
                </a:lnTo>
                <a:lnTo>
                  <a:pt x="48260" y="66370"/>
                </a:lnTo>
                <a:lnTo>
                  <a:pt x="47900" y="66530"/>
                </a:lnTo>
                <a:lnTo>
                  <a:pt x="47470" y="66630"/>
                </a:lnTo>
                <a:lnTo>
                  <a:pt x="47140" y="66770"/>
                </a:lnTo>
                <a:lnTo>
                  <a:pt x="47020" y="66840"/>
                </a:lnTo>
                <a:lnTo>
                  <a:pt x="46910" y="66930"/>
                </a:lnTo>
                <a:lnTo>
                  <a:pt x="46780" y="67100"/>
                </a:lnTo>
                <a:lnTo>
                  <a:pt x="46680" y="67190"/>
                </a:lnTo>
                <a:lnTo>
                  <a:pt x="46520" y="67210"/>
                </a:lnTo>
                <a:lnTo>
                  <a:pt x="45680" y="66850"/>
                </a:lnTo>
                <a:lnTo>
                  <a:pt x="45610" y="66840"/>
                </a:lnTo>
                <a:lnTo>
                  <a:pt x="45470" y="66950"/>
                </a:lnTo>
                <a:lnTo>
                  <a:pt x="44410" y="68320"/>
                </a:lnTo>
                <a:lnTo>
                  <a:pt x="44320" y="68350"/>
                </a:lnTo>
                <a:lnTo>
                  <a:pt x="44240" y="68360"/>
                </a:lnTo>
                <a:lnTo>
                  <a:pt x="44160" y="68320"/>
                </a:lnTo>
                <a:lnTo>
                  <a:pt x="44080" y="68320"/>
                </a:lnTo>
                <a:lnTo>
                  <a:pt x="43990" y="68370"/>
                </a:lnTo>
                <a:lnTo>
                  <a:pt x="43820" y="68560"/>
                </a:lnTo>
                <a:lnTo>
                  <a:pt x="43750" y="68660"/>
                </a:lnTo>
                <a:lnTo>
                  <a:pt x="43700" y="68770"/>
                </a:lnTo>
                <a:lnTo>
                  <a:pt x="43740" y="69010"/>
                </a:lnTo>
                <a:lnTo>
                  <a:pt x="43790" y="69170"/>
                </a:lnTo>
                <a:lnTo>
                  <a:pt x="43860" y="69320"/>
                </a:lnTo>
                <a:lnTo>
                  <a:pt x="44080" y="69570"/>
                </a:lnTo>
                <a:lnTo>
                  <a:pt x="44160" y="69750"/>
                </a:lnTo>
                <a:lnTo>
                  <a:pt x="44210" y="69790"/>
                </a:lnTo>
                <a:lnTo>
                  <a:pt x="44290" y="69810"/>
                </a:lnTo>
                <a:lnTo>
                  <a:pt x="44280" y="69860"/>
                </a:lnTo>
                <a:lnTo>
                  <a:pt x="44200" y="69920"/>
                </a:lnTo>
                <a:lnTo>
                  <a:pt x="43940" y="70020"/>
                </a:lnTo>
                <a:lnTo>
                  <a:pt x="43790" y="70060"/>
                </a:lnTo>
                <a:lnTo>
                  <a:pt x="43670" y="70110"/>
                </a:lnTo>
                <a:lnTo>
                  <a:pt x="43610" y="70180"/>
                </a:lnTo>
                <a:lnTo>
                  <a:pt x="43610" y="70310"/>
                </a:lnTo>
                <a:lnTo>
                  <a:pt x="43660" y="70380"/>
                </a:lnTo>
                <a:lnTo>
                  <a:pt x="43740" y="70430"/>
                </a:lnTo>
                <a:lnTo>
                  <a:pt x="43820" y="70470"/>
                </a:lnTo>
                <a:lnTo>
                  <a:pt x="43860" y="70500"/>
                </a:lnTo>
                <a:lnTo>
                  <a:pt x="43870" y="70550"/>
                </a:lnTo>
                <a:lnTo>
                  <a:pt x="43790" y="70600"/>
                </a:lnTo>
                <a:lnTo>
                  <a:pt x="43460" y="70610"/>
                </a:lnTo>
                <a:lnTo>
                  <a:pt x="43290" y="70640"/>
                </a:lnTo>
                <a:lnTo>
                  <a:pt x="43200" y="70750"/>
                </a:lnTo>
                <a:lnTo>
                  <a:pt x="43120" y="70750"/>
                </a:lnTo>
                <a:lnTo>
                  <a:pt x="43120" y="70890"/>
                </a:lnTo>
                <a:lnTo>
                  <a:pt x="42940" y="70760"/>
                </a:lnTo>
                <a:lnTo>
                  <a:pt x="42590" y="70770"/>
                </a:lnTo>
                <a:lnTo>
                  <a:pt x="42480" y="70600"/>
                </a:lnTo>
                <a:lnTo>
                  <a:pt x="42470" y="70640"/>
                </a:lnTo>
                <a:lnTo>
                  <a:pt x="42470" y="70700"/>
                </a:lnTo>
                <a:lnTo>
                  <a:pt x="42450" y="70750"/>
                </a:lnTo>
                <a:lnTo>
                  <a:pt x="42380" y="70750"/>
                </a:lnTo>
                <a:lnTo>
                  <a:pt x="42410" y="70510"/>
                </a:lnTo>
                <a:lnTo>
                  <a:pt x="42490" y="70470"/>
                </a:lnTo>
                <a:lnTo>
                  <a:pt x="42610" y="70480"/>
                </a:lnTo>
                <a:lnTo>
                  <a:pt x="42750" y="70390"/>
                </a:lnTo>
                <a:lnTo>
                  <a:pt x="42800" y="70250"/>
                </a:lnTo>
                <a:lnTo>
                  <a:pt x="42760" y="70150"/>
                </a:lnTo>
                <a:lnTo>
                  <a:pt x="42730" y="70040"/>
                </a:lnTo>
                <a:lnTo>
                  <a:pt x="42810" y="69880"/>
                </a:lnTo>
                <a:lnTo>
                  <a:pt x="42560" y="69910"/>
                </a:lnTo>
                <a:lnTo>
                  <a:pt x="42460" y="69940"/>
                </a:lnTo>
                <a:lnTo>
                  <a:pt x="42380" y="70020"/>
                </a:lnTo>
                <a:lnTo>
                  <a:pt x="42330" y="69820"/>
                </a:lnTo>
                <a:lnTo>
                  <a:pt x="42200" y="69710"/>
                </a:lnTo>
                <a:lnTo>
                  <a:pt x="41850" y="69590"/>
                </a:lnTo>
                <a:lnTo>
                  <a:pt x="42110" y="69560"/>
                </a:lnTo>
                <a:lnTo>
                  <a:pt x="42140" y="69420"/>
                </a:lnTo>
                <a:lnTo>
                  <a:pt x="42010" y="69280"/>
                </a:lnTo>
                <a:lnTo>
                  <a:pt x="41740" y="69290"/>
                </a:lnTo>
                <a:lnTo>
                  <a:pt x="41740" y="69150"/>
                </a:lnTo>
                <a:lnTo>
                  <a:pt x="41810" y="69110"/>
                </a:lnTo>
                <a:lnTo>
                  <a:pt x="41890" y="69040"/>
                </a:lnTo>
                <a:lnTo>
                  <a:pt x="41960" y="68990"/>
                </a:lnTo>
                <a:lnTo>
                  <a:pt x="41800" y="68880"/>
                </a:lnTo>
                <a:lnTo>
                  <a:pt x="41740" y="68850"/>
                </a:lnTo>
                <a:lnTo>
                  <a:pt x="41850" y="68720"/>
                </a:lnTo>
                <a:lnTo>
                  <a:pt x="41740" y="68570"/>
                </a:lnTo>
                <a:lnTo>
                  <a:pt x="41850" y="68420"/>
                </a:lnTo>
                <a:lnTo>
                  <a:pt x="41750" y="68100"/>
                </a:lnTo>
                <a:lnTo>
                  <a:pt x="41920" y="67980"/>
                </a:lnTo>
                <a:lnTo>
                  <a:pt x="42480" y="67990"/>
                </a:lnTo>
                <a:lnTo>
                  <a:pt x="42480" y="67830"/>
                </a:lnTo>
                <a:lnTo>
                  <a:pt x="41790" y="67690"/>
                </a:lnTo>
                <a:lnTo>
                  <a:pt x="41540" y="67690"/>
                </a:lnTo>
                <a:lnTo>
                  <a:pt x="41720" y="67570"/>
                </a:lnTo>
                <a:lnTo>
                  <a:pt x="41870" y="67580"/>
                </a:lnTo>
                <a:lnTo>
                  <a:pt x="42000" y="67650"/>
                </a:lnTo>
                <a:lnTo>
                  <a:pt x="42120" y="67690"/>
                </a:lnTo>
                <a:lnTo>
                  <a:pt x="42280" y="67630"/>
                </a:lnTo>
                <a:lnTo>
                  <a:pt x="42250" y="67490"/>
                </a:lnTo>
                <a:lnTo>
                  <a:pt x="42120" y="67340"/>
                </a:lnTo>
                <a:lnTo>
                  <a:pt x="41960" y="67250"/>
                </a:lnTo>
                <a:lnTo>
                  <a:pt x="42170" y="67170"/>
                </a:lnTo>
                <a:lnTo>
                  <a:pt x="42270" y="67010"/>
                </a:lnTo>
                <a:lnTo>
                  <a:pt x="42240" y="66830"/>
                </a:lnTo>
                <a:lnTo>
                  <a:pt x="42060" y="66660"/>
                </a:lnTo>
                <a:lnTo>
                  <a:pt x="42070" y="67060"/>
                </a:lnTo>
                <a:lnTo>
                  <a:pt x="41940" y="67080"/>
                </a:lnTo>
                <a:lnTo>
                  <a:pt x="41570" y="66760"/>
                </a:lnTo>
                <a:lnTo>
                  <a:pt x="41350" y="66570"/>
                </a:lnTo>
                <a:lnTo>
                  <a:pt x="41250" y="66580"/>
                </a:lnTo>
                <a:lnTo>
                  <a:pt x="41110" y="66550"/>
                </a:lnTo>
                <a:lnTo>
                  <a:pt x="41010" y="66510"/>
                </a:lnTo>
                <a:lnTo>
                  <a:pt x="40920" y="66410"/>
                </a:lnTo>
                <a:lnTo>
                  <a:pt x="40700" y="66070"/>
                </a:lnTo>
                <a:lnTo>
                  <a:pt x="40600" y="65950"/>
                </a:lnTo>
                <a:lnTo>
                  <a:pt x="39980" y="65590"/>
                </a:lnTo>
                <a:lnTo>
                  <a:pt x="39800" y="65420"/>
                </a:lnTo>
                <a:lnTo>
                  <a:pt x="39480" y="65310"/>
                </a:lnTo>
                <a:lnTo>
                  <a:pt x="38480" y="65230"/>
                </a:lnTo>
                <a:lnTo>
                  <a:pt x="38270" y="64990"/>
                </a:lnTo>
                <a:lnTo>
                  <a:pt x="38110" y="64510"/>
                </a:lnTo>
                <a:lnTo>
                  <a:pt x="37750" y="64340"/>
                </a:lnTo>
                <a:lnTo>
                  <a:pt x="37350" y="64230"/>
                </a:lnTo>
                <a:lnTo>
                  <a:pt x="37110" y="63910"/>
                </a:lnTo>
                <a:lnTo>
                  <a:pt x="37570" y="64110"/>
                </a:lnTo>
                <a:lnTo>
                  <a:pt x="37820" y="64170"/>
                </a:lnTo>
                <a:lnTo>
                  <a:pt x="38060" y="64200"/>
                </a:lnTo>
                <a:lnTo>
                  <a:pt x="38060" y="64040"/>
                </a:lnTo>
                <a:lnTo>
                  <a:pt x="37970" y="64000"/>
                </a:lnTo>
                <a:lnTo>
                  <a:pt x="37910" y="64000"/>
                </a:lnTo>
                <a:lnTo>
                  <a:pt x="37870" y="64030"/>
                </a:lnTo>
                <a:lnTo>
                  <a:pt x="37860" y="64040"/>
                </a:lnTo>
                <a:lnTo>
                  <a:pt x="37440" y="63680"/>
                </a:lnTo>
                <a:lnTo>
                  <a:pt x="36450" y="63180"/>
                </a:lnTo>
                <a:lnTo>
                  <a:pt x="36030" y="62820"/>
                </a:lnTo>
                <a:close/>
                <a:moveTo>
                  <a:pt x="38060" y="67690"/>
                </a:moveTo>
                <a:lnTo>
                  <a:pt x="39010" y="68120"/>
                </a:lnTo>
                <a:lnTo>
                  <a:pt x="38100" y="67850"/>
                </a:lnTo>
                <a:lnTo>
                  <a:pt x="37950" y="67910"/>
                </a:lnTo>
                <a:lnTo>
                  <a:pt x="37820" y="67740"/>
                </a:lnTo>
                <a:lnTo>
                  <a:pt x="37150" y="67240"/>
                </a:lnTo>
                <a:lnTo>
                  <a:pt x="36900" y="67120"/>
                </a:lnTo>
                <a:lnTo>
                  <a:pt x="37020" y="66960"/>
                </a:lnTo>
                <a:lnTo>
                  <a:pt x="37080" y="67070"/>
                </a:lnTo>
                <a:lnTo>
                  <a:pt x="37150" y="67110"/>
                </a:lnTo>
                <a:lnTo>
                  <a:pt x="37620" y="67160"/>
                </a:lnTo>
                <a:lnTo>
                  <a:pt x="37790" y="67320"/>
                </a:lnTo>
                <a:lnTo>
                  <a:pt x="37920" y="67520"/>
                </a:lnTo>
                <a:lnTo>
                  <a:pt x="38060" y="67690"/>
                </a:lnTo>
                <a:close/>
                <a:moveTo>
                  <a:pt x="31630" y="63020"/>
                </a:moveTo>
                <a:lnTo>
                  <a:pt x="31710" y="63240"/>
                </a:lnTo>
                <a:lnTo>
                  <a:pt x="32880" y="64200"/>
                </a:lnTo>
                <a:lnTo>
                  <a:pt x="33060" y="64440"/>
                </a:lnTo>
                <a:lnTo>
                  <a:pt x="33260" y="64660"/>
                </a:lnTo>
                <a:lnTo>
                  <a:pt x="33700" y="65040"/>
                </a:lnTo>
                <a:lnTo>
                  <a:pt x="33570" y="64950"/>
                </a:lnTo>
                <a:lnTo>
                  <a:pt x="32660" y="64530"/>
                </a:lnTo>
                <a:lnTo>
                  <a:pt x="32370" y="64330"/>
                </a:lnTo>
                <a:lnTo>
                  <a:pt x="32050" y="63910"/>
                </a:lnTo>
                <a:lnTo>
                  <a:pt x="31630" y="63600"/>
                </a:lnTo>
                <a:lnTo>
                  <a:pt x="31430" y="63410"/>
                </a:lnTo>
                <a:lnTo>
                  <a:pt x="31200" y="63120"/>
                </a:lnTo>
                <a:lnTo>
                  <a:pt x="31120" y="62860"/>
                </a:lnTo>
                <a:lnTo>
                  <a:pt x="31320" y="62730"/>
                </a:lnTo>
                <a:lnTo>
                  <a:pt x="31630" y="630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