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Zagrebacka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Zagreb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8530" y="16090"/>
                </a:moveTo>
                <a:lnTo>
                  <a:pt x="49660" y="16460"/>
                </a:lnTo>
                <a:lnTo>
                  <a:pt x="49830" y="16550"/>
                </a:lnTo>
                <a:lnTo>
                  <a:pt x="50080" y="16920"/>
                </a:lnTo>
                <a:lnTo>
                  <a:pt x="50200" y="17060"/>
                </a:lnTo>
                <a:lnTo>
                  <a:pt x="50240" y="17110"/>
                </a:lnTo>
                <a:lnTo>
                  <a:pt x="50260" y="17160"/>
                </a:lnTo>
                <a:lnTo>
                  <a:pt x="50270" y="17210"/>
                </a:lnTo>
                <a:lnTo>
                  <a:pt x="50250" y="17260"/>
                </a:lnTo>
                <a:lnTo>
                  <a:pt x="50220" y="17370"/>
                </a:lnTo>
                <a:lnTo>
                  <a:pt x="50190" y="17510"/>
                </a:lnTo>
                <a:lnTo>
                  <a:pt x="50230" y="17550"/>
                </a:lnTo>
                <a:lnTo>
                  <a:pt x="50320" y="17570"/>
                </a:lnTo>
                <a:lnTo>
                  <a:pt x="50530" y="17510"/>
                </a:lnTo>
                <a:lnTo>
                  <a:pt x="50640" y="17430"/>
                </a:lnTo>
                <a:lnTo>
                  <a:pt x="50690" y="17390"/>
                </a:lnTo>
                <a:lnTo>
                  <a:pt x="50740" y="17280"/>
                </a:lnTo>
                <a:lnTo>
                  <a:pt x="50770" y="17220"/>
                </a:lnTo>
                <a:lnTo>
                  <a:pt x="50810" y="17170"/>
                </a:lnTo>
                <a:lnTo>
                  <a:pt x="50860" y="17130"/>
                </a:lnTo>
                <a:lnTo>
                  <a:pt x="50920" y="17130"/>
                </a:lnTo>
                <a:lnTo>
                  <a:pt x="51000" y="17180"/>
                </a:lnTo>
                <a:lnTo>
                  <a:pt x="51390" y="17590"/>
                </a:lnTo>
                <a:lnTo>
                  <a:pt x="51490" y="17670"/>
                </a:lnTo>
                <a:lnTo>
                  <a:pt x="52080" y="18010"/>
                </a:lnTo>
                <a:lnTo>
                  <a:pt x="52170" y="18100"/>
                </a:lnTo>
                <a:lnTo>
                  <a:pt x="52230" y="18190"/>
                </a:lnTo>
                <a:lnTo>
                  <a:pt x="52250" y="18260"/>
                </a:lnTo>
                <a:lnTo>
                  <a:pt x="52300" y="18280"/>
                </a:lnTo>
                <a:lnTo>
                  <a:pt x="52350" y="18290"/>
                </a:lnTo>
                <a:lnTo>
                  <a:pt x="52490" y="18250"/>
                </a:lnTo>
                <a:lnTo>
                  <a:pt x="52580" y="18250"/>
                </a:lnTo>
                <a:lnTo>
                  <a:pt x="52700" y="18330"/>
                </a:lnTo>
                <a:lnTo>
                  <a:pt x="52770" y="18390"/>
                </a:lnTo>
                <a:lnTo>
                  <a:pt x="52870" y="18420"/>
                </a:lnTo>
                <a:lnTo>
                  <a:pt x="52980" y="18400"/>
                </a:lnTo>
                <a:lnTo>
                  <a:pt x="53440" y="18210"/>
                </a:lnTo>
                <a:lnTo>
                  <a:pt x="53660" y="18320"/>
                </a:lnTo>
                <a:lnTo>
                  <a:pt x="53650" y="18550"/>
                </a:lnTo>
                <a:lnTo>
                  <a:pt x="53650" y="18760"/>
                </a:lnTo>
                <a:lnTo>
                  <a:pt x="53710" y="19460"/>
                </a:lnTo>
                <a:lnTo>
                  <a:pt x="53710" y="19600"/>
                </a:lnTo>
                <a:lnTo>
                  <a:pt x="53680" y="19880"/>
                </a:lnTo>
                <a:lnTo>
                  <a:pt x="53600" y="20200"/>
                </a:lnTo>
                <a:lnTo>
                  <a:pt x="53380" y="20480"/>
                </a:lnTo>
                <a:lnTo>
                  <a:pt x="53260" y="20570"/>
                </a:lnTo>
                <a:lnTo>
                  <a:pt x="53130" y="20620"/>
                </a:lnTo>
                <a:lnTo>
                  <a:pt x="52930" y="20620"/>
                </a:lnTo>
                <a:lnTo>
                  <a:pt x="52810" y="20560"/>
                </a:lnTo>
                <a:lnTo>
                  <a:pt x="52760" y="20480"/>
                </a:lnTo>
                <a:lnTo>
                  <a:pt x="52770" y="20380"/>
                </a:lnTo>
                <a:lnTo>
                  <a:pt x="52800" y="20270"/>
                </a:lnTo>
                <a:lnTo>
                  <a:pt x="52810" y="20160"/>
                </a:lnTo>
                <a:lnTo>
                  <a:pt x="52760" y="20080"/>
                </a:lnTo>
                <a:lnTo>
                  <a:pt x="52680" y="20070"/>
                </a:lnTo>
                <a:lnTo>
                  <a:pt x="52580" y="20140"/>
                </a:lnTo>
                <a:lnTo>
                  <a:pt x="52250" y="20680"/>
                </a:lnTo>
                <a:lnTo>
                  <a:pt x="52210" y="20840"/>
                </a:lnTo>
                <a:lnTo>
                  <a:pt x="52220" y="21020"/>
                </a:lnTo>
                <a:lnTo>
                  <a:pt x="52260" y="21350"/>
                </a:lnTo>
                <a:lnTo>
                  <a:pt x="52230" y="21470"/>
                </a:lnTo>
                <a:lnTo>
                  <a:pt x="52130" y="21510"/>
                </a:lnTo>
                <a:lnTo>
                  <a:pt x="51630" y="21310"/>
                </a:lnTo>
                <a:lnTo>
                  <a:pt x="51190" y="21320"/>
                </a:lnTo>
                <a:lnTo>
                  <a:pt x="51060" y="21380"/>
                </a:lnTo>
                <a:lnTo>
                  <a:pt x="50890" y="21670"/>
                </a:lnTo>
                <a:lnTo>
                  <a:pt x="50650" y="21830"/>
                </a:lnTo>
                <a:lnTo>
                  <a:pt x="49990" y="21050"/>
                </a:lnTo>
                <a:lnTo>
                  <a:pt x="49810" y="20750"/>
                </a:lnTo>
                <a:lnTo>
                  <a:pt x="49780" y="20610"/>
                </a:lnTo>
                <a:lnTo>
                  <a:pt x="49730" y="20560"/>
                </a:lnTo>
                <a:lnTo>
                  <a:pt x="49680" y="20550"/>
                </a:lnTo>
                <a:lnTo>
                  <a:pt x="49640" y="20570"/>
                </a:lnTo>
                <a:lnTo>
                  <a:pt x="49610" y="20590"/>
                </a:lnTo>
                <a:lnTo>
                  <a:pt x="49590" y="20620"/>
                </a:lnTo>
                <a:lnTo>
                  <a:pt x="49520" y="20770"/>
                </a:lnTo>
                <a:lnTo>
                  <a:pt x="49500" y="20800"/>
                </a:lnTo>
                <a:lnTo>
                  <a:pt x="48870" y="20800"/>
                </a:lnTo>
                <a:lnTo>
                  <a:pt x="48920" y="20960"/>
                </a:lnTo>
                <a:lnTo>
                  <a:pt x="48930" y="21060"/>
                </a:lnTo>
                <a:lnTo>
                  <a:pt x="48930" y="21160"/>
                </a:lnTo>
                <a:lnTo>
                  <a:pt x="48920" y="21290"/>
                </a:lnTo>
                <a:lnTo>
                  <a:pt x="48800" y="21750"/>
                </a:lnTo>
                <a:lnTo>
                  <a:pt x="48750" y="22190"/>
                </a:lnTo>
                <a:lnTo>
                  <a:pt x="48740" y="22220"/>
                </a:lnTo>
                <a:lnTo>
                  <a:pt x="48700" y="22270"/>
                </a:lnTo>
                <a:lnTo>
                  <a:pt x="48640" y="22310"/>
                </a:lnTo>
                <a:lnTo>
                  <a:pt x="48350" y="22400"/>
                </a:lnTo>
                <a:lnTo>
                  <a:pt x="48300" y="22400"/>
                </a:lnTo>
                <a:lnTo>
                  <a:pt x="48190" y="22360"/>
                </a:lnTo>
                <a:lnTo>
                  <a:pt x="47930" y="22200"/>
                </a:lnTo>
                <a:lnTo>
                  <a:pt x="47850" y="22210"/>
                </a:lnTo>
                <a:lnTo>
                  <a:pt x="47770" y="22280"/>
                </a:lnTo>
                <a:lnTo>
                  <a:pt x="47530" y="22650"/>
                </a:lnTo>
                <a:lnTo>
                  <a:pt x="47480" y="22810"/>
                </a:lnTo>
                <a:lnTo>
                  <a:pt x="47460" y="23020"/>
                </a:lnTo>
                <a:lnTo>
                  <a:pt x="47560" y="23610"/>
                </a:lnTo>
                <a:lnTo>
                  <a:pt x="47500" y="23890"/>
                </a:lnTo>
                <a:lnTo>
                  <a:pt x="47580" y="24540"/>
                </a:lnTo>
                <a:lnTo>
                  <a:pt x="47280" y="25180"/>
                </a:lnTo>
                <a:lnTo>
                  <a:pt x="47080" y="25370"/>
                </a:lnTo>
                <a:lnTo>
                  <a:pt x="46660" y="25540"/>
                </a:lnTo>
                <a:lnTo>
                  <a:pt x="46500" y="25510"/>
                </a:lnTo>
                <a:lnTo>
                  <a:pt x="46370" y="25400"/>
                </a:lnTo>
                <a:lnTo>
                  <a:pt x="46260" y="25290"/>
                </a:lnTo>
                <a:lnTo>
                  <a:pt x="46150" y="25220"/>
                </a:lnTo>
                <a:lnTo>
                  <a:pt x="46040" y="25180"/>
                </a:lnTo>
                <a:lnTo>
                  <a:pt x="45890" y="25160"/>
                </a:lnTo>
                <a:lnTo>
                  <a:pt x="45820" y="25120"/>
                </a:lnTo>
                <a:lnTo>
                  <a:pt x="45770" y="25050"/>
                </a:lnTo>
                <a:lnTo>
                  <a:pt x="45640" y="24840"/>
                </a:lnTo>
                <a:lnTo>
                  <a:pt x="45490" y="24740"/>
                </a:lnTo>
                <a:lnTo>
                  <a:pt x="45370" y="24710"/>
                </a:lnTo>
                <a:lnTo>
                  <a:pt x="45280" y="24720"/>
                </a:lnTo>
                <a:lnTo>
                  <a:pt x="45180" y="24760"/>
                </a:lnTo>
                <a:lnTo>
                  <a:pt x="45130" y="24810"/>
                </a:lnTo>
                <a:lnTo>
                  <a:pt x="44870" y="25100"/>
                </a:lnTo>
                <a:lnTo>
                  <a:pt x="44430" y="25460"/>
                </a:lnTo>
                <a:lnTo>
                  <a:pt x="44320" y="25510"/>
                </a:lnTo>
                <a:lnTo>
                  <a:pt x="44170" y="25530"/>
                </a:lnTo>
                <a:lnTo>
                  <a:pt x="43840" y="25490"/>
                </a:lnTo>
                <a:lnTo>
                  <a:pt x="43760" y="25530"/>
                </a:lnTo>
                <a:lnTo>
                  <a:pt x="43720" y="25600"/>
                </a:lnTo>
                <a:lnTo>
                  <a:pt x="43710" y="25710"/>
                </a:lnTo>
                <a:lnTo>
                  <a:pt x="43730" y="25830"/>
                </a:lnTo>
                <a:lnTo>
                  <a:pt x="43760" y="25890"/>
                </a:lnTo>
                <a:lnTo>
                  <a:pt x="43820" y="25920"/>
                </a:lnTo>
                <a:lnTo>
                  <a:pt x="43960" y="25970"/>
                </a:lnTo>
                <a:lnTo>
                  <a:pt x="44030" y="26030"/>
                </a:lnTo>
                <a:lnTo>
                  <a:pt x="44060" y="26100"/>
                </a:lnTo>
                <a:lnTo>
                  <a:pt x="44070" y="26260"/>
                </a:lnTo>
                <a:lnTo>
                  <a:pt x="44080" y="26350"/>
                </a:lnTo>
                <a:lnTo>
                  <a:pt x="44120" y="26430"/>
                </a:lnTo>
                <a:lnTo>
                  <a:pt x="44180" y="26490"/>
                </a:lnTo>
                <a:lnTo>
                  <a:pt x="44440" y="26700"/>
                </a:lnTo>
                <a:lnTo>
                  <a:pt x="44530" y="26820"/>
                </a:lnTo>
                <a:lnTo>
                  <a:pt x="44570" y="26940"/>
                </a:lnTo>
                <a:lnTo>
                  <a:pt x="44570" y="27260"/>
                </a:lnTo>
                <a:lnTo>
                  <a:pt x="44590" y="27350"/>
                </a:lnTo>
                <a:lnTo>
                  <a:pt x="44650" y="27420"/>
                </a:lnTo>
                <a:lnTo>
                  <a:pt x="44680" y="27460"/>
                </a:lnTo>
                <a:lnTo>
                  <a:pt x="44710" y="27530"/>
                </a:lnTo>
                <a:lnTo>
                  <a:pt x="44680" y="27570"/>
                </a:lnTo>
                <a:lnTo>
                  <a:pt x="44640" y="27590"/>
                </a:lnTo>
                <a:lnTo>
                  <a:pt x="44440" y="27570"/>
                </a:lnTo>
                <a:lnTo>
                  <a:pt x="44250" y="27610"/>
                </a:lnTo>
                <a:lnTo>
                  <a:pt x="44150" y="27680"/>
                </a:lnTo>
                <a:lnTo>
                  <a:pt x="43720" y="28200"/>
                </a:lnTo>
                <a:lnTo>
                  <a:pt x="43580" y="28060"/>
                </a:lnTo>
                <a:lnTo>
                  <a:pt x="43510" y="28020"/>
                </a:lnTo>
                <a:lnTo>
                  <a:pt x="43390" y="27980"/>
                </a:lnTo>
                <a:lnTo>
                  <a:pt x="43240" y="27970"/>
                </a:lnTo>
                <a:lnTo>
                  <a:pt x="43120" y="27990"/>
                </a:lnTo>
                <a:lnTo>
                  <a:pt x="43000" y="28080"/>
                </a:lnTo>
                <a:lnTo>
                  <a:pt x="42880" y="28210"/>
                </a:lnTo>
                <a:lnTo>
                  <a:pt x="42660" y="28270"/>
                </a:lnTo>
                <a:lnTo>
                  <a:pt x="42020" y="28220"/>
                </a:lnTo>
                <a:lnTo>
                  <a:pt x="41890" y="28010"/>
                </a:lnTo>
                <a:lnTo>
                  <a:pt x="41900" y="27750"/>
                </a:lnTo>
                <a:lnTo>
                  <a:pt x="41910" y="27670"/>
                </a:lnTo>
                <a:lnTo>
                  <a:pt x="41900" y="27600"/>
                </a:lnTo>
                <a:lnTo>
                  <a:pt x="41820" y="27420"/>
                </a:lnTo>
                <a:lnTo>
                  <a:pt x="41500" y="27060"/>
                </a:lnTo>
                <a:lnTo>
                  <a:pt x="41070" y="26980"/>
                </a:lnTo>
                <a:lnTo>
                  <a:pt x="41030" y="26960"/>
                </a:lnTo>
                <a:lnTo>
                  <a:pt x="40970" y="26900"/>
                </a:lnTo>
                <a:lnTo>
                  <a:pt x="40980" y="26830"/>
                </a:lnTo>
                <a:lnTo>
                  <a:pt x="40980" y="26750"/>
                </a:lnTo>
                <a:lnTo>
                  <a:pt x="40960" y="26680"/>
                </a:lnTo>
                <a:lnTo>
                  <a:pt x="40910" y="26630"/>
                </a:lnTo>
                <a:lnTo>
                  <a:pt x="40850" y="26590"/>
                </a:lnTo>
                <a:lnTo>
                  <a:pt x="40760" y="26570"/>
                </a:lnTo>
                <a:lnTo>
                  <a:pt x="40540" y="26660"/>
                </a:lnTo>
                <a:lnTo>
                  <a:pt x="40120" y="27150"/>
                </a:lnTo>
                <a:lnTo>
                  <a:pt x="39920" y="27210"/>
                </a:lnTo>
                <a:lnTo>
                  <a:pt x="39760" y="27230"/>
                </a:lnTo>
                <a:lnTo>
                  <a:pt x="39680" y="27210"/>
                </a:lnTo>
                <a:lnTo>
                  <a:pt x="39620" y="27170"/>
                </a:lnTo>
                <a:lnTo>
                  <a:pt x="39320" y="26770"/>
                </a:lnTo>
                <a:lnTo>
                  <a:pt x="39240" y="26680"/>
                </a:lnTo>
                <a:lnTo>
                  <a:pt x="39010" y="26480"/>
                </a:lnTo>
                <a:lnTo>
                  <a:pt x="38990" y="26370"/>
                </a:lnTo>
                <a:lnTo>
                  <a:pt x="39040" y="26280"/>
                </a:lnTo>
                <a:lnTo>
                  <a:pt x="39120" y="26200"/>
                </a:lnTo>
                <a:lnTo>
                  <a:pt x="39180" y="26100"/>
                </a:lnTo>
                <a:lnTo>
                  <a:pt x="39190" y="25990"/>
                </a:lnTo>
                <a:lnTo>
                  <a:pt x="39110" y="25580"/>
                </a:lnTo>
                <a:lnTo>
                  <a:pt x="39090" y="25540"/>
                </a:lnTo>
                <a:lnTo>
                  <a:pt x="39060" y="25530"/>
                </a:lnTo>
                <a:lnTo>
                  <a:pt x="38910" y="25690"/>
                </a:lnTo>
                <a:lnTo>
                  <a:pt x="38870" y="25720"/>
                </a:lnTo>
                <a:lnTo>
                  <a:pt x="38800" y="25720"/>
                </a:lnTo>
                <a:lnTo>
                  <a:pt x="38700" y="25680"/>
                </a:lnTo>
                <a:lnTo>
                  <a:pt x="38520" y="25560"/>
                </a:lnTo>
                <a:lnTo>
                  <a:pt x="38380" y="25490"/>
                </a:lnTo>
                <a:lnTo>
                  <a:pt x="38230" y="25440"/>
                </a:lnTo>
                <a:lnTo>
                  <a:pt x="37820" y="25360"/>
                </a:lnTo>
                <a:lnTo>
                  <a:pt x="37250" y="25000"/>
                </a:lnTo>
                <a:lnTo>
                  <a:pt x="37160" y="24960"/>
                </a:lnTo>
                <a:lnTo>
                  <a:pt x="37030" y="24940"/>
                </a:lnTo>
                <a:lnTo>
                  <a:pt x="36850" y="24960"/>
                </a:lnTo>
                <a:lnTo>
                  <a:pt x="36750" y="25020"/>
                </a:lnTo>
                <a:lnTo>
                  <a:pt x="36670" y="25100"/>
                </a:lnTo>
                <a:lnTo>
                  <a:pt x="36620" y="25160"/>
                </a:lnTo>
                <a:lnTo>
                  <a:pt x="36470" y="25420"/>
                </a:lnTo>
                <a:lnTo>
                  <a:pt x="36350" y="25420"/>
                </a:lnTo>
                <a:lnTo>
                  <a:pt x="36190" y="25350"/>
                </a:lnTo>
                <a:lnTo>
                  <a:pt x="35780" y="25050"/>
                </a:lnTo>
                <a:lnTo>
                  <a:pt x="35520" y="24760"/>
                </a:lnTo>
                <a:lnTo>
                  <a:pt x="35490" y="24680"/>
                </a:lnTo>
                <a:lnTo>
                  <a:pt x="35480" y="24620"/>
                </a:lnTo>
                <a:lnTo>
                  <a:pt x="35490" y="24550"/>
                </a:lnTo>
                <a:lnTo>
                  <a:pt x="35510" y="24480"/>
                </a:lnTo>
                <a:lnTo>
                  <a:pt x="35510" y="24430"/>
                </a:lnTo>
                <a:lnTo>
                  <a:pt x="35420" y="24370"/>
                </a:lnTo>
                <a:lnTo>
                  <a:pt x="34900" y="24110"/>
                </a:lnTo>
                <a:lnTo>
                  <a:pt x="34740" y="23970"/>
                </a:lnTo>
                <a:lnTo>
                  <a:pt x="34510" y="23730"/>
                </a:lnTo>
                <a:lnTo>
                  <a:pt x="34390" y="23530"/>
                </a:lnTo>
                <a:lnTo>
                  <a:pt x="34320" y="23450"/>
                </a:lnTo>
                <a:lnTo>
                  <a:pt x="34240" y="23400"/>
                </a:lnTo>
                <a:lnTo>
                  <a:pt x="34090" y="23370"/>
                </a:lnTo>
                <a:lnTo>
                  <a:pt x="33500" y="23480"/>
                </a:lnTo>
                <a:lnTo>
                  <a:pt x="33220" y="23810"/>
                </a:lnTo>
                <a:lnTo>
                  <a:pt x="33000" y="23940"/>
                </a:lnTo>
                <a:lnTo>
                  <a:pt x="32750" y="23650"/>
                </a:lnTo>
                <a:lnTo>
                  <a:pt x="32700" y="23610"/>
                </a:lnTo>
                <a:lnTo>
                  <a:pt x="32640" y="23640"/>
                </a:lnTo>
                <a:lnTo>
                  <a:pt x="32460" y="23690"/>
                </a:lnTo>
                <a:lnTo>
                  <a:pt x="32390" y="23750"/>
                </a:lnTo>
                <a:lnTo>
                  <a:pt x="32370" y="23840"/>
                </a:lnTo>
                <a:lnTo>
                  <a:pt x="32300" y="23880"/>
                </a:lnTo>
                <a:lnTo>
                  <a:pt x="32100" y="23810"/>
                </a:lnTo>
                <a:lnTo>
                  <a:pt x="31970" y="23710"/>
                </a:lnTo>
                <a:lnTo>
                  <a:pt x="31890" y="23600"/>
                </a:lnTo>
                <a:lnTo>
                  <a:pt x="31730" y="23300"/>
                </a:lnTo>
                <a:lnTo>
                  <a:pt x="31580" y="23150"/>
                </a:lnTo>
                <a:lnTo>
                  <a:pt x="31470" y="23100"/>
                </a:lnTo>
                <a:lnTo>
                  <a:pt x="31440" y="23010"/>
                </a:lnTo>
                <a:lnTo>
                  <a:pt x="31460" y="22960"/>
                </a:lnTo>
                <a:lnTo>
                  <a:pt x="31540" y="22750"/>
                </a:lnTo>
                <a:lnTo>
                  <a:pt x="31670" y="22600"/>
                </a:lnTo>
                <a:lnTo>
                  <a:pt x="32290" y="22250"/>
                </a:lnTo>
                <a:lnTo>
                  <a:pt x="32710" y="22110"/>
                </a:lnTo>
                <a:lnTo>
                  <a:pt x="34210" y="21610"/>
                </a:lnTo>
                <a:lnTo>
                  <a:pt x="34220" y="21600"/>
                </a:lnTo>
                <a:lnTo>
                  <a:pt x="34400" y="21460"/>
                </a:lnTo>
                <a:lnTo>
                  <a:pt x="34380" y="21250"/>
                </a:lnTo>
                <a:lnTo>
                  <a:pt x="34310" y="21020"/>
                </a:lnTo>
                <a:lnTo>
                  <a:pt x="34390" y="20810"/>
                </a:lnTo>
                <a:lnTo>
                  <a:pt x="34560" y="20730"/>
                </a:lnTo>
                <a:lnTo>
                  <a:pt x="34730" y="20750"/>
                </a:lnTo>
                <a:lnTo>
                  <a:pt x="34900" y="20810"/>
                </a:lnTo>
                <a:lnTo>
                  <a:pt x="35070" y="20840"/>
                </a:lnTo>
                <a:lnTo>
                  <a:pt x="35080" y="20840"/>
                </a:lnTo>
                <a:lnTo>
                  <a:pt x="35230" y="20780"/>
                </a:lnTo>
                <a:lnTo>
                  <a:pt x="35520" y="20540"/>
                </a:lnTo>
                <a:lnTo>
                  <a:pt x="35670" y="20470"/>
                </a:lnTo>
                <a:lnTo>
                  <a:pt x="36070" y="20540"/>
                </a:lnTo>
                <a:lnTo>
                  <a:pt x="36650" y="20640"/>
                </a:lnTo>
                <a:lnTo>
                  <a:pt x="37250" y="20620"/>
                </a:lnTo>
                <a:lnTo>
                  <a:pt x="37550" y="20530"/>
                </a:lnTo>
                <a:lnTo>
                  <a:pt x="37860" y="20360"/>
                </a:lnTo>
                <a:lnTo>
                  <a:pt x="38020" y="20140"/>
                </a:lnTo>
                <a:lnTo>
                  <a:pt x="38010" y="19830"/>
                </a:lnTo>
                <a:lnTo>
                  <a:pt x="37830" y="19380"/>
                </a:lnTo>
                <a:lnTo>
                  <a:pt x="37760" y="19100"/>
                </a:lnTo>
                <a:lnTo>
                  <a:pt x="37820" y="18830"/>
                </a:lnTo>
                <a:lnTo>
                  <a:pt x="37930" y="18570"/>
                </a:lnTo>
                <a:lnTo>
                  <a:pt x="38010" y="18300"/>
                </a:lnTo>
                <a:lnTo>
                  <a:pt x="38030" y="17930"/>
                </a:lnTo>
                <a:lnTo>
                  <a:pt x="38010" y="17250"/>
                </a:lnTo>
                <a:lnTo>
                  <a:pt x="38280" y="17250"/>
                </a:lnTo>
                <a:lnTo>
                  <a:pt x="39360" y="17340"/>
                </a:lnTo>
                <a:lnTo>
                  <a:pt x="39680" y="17280"/>
                </a:lnTo>
                <a:lnTo>
                  <a:pt x="39880" y="17130"/>
                </a:lnTo>
                <a:lnTo>
                  <a:pt x="40150" y="17030"/>
                </a:lnTo>
                <a:lnTo>
                  <a:pt x="40270" y="17040"/>
                </a:lnTo>
                <a:lnTo>
                  <a:pt x="40360" y="17080"/>
                </a:lnTo>
                <a:lnTo>
                  <a:pt x="40490" y="17150"/>
                </a:lnTo>
                <a:lnTo>
                  <a:pt x="40690" y="17240"/>
                </a:lnTo>
                <a:lnTo>
                  <a:pt x="41650" y="17520"/>
                </a:lnTo>
                <a:lnTo>
                  <a:pt x="41760" y="17590"/>
                </a:lnTo>
                <a:lnTo>
                  <a:pt x="41860" y="17680"/>
                </a:lnTo>
                <a:lnTo>
                  <a:pt x="42010" y="17950"/>
                </a:lnTo>
                <a:lnTo>
                  <a:pt x="42070" y="18100"/>
                </a:lnTo>
                <a:lnTo>
                  <a:pt x="41670" y="18330"/>
                </a:lnTo>
                <a:lnTo>
                  <a:pt x="40870" y="18510"/>
                </a:lnTo>
                <a:lnTo>
                  <a:pt x="40650" y="18520"/>
                </a:lnTo>
                <a:lnTo>
                  <a:pt x="40370" y="18510"/>
                </a:lnTo>
                <a:lnTo>
                  <a:pt x="40240" y="18550"/>
                </a:lnTo>
                <a:lnTo>
                  <a:pt x="40180" y="18630"/>
                </a:lnTo>
                <a:lnTo>
                  <a:pt x="40190" y="18740"/>
                </a:lnTo>
                <a:lnTo>
                  <a:pt x="40220" y="18870"/>
                </a:lnTo>
                <a:lnTo>
                  <a:pt x="40240" y="19030"/>
                </a:lnTo>
                <a:lnTo>
                  <a:pt x="40220" y="19180"/>
                </a:lnTo>
                <a:lnTo>
                  <a:pt x="40140" y="19340"/>
                </a:lnTo>
                <a:lnTo>
                  <a:pt x="40020" y="19410"/>
                </a:lnTo>
                <a:lnTo>
                  <a:pt x="39640" y="19480"/>
                </a:lnTo>
                <a:lnTo>
                  <a:pt x="39530" y="19530"/>
                </a:lnTo>
                <a:lnTo>
                  <a:pt x="39480" y="19570"/>
                </a:lnTo>
                <a:lnTo>
                  <a:pt x="39470" y="19640"/>
                </a:lnTo>
                <a:lnTo>
                  <a:pt x="39470" y="19710"/>
                </a:lnTo>
                <a:lnTo>
                  <a:pt x="39400" y="20040"/>
                </a:lnTo>
                <a:lnTo>
                  <a:pt x="39430" y="20090"/>
                </a:lnTo>
                <a:lnTo>
                  <a:pt x="39520" y="20160"/>
                </a:lnTo>
                <a:lnTo>
                  <a:pt x="40080" y="20160"/>
                </a:lnTo>
                <a:lnTo>
                  <a:pt x="40270" y="20330"/>
                </a:lnTo>
                <a:lnTo>
                  <a:pt x="40650" y="20850"/>
                </a:lnTo>
                <a:lnTo>
                  <a:pt x="40480" y="21110"/>
                </a:lnTo>
                <a:lnTo>
                  <a:pt x="40130" y="21600"/>
                </a:lnTo>
                <a:lnTo>
                  <a:pt x="40440" y="22050"/>
                </a:lnTo>
                <a:lnTo>
                  <a:pt x="40130" y="22730"/>
                </a:lnTo>
                <a:lnTo>
                  <a:pt x="39650" y="22430"/>
                </a:lnTo>
                <a:lnTo>
                  <a:pt x="39530" y="22700"/>
                </a:lnTo>
                <a:lnTo>
                  <a:pt x="39470" y="22920"/>
                </a:lnTo>
                <a:lnTo>
                  <a:pt x="39460" y="23040"/>
                </a:lnTo>
                <a:lnTo>
                  <a:pt x="39470" y="23150"/>
                </a:lnTo>
                <a:lnTo>
                  <a:pt x="39490" y="23220"/>
                </a:lnTo>
                <a:lnTo>
                  <a:pt x="39510" y="23260"/>
                </a:lnTo>
                <a:lnTo>
                  <a:pt x="39580" y="23340"/>
                </a:lnTo>
                <a:lnTo>
                  <a:pt x="39690" y="23460"/>
                </a:lnTo>
                <a:lnTo>
                  <a:pt x="40120" y="23780"/>
                </a:lnTo>
                <a:lnTo>
                  <a:pt x="41070" y="24210"/>
                </a:lnTo>
                <a:lnTo>
                  <a:pt x="41170" y="24280"/>
                </a:lnTo>
                <a:lnTo>
                  <a:pt x="41270" y="24350"/>
                </a:lnTo>
                <a:lnTo>
                  <a:pt x="41330" y="24440"/>
                </a:lnTo>
                <a:lnTo>
                  <a:pt x="41380" y="24530"/>
                </a:lnTo>
                <a:lnTo>
                  <a:pt x="41410" y="24630"/>
                </a:lnTo>
                <a:lnTo>
                  <a:pt x="41460" y="24730"/>
                </a:lnTo>
                <a:lnTo>
                  <a:pt x="41520" y="24810"/>
                </a:lnTo>
                <a:lnTo>
                  <a:pt x="41790" y="24980"/>
                </a:lnTo>
                <a:lnTo>
                  <a:pt x="42060" y="24530"/>
                </a:lnTo>
                <a:lnTo>
                  <a:pt x="42170" y="23400"/>
                </a:lnTo>
                <a:lnTo>
                  <a:pt x="42490" y="22890"/>
                </a:lnTo>
                <a:lnTo>
                  <a:pt x="44380" y="21650"/>
                </a:lnTo>
                <a:lnTo>
                  <a:pt x="45130" y="20880"/>
                </a:lnTo>
                <a:lnTo>
                  <a:pt x="45180" y="20890"/>
                </a:lnTo>
                <a:lnTo>
                  <a:pt x="45620" y="21170"/>
                </a:lnTo>
                <a:lnTo>
                  <a:pt x="45880" y="21280"/>
                </a:lnTo>
                <a:lnTo>
                  <a:pt x="45920" y="21260"/>
                </a:lnTo>
                <a:lnTo>
                  <a:pt x="45960" y="21190"/>
                </a:lnTo>
                <a:lnTo>
                  <a:pt x="46000" y="21010"/>
                </a:lnTo>
                <a:lnTo>
                  <a:pt x="46110" y="20780"/>
                </a:lnTo>
                <a:lnTo>
                  <a:pt x="46120" y="20750"/>
                </a:lnTo>
                <a:lnTo>
                  <a:pt x="46150" y="20600"/>
                </a:lnTo>
                <a:lnTo>
                  <a:pt x="46180" y="20400"/>
                </a:lnTo>
                <a:lnTo>
                  <a:pt x="46200" y="20340"/>
                </a:lnTo>
                <a:lnTo>
                  <a:pt x="46220" y="20290"/>
                </a:lnTo>
                <a:lnTo>
                  <a:pt x="46460" y="20020"/>
                </a:lnTo>
                <a:lnTo>
                  <a:pt x="46490" y="19970"/>
                </a:lnTo>
                <a:lnTo>
                  <a:pt x="46460" y="19840"/>
                </a:lnTo>
                <a:lnTo>
                  <a:pt x="46370" y="19650"/>
                </a:lnTo>
                <a:lnTo>
                  <a:pt x="45810" y="18880"/>
                </a:lnTo>
                <a:lnTo>
                  <a:pt x="45720" y="18710"/>
                </a:lnTo>
                <a:lnTo>
                  <a:pt x="45510" y="18110"/>
                </a:lnTo>
                <a:lnTo>
                  <a:pt x="45100" y="17290"/>
                </a:lnTo>
                <a:lnTo>
                  <a:pt x="45560" y="17120"/>
                </a:lnTo>
                <a:lnTo>
                  <a:pt x="45610" y="17070"/>
                </a:lnTo>
                <a:lnTo>
                  <a:pt x="45650" y="17020"/>
                </a:lnTo>
                <a:lnTo>
                  <a:pt x="45640" y="16990"/>
                </a:lnTo>
                <a:lnTo>
                  <a:pt x="45620" y="16970"/>
                </a:lnTo>
                <a:lnTo>
                  <a:pt x="45530" y="16890"/>
                </a:lnTo>
                <a:lnTo>
                  <a:pt x="45510" y="16840"/>
                </a:lnTo>
                <a:lnTo>
                  <a:pt x="45500" y="16770"/>
                </a:lnTo>
                <a:lnTo>
                  <a:pt x="45510" y="16640"/>
                </a:lnTo>
                <a:lnTo>
                  <a:pt x="45530" y="16580"/>
                </a:lnTo>
                <a:lnTo>
                  <a:pt x="45540" y="16550"/>
                </a:lnTo>
                <a:lnTo>
                  <a:pt x="45570" y="16550"/>
                </a:lnTo>
                <a:lnTo>
                  <a:pt x="45620" y="16550"/>
                </a:lnTo>
                <a:lnTo>
                  <a:pt x="45680" y="16560"/>
                </a:lnTo>
                <a:lnTo>
                  <a:pt x="45750" y="16580"/>
                </a:lnTo>
                <a:lnTo>
                  <a:pt x="45840" y="16620"/>
                </a:lnTo>
                <a:lnTo>
                  <a:pt x="45890" y="16630"/>
                </a:lnTo>
                <a:lnTo>
                  <a:pt x="45960" y="16620"/>
                </a:lnTo>
                <a:lnTo>
                  <a:pt x="46110" y="16590"/>
                </a:lnTo>
                <a:lnTo>
                  <a:pt x="46150" y="16540"/>
                </a:lnTo>
                <a:lnTo>
                  <a:pt x="46150" y="16490"/>
                </a:lnTo>
                <a:lnTo>
                  <a:pt x="46110" y="16430"/>
                </a:lnTo>
                <a:lnTo>
                  <a:pt x="46060" y="16380"/>
                </a:lnTo>
                <a:lnTo>
                  <a:pt x="45920" y="16280"/>
                </a:lnTo>
                <a:lnTo>
                  <a:pt x="45900" y="16240"/>
                </a:lnTo>
                <a:lnTo>
                  <a:pt x="45870" y="16150"/>
                </a:lnTo>
                <a:lnTo>
                  <a:pt x="45920" y="16100"/>
                </a:lnTo>
                <a:lnTo>
                  <a:pt x="46150" y="15970"/>
                </a:lnTo>
                <a:lnTo>
                  <a:pt x="46200" y="15900"/>
                </a:lnTo>
                <a:lnTo>
                  <a:pt x="46210" y="15830"/>
                </a:lnTo>
                <a:lnTo>
                  <a:pt x="46160" y="15780"/>
                </a:lnTo>
                <a:lnTo>
                  <a:pt x="46120" y="15740"/>
                </a:lnTo>
                <a:lnTo>
                  <a:pt x="46060" y="15700"/>
                </a:lnTo>
                <a:lnTo>
                  <a:pt x="45980" y="15660"/>
                </a:lnTo>
                <a:lnTo>
                  <a:pt x="45930" y="15610"/>
                </a:lnTo>
                <a:lnTo>
                  <a:pt x="45900" y="15540"/>
                </a:lnTo>
                <a:lnTo>
                  <a:pt x="45890" y="15410"/>
                </a:lnTo>
                <a:lnTo>
                  <a:pt x="45930" y="15340"/>
                </a:lnTo>
                <a:lnTo>
                  <a:pt x="45990" y="15310"/>
                </a:lnTo>
                <a:lnTo>
                  <a:pt x="46060" y="15310"/>
                </a:lnTo>
                <a:lnTo>
                  <a:pt x="46280" y="15380"/>
                </a:lnTo>
                <a:lnTo>
                  <a:pt x="46350" y="15380"/>
                </a:lnTo>
                <a:lnTo>
                  <a:pt x="46400" y="15370"/>
                </a:lnTo>
                <a:lnTo>
                  <a:pt x="46610" y="15250"/>
                </a:lnTo>
                <a:lnTo>
                  <a:pt x="46680" y="15230"/>
                </a:lnTo>
                <a:lnTo>
                  <a:pt x="46700" y="15220"/>
                </a:lnTo>
                <a:lnTo>
                  <a:pt x="46720" y="15230"/>
                </a:lnTo>
                <a:lnTo>
                  <a:pt x="46940" y="15280"/>
                </a:lnTo>
                <a:lnTo>
                  <a:pt x="47180" y="15680"/>
                </a:lnTo>
                <a:lnTo>
                  <a:pt x="47220" y="15770"/>
                </a:lnTo>
                <a:lnTo>
                  <a:pt x="47290" y="16050"/>
                </a:lnTo>
                <a:lnTo>
                  <a:pt x="47340" y="16150"/>
                </a:lnTo>
                <a:lnTo>
                  <a:pt x="47390" y="16230"/>
                </a:lnTo>
                <a:lnTo>
                  <a:pt x="47480" y="16320"/>
                </a:lnTo>
                <a:lnTo>
                  <a:pt x="47520" y="16350"/>
                </a:lnTo>
                <a:lnTo>
                  <a:pt x="47630" y="16360"/>
                </a:lnTo>
                <a:lnTo>
                  <a:pt x="47800" y="16340"/>
                </a:lnTo>
                <a:lnTo>
                  <a:pt x="48060" y="16190"/>
                </a:lnTo>
                <a:lnTo>
                  <a:pt x="48530" y="1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