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Zadarska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Zadar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36330" y="41240"/>
                </a:moveTo>
                <a:lnTo>
                  <a:pt x="36280" y="40940"/>
                </a:lnTo>
                <a:lnTo>
                  <a:pt x="35890" y="40370"/>
                </a:lnTo>
                <a:lnTo>
                  <a:pt x="35830" y="40260"/>
                </a:lnTo>
                <a:lnTo>
                  <a:pt x="35810" y="40180"/>
                </a:lnTo>
                <a:lnTo>
                  <a:pt x="35820" y="40110"/>
                </a:lnTo>
                <a:lnTo>
                  <a:pt x="35840" y="40060"/>
                </a:lnTo>
                <a:lnTo>
                  <a:pt x="35880" y="40020"/>
                </a:lnTo>
                <a:lnTo>
                  <a:pt x="35910" y="39990"/>
                </a:lnTo>
                <a:lnTo>
                  <a:pt x="35960" y="39940"/>
                </a:lnTo>
                <a:lnTo>
                  <a:pt x="36110" y="39710"/>
                </a:lnTo>
                <a:lnTo>
                  <a:pt x="36210" y="39680"/>
                </a:lnTo>
                <a:lnTo>
                  <a:pt x="36340" y="39710"/>
                </a:lnTo>
                <a:lnTo>
                  <a:pt x="36670" y="39840"/>
                </a:lnTo>
                <a:lnTo>
                  <a:pt x="37000" y="40130"/>
                </a:lnTo>
                <a:lnTo>
                  <a:pt x="37130" y="40150"/>
                </a:lnTo>
                <a:lnTo>
                  <a:pt x="37330" y="40060"/>
                </a:lnTo>
                <a:lnTo>
                  <a:pt x="37430" y="40000"/>
                </a:lnTo>
                <a:lnTo>
                  <a:pt x="37710" y="39740"/>
                </a:lnTo>
                <a:lnTo>
                  <a:pt x="37770" y="39730"/>
                </a:lnTo>
                <a:lnTo>
                  <a:pt x="37860" y="39750"/>
                </a:lnTo>
                <a:lnTo>
                  <a:pt x="38210" y="39990"/>
                </a:lnTo>
                <a:lnTo>
                  <a:pt x="38440" y="40050"/>
                </a:lnTo>
                <a:lnTo>
                  <a:pt x="38490" y="40080"/>
                </a:lnTo>
                <a:lnTo>
                  <a:pt x="38560" y="40130"/>
                </a:lnTo>
                <a:lnTo>
                  <a:pt x="38670" y="40140"/>
                </a:lnTo>
                <a:lnTo>
                  <a:pt x="38780" y="40130"/>
                </a:lnTo>
                <a:lnTo>
                  <a:pt x="38900" y="40030"/>
                </a:lnTo>
                <a:lnTo>
                  <a:pt x="38910" y="40030"/>
                </a:lnTo>
                <a:lnTo>
                  <a:pt x="38860" y="40180"/>
                </a:lnTo>
                <a:lnTo>
                  <a:pt x="38910" y="40730"/>
                </a:lnTo>
                <a:lnTo>
                  <a:pt x="39120" y="41160"/>
                </a:lnTo>
                <a:lnTo>
                  <a:pt x="39370" y="41560"/>
                </a:lnTo>
                <a:lnTo>
                  <a:pt x="39510" y="41970"/>
                </a:lnTo>
                <a:lnTo>
                  <a:pt x="39440" y="42350"/>
                </a:lnTo>
                <a:lnTo>
                  <a:pt x="39170" y="42480"/>
                </a:lnTo>
                <a:lnTo>
                  <a:pt x="38860" y="42580"/>
                </a:lnTo>
                <a:lnTo>
                  <a:pt x="38630" y="42880"/>
                </a:lnTo>
                <a:lnTo>
                  <a:pt x="38650" y="43240"/>
                </a:lnTo>
                <a:lnTo>
                  <a:pt x="38820" y="43610"/>
                </a:lnTo>
                <a:lnTo>
                  <a:pt x="39210" y="44260"/>
                </a:lnTo>
                <a:lnTo>
                  <a:pt x="39300" y="44370"/>
                </a:lnTo>
                <a:lnTo>
                  <a:pt x="39660" y="44620"/>
                </a:lnTo>
                <a:lnTo>
                  <a:pt x="39780" y="44820"/>
                </a:lnTo>
                <a:lnTo>
                  <a:pt x="39880" y="45040"/>
                </a:lnTo>
                <a:lnTo>
                  <a:pt x="40010" y="45180"/>
                </a:lnTo>
                <a:lnTo>
                  <a:pt x="40240" y="45150"/>
                </a:lnTo>
                <a:lnTo>
                  <a:pt x="40380" y="45100"/>
                </a:lnTo>
                <a:lnTo>
                  <a:pt x="40660" y="45080"/>
                </a:lnTo>
                <a:lnTo>
                  <a:pt x="40790" y="45030"/>
                </a:lnTo>
                <a:lnTo>
                  <a:pt x="40910" y="44900"/>
                </a:lnTo>
                <a:lnTo>
                  <a:pt x="40990" y="44710"/>
                </a:lnTo>
                <a:lnTo>
                  <a:pt x="41100" y="44570"/>
                </a:lnTo>
                <a:lnTo>
                  <a:pt x="41290" y="44590"/>
                </a:lnTo>
                <a:lnTo>
                  <a:pt x="41400" y="44710"/>
                </a:lnTo>
                <a:lnTo>
                  <a:pt x="41450" y="44910"/>
                </a:lnTo>
                <a:lnTo>
                  <a:pt x="41490" y="45140"/>
                </a:lnTo>
                <a:lnTo>
                  <a:pt x="41550" y="45330"/>
                </a:lnTo>
                <a:lnTo>
                  <a:pt x="41660" y="45450"/>
                </a:lnTo>
                <a:lnTo>
                  <a:pt x="41790" y="45410"/>
                </a:lnTo>
                <a:lnTo>
                  <a:pt x="41920" y="45340"/>
                </a:lnTo>
                <a:lnTo>
                  <a:pt x="42040" y="45350"/>
                </a:lnTo>
                <a:lnTo>
                  <a:pt x="42200" y="45590"/>
                </a:lnTo>
                <a:lnTo>
                  <a:pt x="42320" y="46130"/>
                </a:lnTo>
                <a:lnTo>
                  <a:pt x="42520" y="46430"/>
                </a:lnTo>
                <a:lnTo>
                  <a:pt x="42680" y="46530"/>
                </a:lnTo>
                <a:lnTo>
                  <a:pt x="42870" y="46600"/>
                </a:lnTo>
                <a:lnTo>
                  <a:pt x="43250" y="46650"/>
                </a:lnTo>
                <a:lnTo>
                  <a:pt x="43440" y="46740"/>
                </a:lnTo>
                <a:lnTo>
                  <a:pt x="43560" y="46940"/>
                </a:lnTo>
                <a:lnTo>
                  <a:pt x="43630" y="47210"/>
                </a:lnTo>
                <a:lnTo>
                  <a:pt x="43690" y="47510"/>
                </a:lnTo>
                <a:lnTo>
                  <a:pt x="43670" y="47530"/>
                </a:lnTo>
                <a:lnTo>
                  <a:pt x="43540" y="47590"/>
                </a:lnTo>
                <a:lnTo>
                  <a:pt x="43470" y="47880"/>
                </a:lnTo>
                <a:lnTo>
                  <a:pt x="43220" y="48200"/>
                </a:lnTo>
                <a:lnTo>
                  <a:pt x="43100" y="48550"/>
                </a:lnTo>
                <a:lnTo>
                  <a:pt x="43410" y="48890"/>
                </a:lnTo>
                <a:lnTo>
                  <a:pt x="43730" y="48930"/>
                </a:lnTo>
                <a:lnTo>
                  <a:pt x="44290" y="48680"/>
                </a:lnTo>
                <a:lnTo>
                  <a:pt x="44620" y="48740"/>
                </a:lnTo>
                <a:lnTo>
                  <a:pt x="44790" y="48970"/>
                </a:lnTo>
                <a:lnTo>
                  <a:pt x="44900" y="49350"/>
                </a:lnTo>
                <a:lnTo>
                  <a:pt x="44980" y="49770"/>
                </a:lnTo>
                <a:lnTo>
                  <a:pt x="45360" y="50840"/>
                </a:lnTo>
                <a:lnTo>
                  <a:pt x="45460" y="51240"/>
                </a:lnTo>
                <a:lnTo>
                  <a:pt x="45460" y="51580"/>
                </a:lnTo>
                <a:lnTo>
                  <a:pt x="45370" y="51730"/>
                </a:lnTo>
                <a:lnTo>
                  <a:pt x="45240" y="51820"/>
                </a:lnTo>
                <a:lnTo>
                  <a:pt x="45140" y="51910"/>
                </a:lnTo>
                <a:lnTo>
                  <a:pt x="45130" y="52070"/>
                </a:lnTo>
                <a:lnTo>
                  <a:pt x="45190" y="52010"/>
                </a:lnTo>
                <a:lnTo>
                  <a:pt x="45360" y="52010"/>
                </a:lnTo>
                <a:lnTo>
                  <a:pt x="45640" y="52090"/>
                </a:lnTo>
                <a:lnTo>
                  <a:pt x="45960" y="52290"/>
                </a:lnTo>
                <a:lnTo>
                  <a:pt x="46120" y="52460"/>
                </a:lnTo>
                <a:lnTo>
                  <a:pt x="46170" y="52660"/>
                </a:lnTo>
                <a:lnTo>
                  <a:pt x="46170" y="52670"/>
                </a:lnTo>
                <a:lnTo>
                  <a:pt x="46130" y="53030"/>
                </a:lnTo>
                <a:lnTo>
                  <a:pt x="46080" y="53210"/>
                </a:lnTo>
                <a:lnTo>
                  <a:pt x="45920" y="53560"/>
                </a:lnTo>
                <a:lnTo>
                  <a:pt x="45870" y="53800"/>
                </a:lnTo>
                <a:lnTo>
                  <a:pt x="45890" y="54120"/>
                </a:lnTo>
                <a:lnTo>
                  <a:pt x="46040" y="54790"/>
                </a:lnTo>
                <a:lnTo>
                  <a:pt x="46320" y="55720"/>
                </a:lnTo>
                <a:lnTo>
                  <a:pt x="46570" y="56090"/>
                </a:lnTo>
                <a:lnTo>
                  <a:pt x="47240" y="56810"/>
                </a:lnTo>
                <a:lnTo>
                  <a:pt x="47470" y="57200"/>
                </a:lnTo>
                <a:lnTo>
                  <a:pt x="47810" y="58040"/>
                </a:lnTo>
                <a:lnTo>
                  <a:pt x="48030" y="58420"/>
                </a:lnTo>
                <a:lnTo>
                  <a:pt x="48330" y="58710"/>
                </a:lnTo>
                <a:lnTo>
                  <a:pt x="48500" y="58850"/>
                </a:lnTo>
                <a:lnTo>
                  <a:pt x="48650" y="58930"/>
                </a:lnTo>
                <a:lnTo>
                  <a:pt x="48820" y="58950"/>
                </a:lnTo>
                <a:lnTo>
                  <a:pt x="49220" y="58920"/>
                </a:lnTo>
                <a:lnTo>
                  <a:pt x="49370" y="58980"/>
                </a:lnTo>
                <a:lnTo>
                  <a:pt x="49570" y="59310"/>
                </a:lnTo>
                <a:lnTo>
                  <a:pt x="49640" y="59630"/>
                </a:lnTo>
                <a:lnTo>
                  <a:pt x="49770" y="59880"/>
                </a:lnTo>
                <a:lnTo>
                  <a:pt x="50440" y="60130"/>
                </a:lnTo>
                <a:lnTo>
                  <a:pt x="50710" y="60340"/>
                </a:lnTo>
                <a:lnTo>
                  <a:pt x="50950" y="60620"/>
                </a:lnTo>
                <a:lnTo>
                  <a:pt x="51120" y="60870"/>
                </a:lnTo>
                <a:lnTo>
                  <a:pt x="50610" y="60820"/>
                </a:lnTo>
                <a:lnTo>
                  <a:pt x="50460" y="60860"/>
                </a:lnTo>
                <a:lnTo>
                  <a:pt x="50240" y="60940"/>
                </a:lnTo>
                <a:lnTo>
                  <a:pt x="49720" y="61290"/>
                </a:lnTo>
                <a:lnTo>
                  <a:pt x="49440" y="61560"/>
                </a:lnTo>
                <a:lnTo>
                  <a:pt x="49410" y="61670"/>
                </a:lnTo>
                <a:lnTo>
                  <a:pt x="49380" y="61760"/>
                </a:lnTo>
                <a:lnTo>
                  <a:pt x="49320" y="61830"/>
                </a:lnTo>
                <a:lnTo>
                  <a:pt x="49150" y="61890"/>
                </a:lnTo>
                <a:lnTo>
                  <a:pt x="48890" y="61900"/>
                </a:lnTo>
                <a:lnTo>
                  <a:pt x="48400" y="61760"/>
                </a:lnTo>
                <a:lnTo>
                  <a:pt x="48300" y="61540"/>
                </a:lnTo>
                <a:lnTo>
                  <a:pt x="48240" y="61500"/>
                </a:lnTo>
                <a:lnTo>
                  <a:pt x="48100" y="61440"/>
                </a:lnTo>
                <a:lnTo>
                  <a:pt x="48000" y="61440"/>
                </a:lnTo>
                <a:lnTo>
                  <a:pt x="47910" y="61440"/>
                </a:lnTo>
                <a:lnTo>
                  <a:pt x="47830" y="61480"/>
                </a:lnTo>
                <a:lnTo>
                  <a:pt x="47670" y="61600"/>
                </a:lnTo>
                <a:lnTo>
                  <a:pt x="46560" y="61930"/>
                </a:lnTo>
                <a:lnTo>
                  <a:pt x="46230" y="61930"/>
                </a:lnTo>
                <a:lnTo>
                  <a:pt x="45950" y="61880"/>
                </a:lnTo>
                <a:lnTo>
                  <a:pt x="45620" y="61740"/>
                </a:lnTo>
                <a:lnTo>
                  <a:pt x="45460" y="61550"/>
                </a:lnTo>
                <a:lnTo>
                  <a:pt x="45370" y="61370"/>
                </a:lnTo>
                <a:lnTo>
                  <a:pt x="45360" y="61200"/>
                </a:lnTo>
                <a:lnTo>
                  <a:pt x="45370" y="60770"/>
                </a:lnTo>
                <a:lnTo>
                  <a:pt x="45390" y="60560"/>
                </a:lnTo>
                <a:lnTo>
                  <a:pt x="45400" y="60460"/>
                </a:lnTo>
                <a:lnTo>
                  <a:pt x="45370" y="60180"/>
                </a:lnTo>
                <a:lnTo>
                  <a:pt x="45360" y="60130"/>
                </a:lnTo>
                <a:lnTo>
                  <a:pt x="45330" y="60040"/>
                </a:lnTo>
                <a:lnTo>
                  <a:pt x="45320" y="60020"/>
                </a:lnTo>
                <a:lnTo>
                  <a:pt x="45310" y="60000"/>
                </a:lnTo>
                <a:lnTo>
                  <a:pt x="45300" y="59970"/>
                </a:lnTo>
                <a:lnTo>
                  <a:pt x="45290" y="59910"/>
                </a:lnTo>
                <a:lnTo>
                  <a:pt x="45290" y="59850"/>
                </a:lnTo>
                <a:lnTo>
                  <a:pt x="45300" y="59800"/>
                </a:lnTo>
                <a:lnTo>
                  <a:pt x="45310" y="59710"/>
                </a:lnTo>
                <a:lnTo>
                  <a:pt x="45290" y="59610"/>
                </a:lnTo>
                <a:lnTo>
                  <a:pt x="45180" y="59440"/>
                </a:lnTo>
                <a:lnTo>
                  <a:pt x="45010" y="59460"/>
                </a:lnTo>
                <a:lnTo>
                  <a:pt x="44610" y="59840"/>
                </a:lnTo>
                <a:lnTo>
                  <a:pt x="44510" y="59900"/>
                </a:lnTo>
                <a:lnTo>
                  <a:pt x="44420" y="59940"/>
                </a:lnTo>
                <a:lnTo>
                  <a:pt x="44360" y="59950"/>
                </a:lnTo>
                <a:lnTo>
                  <a:pt x="44290" y="59940"/>
                </a:lnTo>
                <a:lnTo>
                  <a:pt x="43990" y="59880"/>
                </a:lnTo>
                <a:lnTo>
                  <a:pt x="43610" y="59880"/>
                </a:lnTo>
                <a:lnTo>
                  <a:pt x="43510" y="59910"/>
                </a:lnTo>
                <a:lnTo>
                  <a:pt x="43460" y="59960"/>
                </a:lnTo>
                <a:lnTo>
                  <a:pt x="43390" y="60080"/>
                </a:lnTo>
                <a:lnTo>
                  <a:pt x="43370" y="60140"/>
                </a:lnTo>
                <a:lnTo>
                  <a:pt x="43360" y="60160"/>
                </a:lnTo>
                <a:lnTo>
                  <a:pt x="43360" y="60180"/>
                </a:lnTo>
                <a:lnTo>
                  <a:pt x="43360" y="60200"/>
                </a:lnTo>
                <a:lnTo>
                  <a:pt x="43370" y="60250"/>
                </a:lnTo>
                <a:lnTo>
                  <a:pt x="43380" y="60300"/>
                </a:lnTo>
                <a:lnTo>
                  <a:pt x="43450" y="60430"/>
                </a:lnTo>
                <a:lnTo>
                  <a:pt x="43470" y="60500"/>
                </a:lnTo>
                <a:lnTo>
                  <a:pt x="43460" y="60560"/>
                </a:lnTo>
                <a:lnTo>
                  <a:pt x="43430" y="60620"/>
                </a:lnTo>
                <a:lnTo>
                  <a:pt x="43400" y="60640"/>
                </a:lnTo>
                <a:lnTo>
                  <a:pt x="43340" y="60670"/>
                </a:lnTo>
                <a:lnTo>
                  <a:pt x="43180" y="60700"/>
                </a:lnTo>
                <a:lnTo>
                  <a:pt x="43130" y="60720"/>
                </a:lnTo>
                <a:lnTo>
                  <a:pt x="43090" y="60750"/>
                </a:lnTo>
                <a:lnTo>
                  <a:pt x="43040" y="60810"/>
                </a:lnTo>
                <a:lnTo>
                  <a:pt x="43010" y="60880"/>
                </a:lnTo>
                <a:lnTo>
                  <a:pt x="42990" y="60950"/>
                </a:lnTo>
                <a:lnTo>
                  <a:pt x="43000" y="61020"/>
                </a:lnTo>
                <a:lnTo>
                  <a:pt x="43030" y="61190"/>
                </a:lnTo>
                <a:lnTo>
                  <a:pt x="43030" y="61260"/>
                </a:lnTo>
                <a:lnTo>
                  <a:pt x="42950" y="61310"/>
                </a:lnTo>
                <a:lnTo>
                  <a:pt x="42390" y="61430"/>
                </a:lnTo>
                <a:lnTo>
                  <a:pt x="42280" y="61470"/>
                </a:lnTo>
                <a:lnTo>
                  <a:pt x="42150" y="61560"/>
                </a:lnTo>
                <a:lnTo>
                  <a:pt x="42030" y="61650"/>
                </a:lnTo>
                <a:lnTo>
                  <a:pt x="41720" y="62000"/>
                </a:lnTo>
                <a:lnTo>
                  <a:pt x="41620" y="62090"/>
                </a:lnTo>
                <a:lnTo>
                  <a:pt x="41560" y="62120"/>
                </a:lnTo>
                <a:lnTo>
                  <a:pt x="41520" y="62120"/>
                </a:lnTo>
                <a:lnTo>
                  <a:pt x="41480" y="62100"/>
                </a:lnTo>
                <a:lnTo>
                  <a:pt x="41430" y="62060"/>
                </a:lnTo>
                <a:lnTo>
                  <a:pt x="41120" y="61720"/>
                </a:lnTo>
                <a:lnTo>
                  <a:pt x="41070" y="61680"/>
                </a:lnTo>
                <a:lnTo>
                  <a:pt x="40520" y="61480"/>
                </a:lnTo>
                <a:lnTo>
                  <a:pt x="40330" y="61470"/>
                </a:lnTo>
                <a:lnTo>
                  <a:pt x="40010" y="61530"/>
                </a:lnTo>
                <a:lnTo>
                  <a:pt x="39930" y="61500"/>
                </a:lnTo>
                <a:lnTo>
                  <a:pt x="39710" y="61380"/>
                </a:lnTo>
                <a:lnTo>
                  <a:pt x="39640" y="61380"/>
                </a:lnTo>
                <a:lnTo>
                  <a:pt x="39590" y="61410"/>
                </a:lnTo>
                <a:lnTo>
                  <a:pt x="39510" y="61520"/>
                </a:lnTo>
                <a:lnTo>
                  <a:pt x="39500" y="61570"/>
                </a:lnTo>
                <a:lnTo>
                  <a:pt x="39530" y="61640"/>
                </a:lnTo>
                <a:lnTo>
                  <a:pt x="39710" y="61830"/>
                </a:lnTo>
                <a:lnTo>
                  <a:pt x="39730" y="61870"/>
                </a:lnTo>
                <a:lnTo>
                  <a:pt x="39740" y="61910"/>
                </a:lnTo>
                <a:lnTo>
                  <a:pt x="39710" y="61990"/>
                </a:lnTo>
                <a:lnTo>
                  <a:pt x="39660" y="62090"/>
                </a:lnTo>
                <a:lnTo>
                  <a:pt x="39580" y="62190"/>
                </a:lnTo>
                <a:lnTo>
                  <a:pt x="39480" y="62280"/>
                </a:lnTo>
                <a:lnTo>
                  <a:pt x="39350" y="62350"/>
                </a:lnTo>
                <a:lnTo>
                  <a:pt x="39270" y="62400"/>
                </a:lnTo>
                <a:lnTo>
                  <a:pt x="39230" y="62470"/>
                </a:lnTo>
                <a:lnTo>
                  <a:pt x="39210" y="62530"/>
                </a:lnTo>
                <a:lnTo>
                  <a:pt x="39200" y="62650"/>
                </a:lnTo>
                <a:lnTo>
                  <a:pt x="39170" y="62760"/>
                </a:lnTo>
                <a:lnTo>
                  <a:pt x="39110" y="62870"/>
                </a:lnTo>
                <a:lnTo>
                  <a:pt x="39000" y="62970"/>
                </a:lnTo>
                <a:lnTo>
                  <a:pt x="38900" y="62990"/>
                </a:lnTo>
                <a:lnTo>
                  <a:pt x="38810" y="62980"/>
                </a:lnTo>
                <a:lnTo>
                  <a:pt x="38500" y="62820"/>
                </a:lnTo>
                <a:lnTo>
                  <a:pt x="38160" y="62540"/>
                </a:lnTo>
                <a:lnTo>
                  <a:pt x="38100" y="62540"/>
                </a:lnTo>
                <a:lnTo>
                  <a:pt x="38050" y="62580"/>
                </a:lnTo>
                <a:lnTo>
                  <a:pt x="37520" y="63040"/>
                </a:lnTo>
                <a:lnTo>
                  <a:pt x="37440" y="63090"/>
                </a:lnTo>
                <a:lnTo>
                  <a:pt x="37360" y="63090"/>
                </a:lnTo>
                <a:lnTo>
                  <a:pt x="37290" y="63050"/>
                </a:lnTo>
                <a:lnTo>
                  <a:pt x="36810" y="62600"/>
                </a:lnTo>
                <a:lnTo>
                  <a:pt x="36460" y="62390"/>
                </a:lnTo>
                <a:lnTo>
                  <a:pt x="36030" y="62820"/>
                </a:lnTo>
                <a:lnTo>
                  <a:pt x="36000" y="62800"/>
                </a:lnTo>
                <a:lnTo>
                  <a:pt x="35690" y="62310"/>
                </a:lnTo>
                <a:lnTo>
                  <a:pt x="35490" y="62080"/>
                </a:lnTo>
                <a:lnTo>
                  <a:pt x="35270" y="61990"/>
                </a:lnTo>
                <a:lnTo>
                  <a:pt x="35040" y="61950"/>
                </a:lnTo>
                <a:lnTo>
                  <a:pt x="34900" y="61910"/>
                </a:lnTo>
                <a:lnTo>
                  <a:pt x="34780" y="61850"/>
                </a:lnTo>
                <a:lnTo>
                  <a:pt x="34610" y="61720"/>
                </a:lnTo>
                <a:lnTo>
                  <a:pt x="34530" y="61580"/>
                </a:lnTo>
                <a:lnTo>
                  <a:pt x="34470" y="61430"/>
                </a:lnTo>
                <a:lnTo>
                  <a:pt x="34360" y="61260"/>
                </a:lnTo>
                <a:lnTo>
                  <a:pt x="33520" y="60240"/>
                </a:lnTo>
                <a:lnTo>
                  <a:pt x="33120" y="59630"/>
                </a:lnTo>
                <a:lnTo>
                  <a:pt x="32840" y="59340"/>
                </a:lnTo>
                <a:lnTo>
                  <a:pt x="32530" y="59210"/>
                </a:lnTo>
                <a:lnTo>
                  <a:pt x="31880" y="58420"/>
                </a:lnTo>
                <a:lnTo>
                  <a:pt x="31890" y="58350"/>
                </a:lnTo>
                <a:lnTo>
                  <a:pt x="31200" y="57590"/>
                </a:lnTo>
                <a:lnTo>
                  <a:pt x="31030" y="57490"/>
                </a:lnTo>
                <a:lnTo>
                  <a:pt x="30890" y="57370"/>
                </a:lnTo>
                <a:lnTo>
                  <a:pt x="30820" y="57220"/>
                </a:lnTo>
                <a:lnTo>
                  <a:pt x="30880" y="57000"/>
                </a:lnTo>
                <a:lnTo>
                  <a:pt x="30640" y="56830"/>
                </a:lnTo>
                <a:lnTo>
                  <a:pt x="29840" y="55990"/>
                </a:lnTo>
                <a:lnTo>
                  <a:pt x="30080" y="55610"/>
                </a:lnTo>
                <a:lnTo>
                  <a:pt x="29950" y="55130"/>
                </a:lnTo>
                <a:lnTo>
                  <a:pt x="29630" y="54720"/>
                </a:lnTo>
                <a:lnTo>
                  <a:pt x="29310" y="54510"/>
                </a:lnTo>
                <a:lnTo>
                  <a:pt x="29490" y="54290"/>
                </a:lnTo>
                <a:lnTo>
                  <a:pt x="29770" y="54120"/>
                </a:lnTo>
                <a:lnTo>
                  <a:pt x="30040" y="54170"/>
                </a:lnTo>
                <a:lnTo>
                  <a:pt x="30150" y="54580"/>
                </a:lnTo>
                <a:lnTo>
                  <a:pt x="30330" y="54820"/>
                </a:lnTo>
                <a:lnTo>
                  <a:pt x="30660" y="54660"/>
                </a:lnTo>
                <a:lnTo>
                  <a:pt x="30810" y="54330"/>
                </a:lnTo>
                <a:lnTo>
                  <a:pt x="30460" y="54060"/>
                </a:lnTo>
                <a:lnTo>
                  <a:pt x="30580" y="54030"/>
                </a:lnTo>
                <a:lnTo>
                  <a:pt x="30600" y="53990"/>
                </a:lnTo>
                <a:lnTo>
                  <a:pt x="30610" y="53980"/>
                </a:lnTo>
                <a:lnTo>
                  <a:pt x="30670" y="54060"/>
                </a:lnTo>
                <a:lnTo>
                  <a:pt x="30790" y="54060"/>
                </a:lnTo>
                <a:lnTo>
                  <a:pt x="30710" y="53800"/>
                </a:lnTo>
                <a:lnTo>
                  <a:pt x="30660" y="53710"/>
                </a:lnTo>
                <a:lnTo>
                  <a:pt x="31420" y="54220"/>
                </a:lnTo>
                <a:lnTo>
                  <a:pt x="31740" y="54640"/>
                </a:lnTo>
                <a:lnTo>
                  <a:pt x="31910" y="54780"/>
                </a:lnTo>
                <a:lnTo>
                  <a:pt x="32150" y="54800"/>
                </a:lnTo>
                <a:lnTo>
                  <a:pt x="31950" y="54060"/>
                </a:lnTo>
                <a:lnTo>
                  <a:pt x="32080" y="54010"/>
                </a:lnTo>
                <a:lnTo>
                  <a:pt x="32150" y="53950"/>
                </a:lnTo>
                <a:lnTo>
                  <a:pt x="32190" y="53870"/>
                </a:lnTo>
                <a:lnTo>
                  <a:pt x="32270" y="53760"/>
                </a:lnTo>
                <a:lnTo>
                  <a:pt x="32060" y="53700"/>
                </a:lnTo>
                <a:lnTo>
                  <a:pt x="31890" y="53530"/>
                </a:lnTo>
                <a:lnTo>
                  <a:pt x="31750" y="53300"/>
                </a:lnTo>
                <a:lnTo>
                  <a:pt x="31630" y="53040"/>
                </a:lnTo>
                <a:lnTo>
                  <a:pt x="31930" y="53150"/>
                </a:lnTo>
                <a:lnTo>
                  <a:pt x="32360" y="53540"/>
                </a:lnTo>
                <a:lnTo>
                  <a:pt x="32800" y="53710"/>
                </a:lnTo>
                <a:lnTo>
                  <a:pt x="33900" y="54340"/>
                </a:lnTo>
                <a:lnTo>
                  <a:pt x="34140" y="54430"/>
                </a:lnTo>
                <a:lnTo>
                  <a:pt x="35360" y="54620"/>
                </a:lnTo>
                <a:lnTo>
                  <a:pt x="35690" y="54590"/>
                </a:lnTo>
                <a:lnTo>
                  <a:pt x="35750" y="54350"/>
                </a:lnTo>
                <a:lnTo>
                  <a:pt x="35530" y="54210"/>
                </a:lnTo>
                <a:lnTo>
                  <a:pt x="34520" y="54060"/>
                </a:lnTo>
                <a:lnTo>
                  <a:pt x="34450" y="53990"/>
                </a:lnTo>
                <a:lnTo>
                  <a:pt x="33980" y="53390"/>
                </a:lnTo>
                <a:lnTo>
                  <a:pt x="33860" y="53300"/>
                </a:lnTo>
                <a:lnTo>
                  <a:pt x="32350" y="52570"/>
                </a:lnTo>
                <a:lnTo>
                  <a:pt x="32130" y="52350"/>
                </a:lnTo>
                <a:lnTo>
                  <a:pt x="32140" y="52350"/>
                </a:lnTo>
                <a:lnTo>
                  <a:pt x="32470" y="51590"/>
                </a:lnTo>
                <a:lnTo>
                  <a:pt x="32540" y="51490"/>
                </a:lnTo>
                <a:lnTo>
                  <a:pt x="32660" y="51340"/>
                </a:lnTo>
                <a:lnTo>
                  <a:pt x="32790" y="51300"/>
                </a:lnTo>
                <a:lnTo>
                  <a:pt x="32910" y="51300"/>
                </a:lnTo>
                <a:lnTo>
                  <a:pt x="33020" y="51340"/>
                </a:lnTo>
                <a:lnTo>
                  <a:pt x="33210" y="51450"/>
                </a:lnTo>
                <a:lnTo>
                  <a:pt x="33550" y="51760"/>
                </a:lnTo>
                <a:lnTo>
                  <a:pt x="33780" y="52020"/>
                </a:lnTo>
                <a:lnTo>
                  <a:pt x="33850" y="52080"/>
                </a:lnTo>
                <a:lnTo>
                  <a:pt x="33940" y="52120"/>
                </a:lnTo>
                <a:lnTo>
                  <a:pt x="34040" y="52150"/>
                </a:lnTo>
                <a:lnTo>
                  <a:pt x="35220" y="52260"/>
                </a:lnTo>
                <a:lnTo>
                  <a:pt x="35340" y="52290"/>
                </a:lnTo>
                <a:lnTo>
                  <a:pt x="35500" y="52460"/>
                </a:lnTo>
                <a:lnTo>
                  <a:pt x="36010" y="53090"/>
                </a:lnTo>
                <a:lnTo>
                  <a:pt x="36130" y="52730"/>
                </a:lnTo>
                <a:lnTo>
                  <a:pt x="36200" y="52680"/>
                </a:lnTo>
                <a:lnTo>
                  <a:pt x="36330" y="52630"/>
                </a:lnTo>
                <a:lnTo>
                  <a:pt x="36480" y="52610"/>
                </a:lnTo>
                <a:lnTo>
                  <a:pt x="36680" y="52530"/>
                </a:lnTo>
                <a:lnTo>
                  <a:pt x="36840" y="52360"/>
                </a:lnTo>
                <a:lnTo>
                  <a:pt x="37090" y="52040"/>
                </a:lnTo>
                <a:lnTo>
                  <a:pt x="37220" y="51810"/>
                </a:lnTo>
                <a:lnTo>
                  <a:pt x="37320" y="51560"/>
                </a:lnTo>
                <a:lnTo>
                  <a:pt x="37380" y="51350"/>
                </a:lnTo>
                <a:lnTo>
                  <a:pt x="37390" y="51200"/>
                </a:lnTo>
                <a:lnTo>
                  <a:pt x="37370" y="51120"/>
                </a:lnTo>
                <a:lnTo>
                  <a:pt x="37310" y="51080"/>
                </a:lnTo>
                <a:lnTo>
                  <a:pt x="37260" y="51040"/>
                </a:lnTo>
                <a:lnTo>
                  <a:pt x="37200" y="51000"/>
                </a:lnTo>
                <a:lnTo>
                  <a:pt x="37160" y="50940"/>
                </a:lnTo>
                <a:lnTo>
                  <a:pt x="37140" y="50860"/>
                </a:lnTo>
                <a:lnTo>
                  <a:pt x="37120" y="50780"/>
                </a:lnTo>
                <a:lnTo>
                  <a:pt x="37090" y="50720"/>
                </a:lnTo>
                <a:lnTo>
                  <a:pt x="37020" y="50680"/>
                </a:lnTo>
                <a:lnTo>
                  <a:pt x="36940" y="50650"/>
                </a:lnTo>
                <a:lnTo>
                  <a:pt x="36870" y="50610"/>
                </a:lnTo>
                <a:lnTo>
                  <a:pt x="36820" y="50560"/>
                </a:lnTo>
                <a:lnTo>
                  <a:pt x="36750" y="50470"/>
                </a:lnTo>
                <a:lnTo>
                  <a:pt x="36710" y="50360"/>
                </a:lnTo>
                <a:lnTo>
                  <a:pt x="36760" y="50260"/>
                </a:lnTo>
                <a:lnTo>
                  <a:pt x="36880" y="50130"/>
                </a:lnTo>
                <a:lnTo>
                  <a:pt x="37670" y="49540"/>
                </a:lnTo>
                <a:lnTo>
                  <a:pt x="37420" y="48840"/>
                </a:lnTo>
                <a:lnTo>
                  <a:pt x="37200" y="48540"/>
                </a:lnTo>
                <a:lnTo>
                  <a:pt x="36270" y="47670"/>
                </a:lnTo>
                <a:lnTo>
                  <a:pt x="36210" y="47530"/>
                </a:lnTo>
                <a:lnTo>
                  <a:pt x="36200" y="47440"/>
                </a:lnTo>
                <a:lnTo>
                  <a:pt x="36250" y="47360"/>
                </a:lnTo>
                <a:lnTo>
                  <a:pt x="36290" y="47280"/>
                </a:lnTo>
                <a:lnTo>
                  <a:pt x="36300" y="47230"/>
                </a:lnTo>
                <a:lnTo>
                  <a:pt x="36290" y="47160"/>
                </a:lnTo>
                <a:lnTo>
                  <a:pt x="36250" y="47060"/>
                </a:lnTo>
                <a:lnTo>
                  <a:pt x="36160" y="46610"/>
                </a:lnTo>
                <a:lnTo>
                  <a:pt x="36090" y="46490"/>
                </a:lnTo>
                <a:lnTo>
                  <a:pt x="35860" y="46240"/>
                </a:lnTo>
                <a:lnTo>
                  <a:pt x="35820" y="46090"/>
                </a:lnTo>
                <a:lnTo>
                  <a:pt x="35800" y="45680"/>
                </a:lnTo>
                <a:lnTo>
                  <a:pt x="35730" y="45350"/>
                </a:lnTo>
                <a:lnTo>
                  <a:pt x="35650" y="45150"/>
                </a:lnTo>
                <a:lnTo>
                  <a:pt x="35560" y="45010"/>
                </a:lnTo>
                <a:lnTo>
                  <a:pt x="35460" y="44930"/>
                </a:lnTo>
                <a:lnTo>
                  <a:pt x="35200" y="44750"/>
                </a:lnTo>
                <a:lnTo>
                  <a:pt x="35090" y="44650"/>
                </a:lnTo>
                <a:lnTo>
                  <a:pt x="34940" y="44470"/>
                </a:lnTo>
                <a:lnTo>
                  <a:pt x="34890" y="44290"/>
                </a:lnTo>
                <a:lnTo>
                  <a:pt x="34880" y="44100"/>
                </a:lnTo>
                <a:lnTo>
                  <a:pt x="34930" y="44020"/>
                </a:lnTo>
                <a:lnTo>
                  <a:pt x="35040" y="43990"/>
                </a:lnTo>
                <a:lnTo>
                  <a:pt x="35590" y="43990"/>
                </a:lnTo>
                <a:lnTo>
                  <a:pt x="35710" y="43970"/>
                </a:lnTo>
                <a:lnTo>
                  <a:pt x="35820" y="43920"/>
                </a:lnTo>
                <a:lnTo>
                  <a:pt x="35900" y="43840"/>
                </a:lnTo>
                <a:lnTo>
                  <a:pt x="36000" y="43780"/>
                </a:lnTo>
                <a:lnTo>
                  <a:pt x="36170" y="43710"/>
                </a:lnTo>
                <a:lnTo>
                  <a:pt x="36320" y="43570"/>
                </a:lnTo>
                <a:lnTo>
                  <a:pt x="36750" y="43300"/>
                </a:lnTo>
                <a:lnTo>
                  <a:pt x="36800" y="43250"/>
                </a:lnTo>
                <a:lnTo>
                  <a:pt x="36840" y="43180"/>
                </a:lnTo>
                <a:lnTo>
                  <a:pt x="36880" y="43020"/>
                </a:lnTo>
                <a:lnTo>
                  <a:pt x="36860" y="42920"/>
                </a:lnTo>
                <a:lnTo>
                  <a:pt x="36800" y="42860"/>
                </a:lnTo>
                <a:lnTo>
                  <a:pt x="36550" y="42800"/>
                </a:lnTo>
                <a:lnTo>
                  <a:pt x="36460" y="42760"/>
                </a:lnTo>
                <a:lnTo>
                  <a:pt x="36280" y="42620"/>
                </a:lnTo>
                <a:lnTo>
                  <a:pt x="36030" y="42500"/>
                </a:lnTo>
                <a:lnTo>
                  <a:pt x="35790" y="42320"/>
                </a:lnTo>
                <a:lnTo>
                  <a:pt x="35700" y="42220"/>
                </a:lnTo>
                <a:lnTo>
                  <a:pt x="35690" y="42160"/>
                </a:lnTo>
                <a:lnTo>
                  <a:pt x="35720" y="42100"/>
                </a:lnTo>
                <a:lnTo>
                  <a:pt x="36030" y="41870"/>
                </a:lnTo>
                <a:lnTo>
                  <a:pt x="36220" y="41660"/>
                </a:lnTo>
                <a:lnTo>
                  <a:pt x="36330" y="41240"/>
                </a:lnTo>
                <a:close/>
                <a:moveTo>
                  <a:pt x="32270" y="60900"/>
                </a:moveTo>
                <a:lnTo>
                  <a:pt x="32180" y="60650"/>
                </a:lnTo>
                <a:lnTo>
                  <a:pt x="31770" y="60170"/>
                </a:lnTo>
                <a:lnTo>
                  <a:pt x="31630" y="59940"/>
                </a:lnTo>
                <a:lnTo>
                  <a:pt x="31920" y="59950"/>
                </a:lnTo>
                <a:lnTo>
                  <a:pt x="32170" y="60060"/>
                </a:lnTo>
                <a:lnTo>
                  <a:pt x="33000" y="60690"/>
                </a:lnTo>
                <a:lnTo>
                  <a:pt x="33440" y="60790"/>
                </a:lnTo>
                <a:lnTo>
                  <a:pt x="33520" y="60820"/>
                </a:lnTo>
                <a:lnTo>
                  <a:pt x="33560" y="60940"/>
                </a:lnTo>
                <a:lnTo>
                  <a:pt x="33600" y="61300"/>
                </a:lnTo>
                <a:lnTo>
                  <a:pt x="33640" y="61420"/>
                </a:lnTo>
                <a:lnTo>
                  <a:pt x="33730" y="61520"/>
                </a:lnTo>
                <a:lnTo>
                  <a:pt x="33940" y="61610"/>
                </a:lnTo>
                <a:lnTo>
                  <a:pt x="34060" y="61690"/>
                </a:lnTo>
                <a:lnTo>
                  <a:pt x="34180" y="61850"/>
                </a:lnTo>
                <a:lnTo>
                  <a:pt x="34310" y="62080"/>
                </a:lnTo>
                <a:lnTo>
                  <a:pt x="34420" y="62340"/>
                </a:lnTo>
                <a:lnTo>
                  <a:pt x="34480" y="62580"/>
                </a:lnTo>
                <a:lnTo>
                  <a:pt x="34360" y="62520"/>
                </a:lnTo>
                <a:lnTo>
                  <a:pt x="34250" y="62470"/>
                </a:lnTo>
                <a:lnTo>
                  <a:pt x="34130" y="62450"/>
                </a:lnTo>
                <a:lnTo>
                  <a:pt x="34000" y="62440"/>
                </a:lnTo>
                <a:lnTo>
                  <a:pt x="33880" y="62400"/>
                </a:lnTo>
                <a:lnTo>
                  <a:pt x="33820" y="62310"/>
                </a:lnTo>
                <a:lnTo>
                  <a:pt x="33790" y="62220"/>
                </a:lnTo>
                <a:lnTo>
                  <a:pt x="33730" y="62140"/>
                </a:lnTo>
                <a:lnTo>
                  <a:pt x="33340" y="62020"/>
                </a:lnTo>
                <a:lnTo>
                  <a:pt x="33130" y="61900"/>
                </a:lnTo>
                <a:lnTo>
                  <a:pt x="33000" y="61690"/>
                </a:lnTo>
                <a:lnTo>
                  <a:pt x="33060" y="61640"/>
                </a:lnTo>
                <a:lnTo>
                  <a:pt x="33100" y="61560"/>
                </a:lnTo>
                <a:lnTo>
                  <a:pt x="32900" y="61470"/>
                </a:lnTo>
                <a:lnTo>
                  <a:pt x="32620" y="61280"/>
                </a:lnTo>
                <a:lnTo>
                  <a:pt x="32380" y="61070"/>
                </a:lnTo>
                <a:lnTo>
                  <a:pt x="32270" y="60900"/>
                </a:lnTo>
                <a:close/>
                <a:moveTo>
                  <a:pt x="31530" y="59800"/>
                </a:moveTo>
                <a:lnTo>
                  <a:pt x="31330" y="59580"/>
                </a:lnTo>
                <a:lnTo>
                  <a:pt x="31190" y="59290"/>
                </a:lnTo>
                <a:lnTo>
                  <a:pt x="31050" y="59100"/>
                </a:lnTo>
                <a:lnTo>
                  <a:pt x="30880" y="59210"/>
                </a:lnTo>
                <a:lnTo>
                  <a:pt x="30790" y="59210"/>
                </a:lnTo>
                <a:lnTo>
                  <a:pt x="30770" y="59110"/>
                </a:lnTo>
                <a:lnTo>
                  <a:pt x="30740" y="59060"/>
                </a:lnTo>
                <a:lnTo>
                  <a:pt x="30710" y="59000"/>
                </a:lnTo>
                <a:lnTo>
                  <a:pt x="30670" y="58920"/>
                </a:lnTo>
                <a:lnTo>
                  <a:pt x="30520" y="59160"/>
                </a:lnTo>
                <a:lnTo>
                  <a:pt x="30220" y="58920"/>
                </a:lnTo>
                <a:lnTo>
                  <a:pt x="29900" y="58540"/>
                </a:lnTo>
                <a:lnTo>
                  <a:pt x="29490" y="58200"/>
                </a:lnTo>
                <a:lnTo>
                  <a:pt x="28950" y="57530"/>
                </a:lnTo>
                <a:lnTo>
                  <a:pt x="28670" y="57310"/>
                </a:lnTo>
                <a:lnTo>
                  <a:pt x="28700" y="57230"/>
                </a:lnTo>
                <a:lnTo>
                  <a:pt x="28710" y="57210"/>
                </a:lnTo>
                <a:lnTo>
                  <a:pt x="28720" y="57210"/>
                </a:lnTo>
                <a:lnTo>
                  <a:pt x="28770" y="57160"/>
                </a:lnTo>
                <a:lnTo>
                  <a:pt x="28710" y="57040"/>
                </a:lnTo>
                <a:lnTo>
                  <a:pt x="28570" y="56710"/>
                </a:lnTo>
                <a:lnTo>
                  <a:pt x="31090" y="58760"/>
                </a:lnTo>
                <a:lnTo>
                  <a:pt x="31410" y="59180"/>
                </a:lnTo>
                <a:lnTo>
                  <a:pt x="31530" y="59800"/>
                </a:lnTo>
                <a:close/>
                <a:moveTo>
                  <a:pt x="25190" y="57000"/>
                </a:moveTo>
                <a:lnTo>
                  <a:pt x="25310" y="56920"/>
                </a:lnTo>
                <a:lnTo>
                  <a:pt x="25410" y="56920"/>
                </a:lnTo>
                <a:lnTo>
                  <a:pt x="25510" y="57010"/>
                </a:lnTo>
                <a:lnTo>
                  <a:pt x="25600" y="57170"/>
                </a:lnTo>
                <a:lnTo>
                  <a:pt x="25400" y="57250"/>
                </a:lnTo>
                <a:lnTo>
                  <a:pt x="25070" y="57140"/>
                </a:lnTo>
                <a:lnTo>
                  <a:pt x="24840" y="56900"/>
                </a:lnTo>
                <a:lnTo>
                  <a:pt x="24880" y="56560"/>
                </a:lnTo>
                <a:lnTo>
                  <a:pt x="24950" y="56800"/>
                </a:lnTo>
                <a:lnTo>
                  <a:pt x="25080" y="56940"/>
                </a:lnTo>
                <a:lnTo>
                  <a:pt x="25190" y="57000"/>
                </a:lnTo>
                <a:close/>
                <a:moveTo>
                  <a:pt x="29840" y="61260"/>
                </a:moveTo>
                <a:lnTo>
                  <a:pt x="30950" y="62040"/>
                </a:lnTo>
                <a:lnTo>
                  <a:pt x="31000" y="62290"/>
                </a:lnTo>
                <a:lnTo>
                  <a:pt x="30620" y="62420"/>
                </a:lnTo>
                <a:lnTo>
                  <a:pt x="29850" y="61810"/>
                </a:lnTo>
                <a:lnTo>
                  <a:pt x="29660" y="61860"/>
                </a:lnTo>
                <a:lnTo>
                  <a:pt x="29730" y="61940"/>
                </a:lnTo>
                <a:lnTo>
                  <a:pt x="29770" y="62040"/>
                </a:lnTo>
                <a:lnTo>
                  <a:pt x="29840" y="62140"/>
                </a:lnTo>
                <a:lnTo>
                  <a:pt x="30220" y="62420"/>
                </a:lnTo>
                <a:lnTo>
                  <a:pt x="30310" y="62510"/>
                </a:lnTo>
                <a:lnTo>
                  <a:pt x="30430" y="62600"/>
                </a:lnTo>
                <a:lnTo>
                  <a:pt x="30550" y="62580"/>
                </a:lnTo>
                <a:lnTo>
                  <a:pt x="30640" y="62610"/>
                </a:lnTo>
                <a:lnTo>
                  <a:pt x="30670" y="62800"/>
                </a:lnTo>
                <a:lnTo>
                  <a:pt x="30600" y="62900"/>
                </a:lnTo>
                <a:lnTo>
                  <a:pt x="30450" y="62810"/>
                </a:lnTo>
                <a:lnTo>
                  <a:pt x="30310" y="62650"/>
                </a:lnTo>
                <a:lnTo>
                  <a:pt x="30260" y="62580"/>
                </a:lnTo>
                <a:lnTo>
                  <a:pt x="29710" y="62250"/>
                </a:lnTo>
                <a:lnTo>
                  <a:pt x="29480" y="62050"/>
                </a:lnTo>
                <a:lnTo>
                  <a:pt x="29250" y="61770"/>
                </a:lnTo>
                <a:lnTo>
                  <a:pt x="28640" y="60830"/>
                </a:lnTo>
                <a:lnTo>
                  <a:pt x="28270" y="60380"/>
                </a:lnTo>
                <a:lnTo>
                  <a:pt x="27660" y="59060"/>
                </a:lnTo>
                <a:lnTo>
                  <a:pt x="27350" y="58760"/>
                </a:lnTo>
                <a:lnTo>
                  <a:pt x="26920" y="58560"/>
                </a:lnTo>
                <a:lnTo>
                  <a:pt x="25610" y="57160"/>
                </a:lnTo>
                <a:lnTo>
                  <a:pt x="25580" y="56920"/>
                </a:lnTo>
                <a:lnTo>
                  <a:pt x="25500" y="56730"/>
                </a:lnTo>
                <a:lnTo>
                  <a:pt x="25300" y="56420"/>
                </a:lnTo>
                <a:lnTo>
                  <a:pt x="25380" y="56400"/>
                </a:lnTo>
                <a:lnTo>
                  <a:pt x="25450" y="56410"/>
                </a:lnTo>
                <a:lnTo>
                  <a:pt x="25510" y="56420"/>
                </a:lnTo>
                <a:lnTo>
                  <a:pt x="25810" y="56770"/>
                </a:lnTo>
                <a:lnTo>
                  <a:pt x="26670" y="57460"/>
                </a:lnTo>
                <a:lnTo>
                  <a:pt x="26750" y="57600"/>
                </a:lnTo>
                <a:lnTo>
                  <a:pt x="26820" y="57800"/>
                </a:lnTo>
                <a:lnTo>
                  <a:pt x="26910" y="57970"/>
                </a:lnTo>
                <a:lnTo>
                  <a:pt x="27040" y="58040"/>
                </a:lnTo>
                <a:lnTo>
                  <a:pt x="27250" y="58110"/>
                </a:lnTo>
                <a:lnTo>
                  <a:pt x="27380" y="58230"/>
                </a:lnTo>
                <a:lnTo>
                  <a:pt x="27520" y="58300"/>
                </a:lnTo>
                <a:lnTo>
                  <a:pt x="27720" y="58190"/>
                </a:lnTo>
                <a:lnTo>
                  <a:pt x="27650" y="58400"/>
                </a:lnTo>
                <a:lnTo>
                  <a:pt x="27620" y="58480"/>
                </a:lnTo>
                <a:lnTo>
                  <a:pt x="27830" y="58510"/>
                </a:lnTo>
                <a:lnTo>
                  <a:pt x="27960" y="58630"/>
                </a:lnTo>
                <a:lnTo>
                  <a:pt x="28020" y="58850"/>
                </a:lnTo>
                <a:lnTo>
                  <a:pt x="28040" y="59140"/>
                </a:lnTo>
                <a:lnTo>
                  <a:pt x="28100" y="59400"/>
                </a:lnTo>
                <a:lnTo>
                  <a:pt x="28250" y="59610"/>
                </a:lnTo>
                <a:lnTo>
                  <a:pt x="28970" y="60400"/>
                </a:lnTo>
                <a:lnTo>
                  <a:pt x="29140" y="60500"/>
                </a:lnTo>
                <a:lnTo>
                  <a:pt x="29360" y="60530"/>
                </a:lnTo>
                <a:lnTo>
                  <a:pt x="29410" y="60630"/>
                </a:lnTo>
                <a:lnTo>
                  <a:pt x="29840" y="61260"/>
                </a:lnTo>
                <a:close/>
                <a:moveTo>
                  <a:pt x="23910" y="53910"/>
                </a:moveTo>
                <a:lnTo>
                  <a:pt x="24120" y="54060"/>
                </a:lnTo>
                <a:lnTo>
                  <a:pt x="24400" y="54330"/>
                </a:lnTo>
                <a:lnTo>
                  <a:pt x="24370" y="54460"/>
                </a:lnTo>
                <a:lnTo>
                  <a:pt x="24150" y="54460"/>
                </a:lnTo>
                <a:lnTo>
                  <a:pt x="24010" y="54500"/>
                </a:lnTo>
                <a:lnTo>
                  <a:pt x="23920" y="54610"/>
                </a:lnTo>
                <a:lnTo>
                  <a:pt x="23740" y="54570"/>
                </a:lnTo>
                <a:lnTo>
                  <a:pt x="23580" y="54340"/>
                </a:lnTo>
                <a:lnTo>
                  <a:pt x="23600" y="54170"/>
                </a:lnTo>
                <a:lnTo>
                  <a:pt x="23760" y="54170"/>
                </a:lnTo>
                <a:lnTo>
                  <a:pt x="23810" y="54100"/>
                </a:lnTo>
                <a:lnTo>
                  <a:pt x="23810" y="53940"/>
                </a:lnTo>
                <a:lnTo>
                  <a:pt x="23910" y="53910"/>
                </a:lnTo>
                <a:close/>
                <a:moveTo>
                  <a:pt x="21660" y="52870"/>
                </a:moveTo>
                <a:lnTo>
                  <a:pt x="22120" y="53190"/>
                </a:lnTo>
                <a:lnTo>
                  <a:pt x="22400" y="53560"/>
                </a:lnTo>
                <a:lnTo>
                  <a:pt x="22340" y="53630"/>
                </a:lnTo>
                <a:lnTo>
                  <a:pt x="22080" y="53490"/>
                </a:lnTo>
                <a:lnTo>
                  <a:pt x="21440" y="52900"/>
                </a:lnTo>
                <a:lnTo>
                  <a:pt x="21380" y="52730"/>
                </a:lnTo>
                <a:lnTo>
                  <a:pt x="21660" y="52870"/>
                </a:lnTo>
                <a:close/>
                <a:moveTo>
                  <a:pt x="24500" y="52070"/>
                </a:moveTo>
                <a:lnTo>
                  <a:pt x="24620" y="52280"/>
                </a:lnTo>
                <a:lnTo>
                  <a:pt x="24700" y="52670"/>
                </a:lnTo>
                <a:lnTo>
                  <a:pt x="24550" y="52820"/>
                </a:lnTo>
                <a:lnTo>
                  <a:pt x="24300" y="52740"/>
                </a:lnTo>
                <a:lnTo>
                  <a:pt x="24130" y="52610"/>
                </a:lnTo>
                <a:lnTo>
                  <a:pt x="23860" y="52370"/>
                </a:lnTo>
                <a:lnTo>
                  <a:pt x="23880" y="52190"/>
                </a:lnTo>
                <a:lnTo>
                  <a:pt x="24040" y="51930"/>
                </a:lnTo>
                <a:lnTo>
                  <a:pt x="23970" y="51260"/>
                </a:lnTo>
                <a:lnTo>
                  <a:pt x="24030" y="51230"/>
                </a:lnTo>
                <a:lnTo>
                  <a:pt x="24100" y="51210"/>
                </a:lnTo>
                <a:lnTo>
                  <a:pt x="24270" y="51180"/>
                </a:lnTo>
                <a:lnTo>
                  <a:pt x="24450" y="51280"/>
                </a:lnTo>
                <a:lnTo>
                  <a:pt x="24580" y="51470"/>
                </a:lnTo>
                <a:lnTo>
                  <a:pt x="24610" y="51680"/>
                </a:lnTo>
                <a:lnTo>
                  <a:pt x="24530" y="51860"/>
                </a:lnTo>
                <a:lnTo>
                  <a:pt x="24480" y="51990"/>
                </a:lnTo>
                <a:lnTo>
                  <a:pt x="24500" y="52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