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Vukovarsko-Srijemska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Vukovarsko-Srijem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82050" y="34380"/>
                </a:moveTo>
                <a:lnTo>
                  <a:pt x="82160" y="34440"/>
                </a:lnTo>
                <a:lnTo>
                  <a:pt x="82220" y="34440"/>
                </a:lnTo>
                <a:lnTo>
                  <a:pt x="82310" y="34410"/>
                </a:lnTo>
                <a:lnTo>
                  <a:pt x="82380" y="34340"/>
                </a:lnTo>
                <a:lnTo>
                  <a:pt x="82460" y="34190"/>
                </a:lnTo>
                <a:lnTo>
                  <a:pt x="82490" y="34060"/>
                </a:lnTo>
                <a:lnTo>
                  <a:pt x="82520" y="33930"/>
                </a:lnTo>
                <a:lnTo>
                  <a:pt x="82530" y="33660"/>
                </a:lnTo>
                <a:lnTo>
                  <a:pt x="82510" y="33530"/>
                </a:lnTo>
                <a:lnTo>
                  <a:pt x="82470" y="33440"/>
                </a:lnTo>
                <a:lnTo>
                  <a:pt x="82390" y="33370"/>
                </a:lnTo>
                <a:lnTo>
                  <a:pt x="82300" y="33340"/>
                </a:lnTo>
                <a:lnTo>
                  <a:pt x="81790" y="33260"/>
                </a:lnTo>
                <a:lnTo>
                  <a:pt x="81700" y="33230"/>
                </a:lnTo>
                <a:lnTo>
                  <a:pt x="81630" y="33190"/>
                </a:lnTo>
                <a:lnTo>
                  <a:pt x="81600" y="33150"/>
                </a:lnTo>
                <a:lnTo>
                  <a:pt x="81580" y="33120"/>
                </a:lnTo>
                <a:lnTo>
                  <a:pt x="81580" y="33030"/>
                </a:lnTo>
                <a:lnTo>
                  <a:pt x="81620" y="32400"/>
                </a:lnTo>
                <a:lnTo>
                  <a:pt x="81640" y="32320"/>
                </a:lnTo>
                <a:lnTo>
                  <a:pt x="81660" y="32210"/>
                </a:lnTo>
                <a:lnTo>
                  <a:pt x="81770" y="32110"/>
                </a:lnTo>
                <a:lnTo>
                  <a:pt x="81940" y="32030"/>
                </a:lnTo>
                <a:lnTo>
                  <a:pt x="82600" y="31940"/>
                </a:lnTo>
                <a:lnTo>
                  <a:pt x="82670" y="31850"/>
                </a:lnTo>
                <a:lnTo>
                  <a:pt x="82710" y="31760"/>
                </a:lnTo>
                <a:lnTo>
                  <a:pt x="82780" y="31680"/>
                </a:lnTo>
                <a:lnTo>
                  <a:pt x="82860" y="31640"/>
                </a:lnTo>
                <a:lnTo>
                  <a:pt x="83410" y="31660"/>
                </a:lnTo>
                <a:lnTo>
                  <a:pt x="83470" y="31640"/>
                </a:lnTo>
                <a:lnTo>
                  <a:pt x="83520" y="31580"/>
                </a:lnTo>
                <a:lnTo>
                  <a:pt x="83550" y="31450"/>
                </a:lnTo>
                <a:lnTo>
                  <a:pt x="83550" y="31330"/>
                </a:lnTo>
                <a:lnTo>
                  <a:pt x="83540" y="31230"/>
                </a:lnTo>
                <a:lnTo>
                  <a:pt x="83550" y="31140"/>
                </a:lnTo>
                <a:lnTo>
                  <a:pt x="83560" y="31070"/>
                </a:lnTo>
                <a:lnTo>
                  <a:pt x="83590" y="31010"/>
                </a:lnTo>
                <a:lnTo>
                  <a:pt x="83630" y="30970"/>
                </a:lnTo>
                <a:lnTo>
                  <a:pt x="83740" y="30890"/>
                </a:lnTo>
                <a:lnTo>
                  <a:pt x="83770" y="30820"/>
                </a:lnTo>
                <a:lnTo>
                  <a:pt x="83800" y="30710"/>
                </a:lnTo>
                <a:lnTo>
                  <a:pt x="83830" y="30200"/>
                </a:lnTo>
                <a:lnTo>
                  <a:pt x="83850" y="30110"/>
                </a:lnTo>
                <a:lnTo>
                  <a:pt x="83870" y="30040"/>
                </a:lnTo>
                <a:lnTo>
                  <a:pt x="83970" y="29960"/>
                </a:lnTo>
                <a:lnTo>
                  <a:pt x="84120" y="29860"/>
                </a:lnTo>
                <a:lnTo>
                  <a:pt x="84480" y="29690"/>
                </a:lnTo>
                <a:lnTo>
                  <a:pt x="84780" y="29510"/>
                </a:lnTo>
                <a:lnTo>
                  <a:pt x="85900" y="29560"/>
                </a:lnTo>
                <a:lnTo>
                  <a:pt x="86030" y="29460"/>
                </a:lnTo>
                <a:lnTo>
                  <a:pt x="86130" y="29360"/>
                </a:lnTo>
                <a:lnTo>
                  <a:pt x="86150" y="29230"/>
                </a:lnTo>
                <a:lnTo>
                  <a:pt x="86150" y="29100"/>
                </a:lnTo>
                <a:lnTo>
                  <a:pt x="86130" y="28950"/>
                </a:lnTo>
                <a:lnTo>
                  <a:pt x="86110" y="28890"/>
                </a:lnTo>
                <a:lnTo>
                  <a:pt x="86080" y="28850"/>
                </a:lnTo>
                <a:lnTo>
                  <a:pt x="85960" y="28700"/>
                </a:lnTo>
                <a:lnTo>
                  <a:pt x="85920" y="28650"/>
                </a:lnTo>
                <a:lnTo>
                  <a:pt x="85910" y="28590"/>
                </a:lnTo>
                <a:lnTo>
                  <a:pt x="85920" y="28540"/>
                </a:lnTo>
                <a:lnTo>
                  <a:pt x="85950" y="28490"/>
                </a:lnTo>
                <a:lnTo>
                  <a:pt x="86040" y="28460"/>
                </a:lnTo>
                <a:lnTo>
                  <a:pt x="86480" y="28390"/>
                </a:lnTo>
                <a:lnTo>
                  <a:pt x="86620" y="28340"/>
                </a:lnTo>
                <a:lnTo>
                  <a:pt x="86710" y="28280"/>
                </a:lnTo>
                <a:lnTo>
                  <a:pt x="86800" y="28180"/>
                </a:lnTo>
                <a:lnTo>
                  <a:pt x="86860" y="28130"/>
                </a:lnTo>
                <a:lnTo>
                  <a:pt x="86940" y="28100"/>
                </a:lnTo>
                <a:lnTo>
                  <a:pt x="87040" y="28080"/>
                </a:lnTo>
                <a:lnTo>
                  <a:pt x="87230" y="28090"/>
                </a:lnTo>
                <a:lnTo>
                  <a:pt x="87360" y="28150"/>
                </a:lnTo>
                <a:lnTo>
                  <a:pt x="87570" y="28300"/>
                </a:lnTo>
                <a:lnTo>
                  <a:pt x="87660" y="28390"/>
                </a:lnTo>
                <a:lnTo>
                  <a:pt x="87710" y="28470"/>
                </a:lnTo>
                <a:lnTo>
                  <a:pt x="87730" y="28520"/>
                </a:lnTo>
                <a:lnTo>
                  <a:pt x="87760" y="28620"/>
                </a:lnTo>
                <a:lnTo>
                  <a:pt x="87780" y="28670"/>
                </a:lnTo>
                <a:lnTo>
                  <a:pt x="87820" y="28720"/>
                </a:lnTo>
                <a:lnTo>
                  <a:pt x="87860" y="28760"/>
                </a:lnTo>
                <a:lnTo>
                  <a:pt x="88040" y="28870"/>
                </a:lnTo>
                <a:lnTo>
                  <a:pt x="88090" y="28910"/>
                </a:lnTo>
                <a:lnTo>
                  <a:pt x="88160" y="29010"/>
                </a:lnTo>
                <a:lnTo>
                  <a:pt x="88190" y="29050"/>
                </a:lnTo>
                <a:lnTo>
                  <a:pt x="88210" y="29100"/>
                </a:lnTo>
                <a:lnTo>
                  <a:pt x="88230" y="29150"/>
                </a:lnTo>
                <a:lnTo>
                  <a:pt x="88310" y="29190"/>
                </a:lnTo>
                <a:lnTo>
                  <a:pt x="88450" y="29200"/>
                </a:lnTo>
                <a:lnTo>
                  <a:pt x="88970" y="29090"/>
                </a:lnTo>
                <a:lnTo>
                  <a:pt x="89210" y="28900"/>
                </a:lnTo>
                <a:lnTo>
                  <a:pt x="89430" y="29130"/>
                </a:lnTo>
                <a:lnTo>
                  <a:pt x="89660" y="29510"/>
                </a:lnTo>
                <a:lnTo>
                  <a:pt x="89530" y="29810"/>
                </a:lnTo>
                <a:lnTo>
                  <a:pt x="89140" y="29870"/>
                </a:lnTo>
                <a:lnTo>
                  <a:pt x="88800" y="30060"/>
                </a:lnTo>
                <a:lnTo>
                  <a:pt x="88830" y="30490"/>
                </a:lnTo>
                <a:lnTo>
                  <a:pt x="89110" y="30690"/>
                </a:lnTo>
                <a:lnTo>
                  <a:pt x="89120" y="30690"/>
                </a:lnTo>
                <a:lnTo>
                  <a:pt x="89290" y="30750"/>
                </a:lnTo>
                <a:lnTo>
                  <a:pt x="89400" y="30880"/>
                </a:lnTo>
                <a:lnTo>
                  <a:pt x="89640" y="31060"/>
                </a:lnTo>
                <a:lnTo>
                  <a:pt x="89990" y="31060"/>
                </a:lnTo>
                <a:lnTo>
                  <a:pt x="90210" y="31100"/>
                </a:lnTo>
                <a:lnTo>
                  <a:pt x="90450" y="31190"/>
                </a:lnTo>
                <a:lnTo>
                  <a:pt x="90660" y="31410"/>
                </a:lnTo>
                <a:lnTo>
                  <a:pt x="90700" y="31620"/>
                </a:lnTo>
                <a:lnTo>
                  <a:pt x="90780" y="32080"/>
                </a:lnTo>
                <a:lnTo>
                  <a:pt x="91620" y="32570"/>
                </a:lnTo>
                <a:lnTo>
                  <a:pt x="92210" y="32820"/>
                </a:lnTo>
                <a:lnTo>
                  <a:pt x="93180" y="33300"/>
                </a:lnTo>
                <a:lnTo>
                  <a:pt x="93640" y="33440"/>
                </a:lnTo>
                <a:lnTo>
                  <a:pt x="95000" y="33590"/>
                </a:lnTo>
                <a:lnTo>
                  <a:pt x="95290" y="33730"/>
                </a:lnTo>
                <a:lnTo>
                  <a:pt x="95450" y="34170"/>
                </a:lnTo>
                <a:lnTo>
                  <a:pt x="95420" y="34680"/>
                </a:lnTo>
                <a:lnTo>
                  <a:pt x="95240" y="34860"/>
                </a:lnTo>
                <a:lnTo>
                  <a:pt x="95190" y="34910"/>
                </a:lnTo>
                <a:lnTo>
                  <a:pt x="93860" y="34970"/>
                </a:lnTo>
                <a:lnTo>
                  <a:pt x="93790" y="34920"/>
                </a:lnTo>
                <a:lnTo>
                  <a:pt x="93660" y="34720"/>
                </a:lnTo>
                <a:lnTo>
                  <a:pt x="93590" y="34690"/>
                </a:lnTo>
                <a:lnTo>
                  <a:pt x="93480" y="34730"/>
                </a:lnTo>
                <a:lnTo>
                  <a:pt x="93420" y="34830"/>
                </a:lnTo>
                <a:lnTo>
                  <a:pt x="93380" y="34930"/>
                </a:lnTo>
                <a:lnTo>
                  <a:pt x="93300" y="34980"/>
                </a:lnTo>
                <a:lnTo>
                  <a:pt x="92650" y="35070"/>
                </a:lnTo>
                <a:lnTo>
                  <a:pt x="92330" y="35050"/>
                </a:lnTo>
                <a:lnTo>
                  <a:pt x="92030" y="34940"/>
                </a:lnTo>
                <a:lnTo>
                  <a:pt x="91860" y="34770"/>
                </a:lnTo>
                <a:lnTo>
                  <a:pt x="91570" y="34350"/>
                </a:lnTo>
                <a:lnTo>
                  <a:pt x="91390" y="34250"/>
                </a:lnTo>
                <a:lnTo>
                  <a:pt x="91050" y="34330"/>
                </a:lnTo>
                <a:lnTo>
                  <a:pt x="91160" y="34650"/>
                </a:lnTo>
                <a:lnTo>
                  <a:pt x="91360" y="35060"/>
                </a:lnTo>
                <a:lnTo>
                  <a:pt x="91300" y="35420"/>
                </a:lnTo>
                <a:lnTo>
                  <a:pt x="90960" y="35480"/>
                </a:lnTo>
                <a:lnTo>
                  <a:pt x="90100" y="35400"/>
                </a:lnTo>
                <a:lnTo>
                  <a:pt x="89870" y="35610"/>
                </a:lnTo>
                <a:lnTo>
                  <a:pt x="89890" y="35800"/>
                </a:lnTo>
                <a:lnTo>
                  <a:pt x="90010" y="35970"/>
                </a:lnTo>
                <a:lnTo>
                  <a:pt x="90160" y="36120"/>
                </a:lnTo>
                <a:lnTo>
                  <a:pt x="90280" y="36270"/>
                </a:lnTo>
                <a:lnTo>
                  <a:pt x="90400" y="36540"/>
                </a:lnTo>
                <a:lnTo>
                  <a:pt x="90440" y="36750"/>
                </a:lnTo>
                <a:lnTo>
                  <a:pt x="90500" y="37270"/>
                </a:lnTo>
                <a:lnTo>
                  <a:pt x="90630" y="37910"/>
                </a:lnTo>
                <a:lnTo>
                  <a:pt x="90650" y="38140"/>
                </a:lnTo>
                <a:lnTo>
                  <a:pt x="90610" y="38350"/>
                </a:lnTo>
                <a:lnTo>
                  <a:pt x="90540" y="38610"/>
                </a:lnTo>
                <a:lnTo>
                  <a:pt x="90490" y="38880"/>
                </a:lnTo>
                <a:lnTo>
                  <a:pt x="90520" y="39100"/>
                </a:lnTo>
                <a:lnTo>
                  <a:pt x="90690" y="39250"/>
                </a:lnTo>
                <a:lnTo>
                  <a:pt x="91000" y="39130"/>
                </a:lnTo>
                <a:lnTo>
                  <a:pt x="91140" y="39290"/>
                </a:lnTo>
                <a:lnTo>
                  <a:pt x="91200" y="39620"/>
                </a:lnTo>
                <a:lnTo>
                  <a:pt x="91090" y="39780"/>
                </a:lnTo>
                <a:lnTo>
                  <a:pt x="90920" y="39850"/>
                </a:lnTo>
                <a:lnTo>
                  <a:pt x="90770" y="39940"/>
                </a:lnTo>
                <a:lnTo>
                  <a:pt x="90530" y="40350"/>
                </a:lnTo>
                <a:lnTo>
                  <a:pt x="90390" y="40540"/>
                </a:lnTo>
                <a:lnTo>
                  <a:pt x="90200" y="40650"/>
                </a:lnTo>
                <a:lnTo>
                  <a:pt x="89980" y="40620"/>
                </a:lnTo>
                <a:lnTo>
                  <a:pt x="89670" y="40280"/>
                </a:lnTo>
                <a:lnTo>
                  <a:pt x="89460" y="40220"/>
                </a:lnTo>
                <a:lnTo>
                  <a:pt x="89050" y="40450"/>
                </a:lnTo>
                <a:lnTo>
                  <a:pt x="89090" y="40890"/>
                </a:lnTo>
                <a:lnTo>
                  <a:pt x="89420" y="41520"/>
                </a:lnTo>
                <a:lnTo>
                  <a:pt x="89410" y="41520"/>
                </a:lnTo>
                <a:lnTo>
                  <a:pt x="89250" y="41570"/>
                </a:lnTo>
                <a:lnTo>
                  <a:pt x="88790" y="41580"/>
                </a:lnTo>
                <a:lnTo>
                  <a:pt x="87480" y="41620"/>
                </a:lnTo>
                <a:lnTo>
                  <a:pt x="87000" y="41460"/>
                </a:lnTo>
                <a:lnTo>
                  <a:pt x="86750" y="41290"/>
                </a:lnTo>
                <a:lnTo>
                  <a:pt x="86370" y="41040"/>
                </a:lnTo>
                <a:lnTo>
                  <a:pt x="85840" y="40470"/>
                </a:lnTo>
                <a:lnTo>
                  <a:pt x="85680" y="39850"/>
                </a:lnTo>
                <a:lnTo>
                  <a:pt x="85790" y="39640"/>
                </a:lnTo>
                <a:lnTo>
                  <a:pt x="86040" y="39450"/>
                </a:lnTo>
                <a:lnTo>
                  <a:pt x="86120" y="39380"/>
                </a:lnTo>
                <a:lnTo>
                  <a:pt x="86130" y="39340"/>
                </a:lnTo>
                <a:lnTo>
                  <a:pt x="86170" y="39170"/>
                </a:lnTo>
                <a:lnTo>
                  <a:pt x="86150" y="39090"/>
                </a:lnTo>
                <a:lnTo>
                  <a:pt x="86070" y="38990"/>
                </a:lnTo>
                <a:lnTo>
                  <a:pt x="86030" y="38920"/>
                </a:lnTo>
                <a:lnTo>
                  <a:pt x="86020" y="38860"/>
                </a:lnTo>
                <a:lnTo>
                  <a:pt x="86020" y="38740"/>
                </a:lnTo>
                <a:lnTo>
                  <a:pt x="86020" y="38700"/>
                </a:lnTo>
                <a:lnTo>
                  <a:pt x="85970" y="38570"/>
                </a:lnTo>
                <a:lnTo>
                  <a:pt x="85930" y="38470"/>
                </a:lnTo>
                <a:lnTo>
                  <a:pt x="85870" y="38410"/>
                </a:lnTo>
                <a:lnTo>
                  <a:pt x="85760" y="38370"/>
                </a:lnTo>
                <a:lnTo>
                  <a:pt x="85330" y="38330"/>
                </a:lnTo>
                <a:lnTo>
                  <a:pt x="85150" y="38250"/>
                </a:lnTo>
                <a:lnTo>
                  <a:pt x="84960" y="38030"/>
                </a:lnTo>
                <a:lnTo>
                  <a:pt x="84390" y="36850"/>
                </a:lnTo>
                <a:lnTo>
                  <a:pt x="84310" y="36750"/>
                </a:lnTo>
                <a:lnTo>
                  <a:pt x="84220" y="36700"/>
                </a:lnTo>
                <a:lnTo>
                  <a:pt x="84120" y="36710"/>
                </a:lnTo>
                <a:lnTo>
                  <a:pt x="84040" y="36790"/>
                </a:lnTo>
                <a:lnTo>
                  <a:pt x="83990" y="36920"/>
                </a:lnTo>
                <a:lnTo>
                  <a:pt x="83960" y="37050"/>
                </a:lnTo>
                <a:lnTo>
                  <a:pt x="83920" y="37160"/>
                </a:lnTo>
                <a:lnTo>
                  <a:pt x="83770" y="37230"/>
                </a:lnTo>
                <a:lnTo>
                  <a:pt x="83640" y="37180"/>
                </a:lnTo>
                <a:lnTo>
                  <a:pt x="83540" y="37030"/>
                </a:lnTo>
                <a:lnTo>
                  <a:pt x="83450" y="36860"/>
                </a:lnTo>
                <a:lnTo>
                  <a:pt x="83350" y="36570"/>
                </a:lnTo>
                <a:lnTo>
                  <a:pt x="83280" y="36470"/>
                </a:lnTo>
                <a:lnTo>
                  <a:pt x="83160" y="36420"/>
                </a:lnTo>
                <a:lnTo>
                  <a:pt x="83060" y="36440"/>
                </a:lnTo>
                <a:lnTo>
                  <a:pt x="82840" y="36570"/>
                </a:lnTo>
                <a:lnTo>
                  <a:pt x="82740" y="36610"/>
                </a:lnTo>
                <a:lnTo>
                  <a:pt x="82620" y="36600"/>
                </a:lnTo>
                <a:lnTo>
                  <a:pt x="82370" y="36540"/>
                </a:lnTo>
                <a:lnTo>
                  <a:pt x="82240" y="36530"/>
                </a:lnTo>
                <a:lnTo>
                  <a:pt x="82020" y="36630"/>
                </a:lnTo>
                <a:lnTo>
                  <a:pt x="82020" y="36670"/>
                </a:lnTo>
                <a:lnTo>
                  <a:pt x="82010" y="36670"/>
                </a:lnTo>
                <a:lnTo>
                  <a:pt x="82000" y="36670"/>
                </a:lnTo>
                <a:lnTo>
                  <a:pt x="81660" y="36120"/>
                </a:lnTo>
                <a:lnTo>
                  <a:pt x="81540" y="35790"/>
                </a:lnTo>
                <a:lnTo>
                  <a:pt x="81520" y="35560"/>
                </a:lnTo>
                <a:lnTo>
                  <a:pt x="81520" y="35380"/>
                </a:lnTo>
                <a:lnTo>
                  <a:pt x="81530" y="35210"/>
                </a:lnTo>
                <a:lnTo>
                  <a:pt x="81560" y="35070"/>
                </a:lnTo>
                <a:lnTo>
                  <a:pt x="81610" y="34950"/>
                </a:lnTo>
                <a:lnTo>
                  <a:pt x="81670" y="34830"/>
                </a:lnTo>
                <a:lnTo>
                  <a:pt x="82050" y="3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