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Viroviticko-Podravska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Croatia • State Map | Fully Editable Vector Shape</a:t>
            </a:r>
          </a:p>
        </p:txBody>
      </p:sp>
      <p:sp>
        <p:nvSpPr>
          <p:cNvPr id="101" name="Viroviticko-Podrav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63110" y="17080"/>
                </a:moveTo>
                <a:lnTo>
                  <a:pt x="63270" y="17220"/>
                </a:lnTo>
                <a:lnTo>
                  <a:pt x="63430" y="17260"/>
                </a:lnTo>
                <a:lnTo>
                  <a:pt x="63590" y="16980"/>
                </a:lnTo>
                <a:lnTo>
                  <a:pt x="63680" y="17360"/>
                </a:lnTo>
                <a:lnTo>
                  <a:pt x="63660" y="17550"/>
                </a:lnTo>
                <a:lnTo>
                  <a:pt x="63710" y="17620"/>
                </a:lnTo>
                <a:lnTo>
                  <a:pt x="64020" y="17600"/>
                </a:lnTo>
                <a:lnTo>
                  <a:pt x="64380" y="17460"/>
                </a:lnTo>
                <a:lnTo>
                  <a:pt x="64550" y="17530"/>
                </a:lnTo>
                <a:lnTo>
                  <a:pt x="64650" y="17890"/>
                </a:lnTo>
                <a:lnTo>
                  <a:pt x="64730" y="17820"/>
                </a:lnTo>
                <a:lnTo>
                  <a:pt x="64790" y="17750"/>
                </a:lnTo>
                <a:lnTo>
                  <a:pt x="64830" y="17680"/>
                </a:lnTo>
                <a:lnTo>
                  <a:pt x="64960" y="17600"/>
                </a:lnTo>
                <a:lnTo>
                  <a:pt x="66270" y="17660"/>
                </a:lnTo>
                <a:lnTo>
                  <a:pt x="66930" y="17790"/>
                </a:lnTo>
                <a:lnTo>
                  <a:pt x="67490" y="18050"/>
                </a:lnTo>
                <a:lnTo>
                  <a:pt x="68220" y="18820"/>
                </a:lnTo>
                <a:lnTo>
                  <a:pt x="68330" y="19030"/>
                </a:lnTo>
                <a:lnTo>
                  <a:pt x="68350" y="19210"/>
                </a:lnTo>
                <a:lnTo>
                  <a:pt x="68430" y="19540"/>
                </a:lnTo>
                <a:lnTo>
                  <a:pt x="68450" y="19790"/>
                </a:lnTo>
                <a:lnTo>
                  <a:pt x="68470" y="19910"/>
                </a:lnTo>
                <a:lnTo>
                  <a:pt x="68500" y="20060"/>
                </a:lnTo>
                <a:lnTo>
                  <a:pt x="68620" y="20140"/>
                </a:lnTo>
                <a:lnTo>
                  <a:pt x="68970" y="20160"/>
                </a:lnTo>
                <a:lnTo>
                  <a:pt x="70850" y="20740"/>
                </a:lnTo>
                <a:lnTo>
                  <a:pt x="71300" y="21070"/>
                </a:lnTo>
                <a:lnTo>
                  <a:pt x="71600" y="21590"/>
                </a:lnTo>
                <a:lnTo>
                  <a:pt x="71600" y="21690"/>
                </a:lnTo>
                <a:lnTo>
                  <a:pt x="71790" y="21650"/>
                </a:lnTo>
                <a:lnTo>
                  <a:pt x="71870" y="21490"/>
                </a:lnTo>
                <a:lnTo>
                  <a:pt x="71950" y="21320"/>
                </a:lnTo>
                <a:lnTo>
                  <a:pt x="72090" y="21240"/>
                </a:lnTo>
                <a:lnTo>
                  <a:pt x="72340" y="21240"/>
                </a:lnTo>
                <a:lnTo>
                  <a:pt x="72350" y="21250"/>
                </a:lnTo>
                <a:lnTo>
                  <a:pt x="72460" y="21670"/>
                </a:lnTo>
                <a:lnTo>
                  <a:pt x="72600" y="22030"/>
                </a:lnTo>
                <a:lnTo>
                  <a:pt x="72780" y="22360"/>
                </a:lnTo>
                <a:lnTo>
                  <a:pt x="72850" y="22550"/>
                </a:lnTo>
                <a:lnTo>
                  <a:pt x="72920" y="22680"/>
                </a:lnTo>
                <a:lnTo>
                  <a:pt x="72990" y="22730"/>
                </a:lnTo>
                <a:lnTo>
                  <a:pt x="73420" y="22830"/>
                </a:lnTo>
                <a:lnTo>
                  <a:pt x="73510" y="22870"/>
                </a:lnTo>
                <a:lnTo>
                  <a:pt x="73600" y="22960"/>
                </a:lnTo>
                <a:lnTo>
                  <a:pt x="73710" y="23100"/>
                </a:lnTo>
                <a:lnTo>
                  <a:pt x="73840" y="23360"/>
                </a:lnTo>
                <a:lnTo>
                  <a:pt x="73890" y="23530"/>
                </a:lnTo>
                <a:lnTo>
                  <a:pt x="73920" y="23660"/>
                </a:lnTo>
                <a:lnTo>
                  <a:pt x="73940" y="23820"/>
                </a:lnTo>
                <a:lnTo>
                  <a:pt x="74040" y="23930"/>
                </a:lnTo>
                <a:lnTo>
                  <a:pt x="74210" y="24060"/>
                </a:lnTo>
                <a:lnTo>
                  <a:pt x="74970" y="24470"/>
                </a:lnTo>
                <a:lnTo>
                  <a:pt x="75010" y="24510"/>
                </a:lnTo>
                <a:lnTo>
                  <a:pt x="75030" y="24540"/>
                </a:lnTo>
                <a:lnTo>
                  <a:pt x="75070" y="24800"/>
                </a:lnTo>
                <a:lnTo>
                  <a:pt x="74680" y="24950"/>
                </a:lnTo>
                <a:lnTo>
                  <a:pt x="73220" y="26720"/>
                </a:lnTo>
                <a:lnTo>
                  <a:pt x="72990" y="27320"/>
                </a:lnTo>
                <a:lnTo>
                  <a:pt x="72860" y="27580"/>
                </a:lnTo>
                <a:lnTo>
                  <a:pt x="72740" y="27730"/>
                </a:lnTo>
                <a:lnTo>
                  <a:pt x="72640" y="27840"/>
                </a:lnTo>
                <a:lnTo>
                  <a:pt x="72100" y="28240"/>
                </a:lnTo>
                <a:lnTo>
                  <a:pt x="72010" y="28300"/>
                </a:lnTo>
                <a:lnTo>
                  <a:pt x="71930" y="28310"/>
                </a:lnTo>
                <a:lnTo>
                  <a:pt x="71870" y="28280"/>
                </a:lnTo>
                <a:lnTo>
                  <a:pt x="71750" y="28250"/>
                </a:lnTo>
                <a:lnTo>
                  <a:pt x="71500" y="28230"/>
                </a:lnTo>
                <a:lnTo>
                  <a:pt x="70980" y="28310"/>
                </a:lnTo>
                <a:lnTo>
                  <a:pt x="70830" y="28320"/>
                </a:lnTo>
                <a:lnTo>
                  <a:pt x="70700" y="28300"/>
                </a:lnTo>
                <a:lnTo>
                  <a:pt x="70610" y="28240"/>
                </a:lnTo>
                <a:lnTo>
                  <a:pt x="70570" y="28160"/>
                </a:lnTo>
                <a:lnTo>
                  <a:pt x="70540" y="28060"/>
                </a:lnTo>
                <a:lnTo>
                  <a:pt x="70480" y="27960"/>
                </a:lnTo>
                <a:lnTo>
                  <a:pt x="70390" y="27870"/>
                </a:lnTo>
                <a:lnTo>
                  <a:pt x="70240" y="27810"/>
                </a:lnTo>
                <a:lnTo>
                  <a:pt x="69560" y="27730"/>
                </a:lnTo>
                <a:lnTo>
                  <a:pt x="69410" y="27670"/>
                </a:lnTo>
                <a:lnTo>
                  <a:pt x="69270" y="27600"/>
                </a:lnTo>
                <a:lnTo>
                  <a:pt x="68400" y="27330"/>
                </a:lnTo>
                <a:lnTo>
                  <a:pt x="67860" y="26970"/>
                </a:lnTo>
                <a:lnTo>
                  <a:pt x="67750" y="26860"/>
                </a:lnTo>
                <a:lnTo>
                  <a:pt x="67570" y="26660"/>
                </a:lnTo>
                <a:lnTo>
                  <a:pt x="67510" y="26620"/>
                </a:lnTo>
                <a:lnTo>
                  <a:pt x="67420" y="26600"/>
                </a:lnTo>
                <a:lnTo>
                  <a:pt x="66350" y="25990"/>
                </a:lnTo>
                <a:lnTo>
                  <a:pt x="66310" y="25990"/>
                </a:lnTo>
                <a:lnTo>
                  <a:pt x="66290" y="26040"/>
                </a:lnTo>
                <a:lnTo>
                  <a:pt x="66300" y="26200"/>
                </a:lnTo>
                <a:lnTo>
                  <a:pt x="66280" y="26270"/>
                </a:lnTo>
                <a:lnTo>
                  <a:pt x="66240" y="26350"/>
                </a:lnTo>
                <a:lnTo>
                  <a:pt x="66160" y="26430"/>
                </a:lnTo>
                <a:lnTo>
                  <a:pt x="66100" y="26450"/>
                </a:lnTo>
                <a:lnTo>
                  <a:pt x="66030" y="26440"/>
                </a:lnTo>
                <a:lnTo>
                  <a:pt x="65970" y="26400"/>
                </a:lnTo>
                <a:lnTo>
                  <a:pt x="65920" y="26350"/>
                </a:lnTo>
                <a:lnTo>
                  <a:pt x="65870" y="26300"/>
                </a:lnTo>
                <a:lnTo>
                  <a:pt x="65760" y="26230"/>
                </a:lnTo>
                <a:lnTo>
                  <a:pt x="65660" y="26150"/>
                </a:lnTo>
                <a:lnTo>
                  <a:pt x="65020" y="26030"/>
                </a:lnTo>
                <a:lnTo>
                  <a:pt x="64930" y="25640"/>
                </a:lnTo>
                <a:lnTo>
                  <a:pt x="65970" y="23820"/>
                </a:lnTo>
                <a:lnTo>
                  <a:pt x="65980" y="23520"/>
                </a:lnTo>
                <a:lnTo>
                  <a:pt x="65930" y="23420"/>
                </a:lnTo>
                <a:lnTo>
                  <a:pt x="65300" y="22970"/>
                </a:lnTo>
                <a:lnTo>
                  <a:pt x="65190" y="22900"/>
                </a:lnTo>
                <a:lnTo>
                  <a:pt x="65050" y="22860"/>
                </a:lnTo>
                <a:lnTo>
                  <a:pt x="64960" y="22850"/>
                </a:lnTo>
                <a:lnTo>
                  <a:pt x="64900" y="22870"/>
                </a:lnTo>
                <a:lnTo>
                  <a:pt x="64800" y="22970"/>
                </a:lnTo>
                <a:lnTo>
                  <a:pt x="64720" y="23020"/>
                </a:lnTo>
                <a:lnTo>
                  <a:pt x="64590" y="23150"/>
                </a:lnTo>
                <a:lnTo>
                  <a:pt x="64510" y="23200"/>
                </a:lnTo>
                <a:lnTo>
                  <a:pt x="64320" y="23210"/>
                </a:lnTo>
                <a:lnTo>
                  <a:pt x="64030" y="22970"/>
                </a:lnTo>
                <a:lnTo>
                  <a:pt x="63970" y="22880"/>
                </a:lnTo>
                <a:lnTo>
                  <a:pt x="63930" y="22800"/>
                </a:lnTo>
                <a:lnTo>
                  <a:pt x="63950" y="22720"/>
                </a:lnTo>
                <a:lnTo>
                  <a:pt x="64030" y="22560"/>
                </a:lnTo>
                <a:lnTo>
                  <a:pt x="64040" y="22450"/>
                </a:lnTo>
                <a:lnTo>
                  <a:pt x="64020" y="22330"/>
                </a:lnTo>
                <a:lnTo>
                  <a:pt x="63970" y="22160"/>
                </a:lnTo>
                <a:lnTo>
                  <a:pt x="63900" y="22090"/>
                </a:lnTo>
                <a:lnTo>
                  <a:pt x="63830" y="22060"/>
                </a:lnTo>
                <a:lnTo>
                  <a:pt x="63370" y="22150"/>
                </a:lnTo>
                <a:lnTo>
                  <a:pt x="63350" y="22150"/>
                </a:lnTo>
                <a:lnTo>
                  <a:pt x="63330" y="22110"/>
                </a:lnTo>
                <a:lnTo>
                  <a:pt x="63240" y="22030"/>
                </a:lnTo>
                <a:lnTo>
                  <a:pt x="63100" y="21840"/>
                </a:lnTo>
                <a:lnTo>
                  <a:pt x="62860" y="21700"/>
                </a:lnTo>
                <a:lnTo>
                  <a:pt x="62750" y="21560"/>
                </a:lnTo>
                <a:lnTo>
                  <a:pt x="62680" y="21450"/>
                </a:lnTo>
                <a:lnTo>
                  <a:pt x="62680" y="21370"/>
                </a:lnTo>
                <a:lnTo>
                  <a:pt x="62690" y="21200"/>
                </a:lnTo>
                <a:lnTo>
                  <a:pt x="62690" y="21110"/>
                </a:lnTo>
                <a:lnTo>
                  <a:pt x="62660" y="20990"/>
                </a:lnTo>
                <a:lnTo>
                  <a:pt x="60550" y="19510"/>
                </a:lnTo>
                <a:lnTo>
                  <a:pt x="60450" y="19110"/>
                </a:lnTo>
                <a:lnTo>
                  <a:pt x="60430" y="18990"/>
                </a:lnTo>
                <a:lnTo>
                  <a:pt x="60440" y="18920"/>
                </a:lnTo>
                <a:lnTo>
                  <a:pt x="60510" y="18770"/>
                </a:lnTo>
                <a:lnTo>
                  <a:pt x="60510" y="18710"/>
                </a:lnTo>
                <a:lnTo>
                  <a:pt x="60440" y="18600"/>
                </a:lnTo>
                <a:lnTo>
                  <a:pt x="60470" y="18500"/>
                </a:lnTo>
                <a:lnTo>
                  <a:pt x="60570" y="18370"/>
                </a:lnTo>
                <a:lnTo>
                  <a:pt x="60820" y="18110"/>
                </a:lnTo>
                <a:lnTo>
                  <a:pt x="61270" y="17410"/>
                </a:lnTo>
                <a:lnTo>
                  <a:pt x="61360" y="17310"/>
                </a:lnTo>
                <a:lnTo>
                  <a:pt x="61440" y="17240"/>
                </a:lnTo>
                <a:lnTo>
                  <a:pt x="61730" y="17060"/>
                </a:lnTo>
                <a:lnTo>
                  <a:pt x="61890" y="17020"/>
                </a:lnTo>
                <a:lnTo>
                  <a:pt x="62040" y="17010"/>
                </a:lnTo>
                <a:lnTo>
                  <a:pt x="62840" y="17130"/>
                </a:lnTo>
                <a:lnTo>
                  <a:pt x="62990" y="17120"/>
                </a:lnTo>
                <a:lnTo>
                  <a:pt x="63100" y="17100"/>
                </a:lnTo>
                <a:lnTo>
                  <a:pt x="63110" y="17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