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Varaždinska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Varaždi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7310" y="8220"/>
                </a:moveTo>
                <a:lnTo>
                  <a:pt x="47340" y="8230"/>
                </a:lnTo>
                <a:lnTo>
                  <a:pt x="47590" y="8410"/>
                </a:lnTo>
                <a:lnTo>
                  <a:pt x="47900" y="8440"/>
                </a:lnTo>
                <a:lnTo>
                  <a:pt x="48000" y="8510"/>
                </a:lnTo>
                <a:lnTo>
                  <a:pt x="48080" y="8600"/>
                </a:lnTo>
                <a:lnTo>
                  <a:pt x="48250" y="8820"/>
                </a:lnTo>
                <a:lnTo>
                  <a:pt x="48280" y="8880"/>
                </a:lnTo>
                <a:lnTo>
                  <a:pt x="48280" y="8930"/>
                </a:lnTo>
                <a:lnTo>
                  <a:pt x="48290" y="9000"/>
                </a:lnTo>
                <a:lnTo>
                  <a:pt x="48310" y="9100"/>
                </a:lnTo>
                <a:lnTo>
                  <a:pt x="48340" y="9210"/>
                </a:lnTo>
                <a:lnTo>
                  <a:pt x="48410" y="9390"/>
                </a:lnTo>
                <a:lnTo>
                  <a:pt x="48480" y="9470"/>
                </a:lnTo>
                <a:lnTo>
                  <a:pt x="48520" y="9510"/>
                </a:lnTo>
                <a:lnTo>
                  <a:pt x="48560" y="9530"/>
                </a:lnTo>
                <a:lnTo>
                  <a:pt x="50450" y="9930"/>
                </a:lnTo>
                <a:lnTo>
                  <a:pt x="50950" y="9940"/>
                </a:lnTo>
                <a:lnTo>
                  <a:pt x="52020" y="9600"/>
                </a:lnTo>
                <a:lnTo>
                  <a:pt x="52160" y="9570"/>
                </a:lnTo>
                <a:lnTo>
                  <a:pt x="52320" y="9620"/>
                </a:lnTo>
                <a:lnTo>
                  <a:pt x="54090" y="9720"/>
                </a:lnTo>
                <a:lnTo>
                  <a:pt x="54470" y="9850"/>
                </a:lnTo>
                <a:lnTo>
                  <a:pt x="54680" y="10080"/>
                </a:lnTo>
                <a:lnTo>
                  <a:pt x="54820" y="10170"/>
                </a:lnTo>
                <a:lnTo>
                  <a:pt x="54860" y="10210"/>
                </a:lnTo>
                <a:lnTo>
                  <a:pt x="54890" y="10250"/>
                </a:lnTo>
                <a:lnTo>
                  <a:pt x="54910" y="10330"/>
                </a:lnTo>
                <a:lnTo>
                  <a:pt x="54920" y="10420"/>
                </a:lnTo>
                <a:lnTo>
                  <a:pt x="54900" y="10540"/>
                </a:lnTo>
                <a:lnTo>
                  <a:pt x="54860" y="10670"/>
                </a:lnTo>
                <a:lnTo>
                  <a:pt x="54750" y="10880"/>
                </a:lnTo>
                <a:lnTo>
                  <a:pt x="54670" y="11150"/>
                </a:lnTo>
                <a:lnTo>
                  <a:pt x="54530" y="11360"/>
                </a:lnTo>
                <a:lnTo>
                  <a:pt x="54270" y="11590"/>
                </a:lnTo>
                <a:lnTo>
                  <a:pt x="53710" y="11970"/>
                </a:lnTo>
                <a:lnTo>
                  <a:pt x="53410" y="12120"/>
                </a:lnTo>
                <a:lnTo>
                  <a:pt x="53220" y="12180"/>
                </a:lnTo>
                <a:lnTo>
                  <a:pt x="53170" y="12150"/>
                </a:lnTo>
                <a:lnTo>
                  <a:pt x="53120" y="12000"/>
                </a:lnTo>
                <a:lnTo>
                  <a:pt x="53070" y="11930"/>
                </a:lnTo>
                <a:lnTo>
                  <a:pt x="52990" y="11910"/>
                </a:lnTo>
                <a:lnTo>
                  <a:pt x="52730" y="11930"/>
                </a:lnTo>
                <a:lnTo>
                  <a:pt x="52180" y="12130"/>
                </a:lnTo>
                <a:lnTo>
                  <a:pt x="50700" y="13050"/>
                </a:lnTo>
                <a:lnTo>
                  <a:pt x="50650" y="13120"/>
                </a:lnTo>
                <a:lnTo>
                  <a:pt x="50610" y="13280"/>
                </a:lnTo>
                <a:lnTo>
                  <a:pt x="50560" y="13380"/>
                </a:lnTo>
                <a:lnTo>
                  <a:pt x="50470" y="13470"/>
                </a:lnTo>
                <a:lnTo>
                  <a:pt x="50280" y="13550"/>
                </a:lnTo>
                <a:lnTo>
                  <a:pt x="49880" y="13640"/>
                </a:lnTo>
                <a:lnTo>
                  <a:pt x="49800" y="13630"/>
                </a:lnTo>
                <a:lnTo>
                  <a:pt x="49760" y="13600"/>
                </a:lnTo>
                <a:lnTo>
                  <a:pt x="49730" y="13550"/>
                </a:lnTo>
                <a:lnTo>
                  <a:pt x="49700" y="13450"/>
                </a:lnTo>
                <a:lnTo>
                  <a:pt x="49670" y="13420"/>
                </a:lnTo>
                <a:lnTo>
                  <a:pt x="49640" y="13400"/>
                </a:lnTo>
                <a:lnTo>
                  <a:pt x="49580" y="13420"/>
                </a:lnTo>
                <a:lnTo>
                  <a:pt x="49040" y="13820"/>
                </a:lnTo>
                <a:lnTo>
                  <a:pt x="48970" y="13860"/>
                </a:lnTo>
                <a:lnTo>
                  <a:pt x="48890" y="13870"/>
                </a:lnTo>
                <a:lnTo>
                  <a:pt x="48670" y="13840"/>
                </a:lnTo>
                <a:lnTo>
                  <a:pt x="48620" y="13850"/>
                </a:lnTo>
                <a:lnTo>
                  <a:pt x="48380" y="13920"/>
                </a:lnTo>
                <a:lnTo>
                  <a:pt x="48330" y="14030"/>
                </a:lnTo>
                <a:lnTo>
                  <a:pt x="48320" y="14200"/>
                </a:lnTo>
                <a:lnTo>
                  <a:pt x="48430" y="14640"/>
                </a:lnTo>
                <a:lnTo>
                  <a:pt x="48470" y="14890"/>
                </a:lnTo>
                <a:lnTo>
                  <a:pt x="48430" y="15700"/>
                </a:lnTo>
                <a:lnTo>
                  <a:pt x="48530" y="16090"/>
                </a:lnTo>
                <a:lnTo>
                  <a:pt x="48060" y="16190"/>
                </a:lnTo>
                <a:lnTo>
                  <a:pt x="47800" y="16340"/>
                </a:lnTo>
                <a:lnTo>
                  <a:pt x="47630" y="16360"/>
                </a:lnTo>
                <a:lnTo>
                  <a:pt x="47520" y="16350"/>
                </a:lnTo>
                <a:lnTo>
                  <a:pt x="47480" y="16320"/>
                </a:lnTo>
                <a:lnTo>
                  <a:pt x="47390" y="16230"/>
                </a:lnTo>
                <a:lnTo>
                  <a:pt x="47340" y="16150"/>
                </a:lnTo>
                <a:lnTo>
                  <a:pt x="47290" y="16050"/>
                </a:lnTo>
                <a:lnTo>
                  <a:pt x="47220" y="15770"/>
                </a:lnTo>
                <a:lnTo>
                  <a:pt x="47180" y="15680"/>
                </a:lnTo>
                <a:lnTo>
                  <a:pt x="46940" y="15280"/>
                </a:lnTo>
                <a:lnTo>
                  <a:pt x="46830" y="14140"/>
                </a:lnTo>
                <a:lnTo>
                  <a:pt x="46850" y="13960"/>
                </a:lnTo>
                <a:lnTo>
                  <a:pt x="46860" y="13770"/>
                </a:lnTo>
                <a:lnTo>
                  <a:pt x="46930" y="13470"/>
                </a:lnTo>
                <a:lnTo>
                  <a:pt x="46930" y="13350"/>
                </a:lnTo>
                <a:lnTo>
                  <a:pt x="46920" y="13270"/>
                </a:lnTo>
                <a:lnTo>
                  <a:pt x="46910" y="13240"/>
                </a:lnTo>
                <a:lnTo>
                  <a:pt x="46800" y="13040"/>
                </a:lnTo>
                <a:lnTo>
                  <a:pt x="46730" y="12880"/>
                </a:lnTo>
                <a:lnTo>
                  <a:pt x="46730" y="12750"/>
                </a:lnTo>
                <a:lnTo>
                  <a:pt x="46810" y="12470"/>
                </a:lnTo>
                <a:lnTo>
                  <a:pt x="46780" y="12400"/>
                </a:lnTo>
                <a:lnTo>
                  <a:pt x="46730" y="12370"/>
                </a:lnTo>
                <a:lnTo>
                  <a:pt x="46530" y="12380"/>
                </a:lnTo>
                <a:lnTo>
                  <a:pt x="46420" y="12360"/>
                </a:lnTo>
                <a:lnTo>
                  <a:pt x="46330" y="12290"/>
                </a:lnTo>
                <a:lnTo>
                  <a:pt x="46250" y="12130"/>
                </a:lnTo>
                <a:lnTo>
                  <a:pt x="46190" y="12030"/>
                </a:lnTo>
                <a:lnTo>
                  <a:pt x="46090" y="11930"/>
                </a:lnTo>
                <a:lnTo>
                  <a:pt x="46000" y="11920"/>
                </a:lnTo>
                <a:lnTo>
                  <a:pt x="45890" y="11980"/>
                </a:lnTo>
                <a:lnTo>
                  <a:pt x="45820" y="12080"/>
                </a:lnTo>
                <a:lnTo>
                  <a:pt x="45690" y="12280"/>
                </a:lnTo>
                <a:lnTo>
                  <a:pt x="45620" y="12380"/>
                </a:lnTo>
                <a:lnTo>
                  <a:pt x="45520" y="12440"/>
                </a:lnTo>
                <a:lnTo>
                  <a:pt x="45440" y="12480"/>
                </a:lnTo>
                <a:lnTo>
                  <a:pt x="45150" y="12470"/>
                </a:lnTo>
                <a:lnTo>
                  <a:pt x="44930" y="12370"/>
                </a:lnTo>
                <a:lnTo>
                  <a:pt x="44790" y="12360"/>
                </a:lnTo>
                <a:lnTo>
                  <a:pt x="44680" y="12360"/>
                </a:lnTo>
                <a:lnTo>
                  <a:pt x="44460" y="12420"/>
                </a:lnTo>
                <a:lnTo>
                  <a:pt x="44220" y="12430"/>
                </a:lnTo>
                <a:lnTo>
                  <a:pt x="44000" y="12420"/>
                </a:lnTo>
                <a:lnTo>
                  <a:pt x="43890" y="12430"/>
                </a:lnTo>
                <a:lnTo>
                  <a:pt x="43790" y="12460"/>
                </a:lnTo>
                <a:lnTo>
                  <a:pt x="43610" y="12540"/>
                </a:lnTo>
                <a:lnTo>
                  <a:pt x="43480" y="12550"/>
                </a:lnTo>
                <a:lnTo>
                  <a:pt x="43300" y="12520"/>
                </a:lnTo>
                <a:lnTo>
                  <a:pt x="42870" y="12370"/>
                </a:lnTo>
                <a:lnTo>
                  <a:pt x="42740" y="12340"/>
                </a:lnTo>
                <a:lnTo>
                  <a:pt x="42530" y="12350"/>
                </a:lnTo>
                <a:lnTo>
                  <a:pt x="42390" y="12340"/>
                </a:lnTo>
                <a:lnTo>
                  <a:pt x="42310" y="12300"/>
                </a:lnTo>
                <a:lnTo>
                  <a:pt x="42270" y="12220"/>
                </a:lnTo>
                <a:lnTo>
                  <a:pt x="42250" y="12110"/>
                </a:lnTo>
                <a:lnTo>
                  <a:pt x="42210" y="11950"/>
                </a:lnTo>
                <a:lnTo>
                  <a:pt x="42140" y="11860"/>
                </a:lnTo>
                <a:lnTo>
                  <a:pt x="42050" y="11800"/>
                </a:lnTo>
                <a:lnTo>
                  <a:pt x="41390" y="11580"/>
                </a:lnTo>
                <a:lnTo>
                  <a:pt x="41270" y="11470"/>
                </a:lnTo>
                <a:lnTo>
                  <a:pt x="41210" y="11350"/>
                </a:lnTo>
                <a:lnTo>
                  <a:pt x="41210" y="11170"/>
                </a:lnTo>
                <a:lnTo>
                  <a:pt x="41180" y="10980"/>
                </a:lnTo>
                <a:lnTo>
                  <a:pt x="41140" y="10880"/>
                </a:lnTo>
                <a:lnTo>
                  <a:pt x="41170" y="10880"/>
                </a:lnTo>
                <a:lnTo>
                  <a:pt x="41210" y="10880"/>
                </a:lnTo>
                <a:lnTo>
                  <a:pt x="41750" y="10580"/>
                </a:lnTo>
                <a:lnTo>
                  <a:pt x="42210" y="10320"/>
                </a:lnTo>
                <a:lnTo>
                  <a:pt x="42730" y="10230"/>
                </a:lnTo>
                <a:lnTo>
                  <a:pt x="42900" y="10180"/>
                </a:lnTo>
                <a:lnTo>
                  <a:pt x="42980" y="10160"/>
                </a:lnTo>
                <a:lnTo>
                  <a:pt x="43300" y="10000"/>
                </a:lnTo>
                <a:lnTo>
                  <a:pt x="43600" y="9790"/>
                </a:lnTo>
                <a:lnTo>
                  <a:pt x="43770" y="9600"/>
                </a:lnTo>
                <a:lnTo>
                  <a:pt x="43810" y="9560"/>
                </a:lnTo>
                <a:lnTo>
                  <a:pt x="43920" y="9250"/>
                </a:lnTo>
                <a:lnTo>
                  <a:pt x="43920" y="8960"/>
                </a:lnTo>
                <a:lnTo>
                  <a:pt x="43890" y="8640"/>
                </a:lnTo>
                <a:lnTo>
                  <a:pt x="43890" y="8240"/>
                </a:lnTo>
                <a:lnTo>
                  <a:pt x="44370" y="8340"/>
                </a:lnTo>
                <a:lnTo>
                  <a:pt x="44450" y="8360"/>
                </a:lnTo>
                <a:lnTo>
                  <a:pt x="44630" y="8330"/>
                </a:lnTo>
                <a:lnTo>
                  <a:pt x="44780" y="8210"/>
                </a:lnTo>
                <a:lnTo>
                  <a:pt x="44900" y="8040"/>
                </a:lnTo>
                <a:lnTo>
                  <a:pt x="45030" y="7900"/>
                </a:lnTo>
                <a:lnTo>
                  <a:pt x="45220" y="7860"/>
                </a:lnTo>
                <a:lnTo>
                  <a:pt x="45370" y="7930"/>
                </a:lnTo>
                <a:lnTo>
                  <a:pt x="45450" y="8020"/>
                </a:lnTo>
                <a:lnTo>
                  <a:pt x="45730" y="8290"/>
                </a:lnTo>
                <a:lnTo>
                  <a:pt x="45950" y="8420"/>
                </a:lnTo>
                <a:lnTo>
                  <a:pt x="46210" y="8480"/>
                </a:lnTo>
                <a:lnTo>
                  <a:pt x="46340" y="8470"/>
                </a:lnTo>
                <a:lnTo>
                  <a:pt x="46890" y="8340"/>
                </a:lnTo>
                <a:lnTo>
                  <a:pt x="47240" y="8340"/>
                </a:lnTo>
                <a:lnTo>
                  <a:pt x="47320" y="8270"/>
                </a:lnTo>
                <a:lnTo>
                  <a:pt x="47310" y="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