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Splitsko-Dalmatinska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Splitsko-Dalmat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5330" y="78280"/>
                </a:moveTo>
                <a:lnTo>
                  <a:pt x="65310" y="78320"/>
                </a:lnTo>
                <a:lnTo>
                  <a:pt x="65240" y="78370"/>
                </a:lnTo>
                <a:lnTo>
                  <a:pt x="65130" y="78420"/>
                </a:lnTo>
                <a:lnTo>
                  <a:pt x="64850" y="78450"/>
                </a:lnTo>
                <a:lnTo>
                  <a:pt x="64730" y="78440"/>
                </a:lnTo>
                <a:lnTo>
                  <a:pt x="64650" y="78410"/>
                </a:lnTo>
                <a:lnTo>
                  <a:pt x="64590" y="78360"/>
                </a:lnTo>
                <a:lnTo>
                  <a:pt x="64530" y="78280"/>
                </a:lnTo>
                <a:lnTo>
                  <a:pt x="64490" y="78250"/>
                </a:lnTo>
                <a:lnTo>
                  <a:pt x="64410" y="78220"/>
                </a:lnTo>
                <a:lnTo>
                  <a:pt x="64090" y="78170"/>
                </a:lnTo>
                <a:lnTo>
                  <a:pt x="63830" y="78090"/>
                </a:lnTo>
                <a:lnTo>
                  <a:pt x="63770" y="78110"/>
                </a:lnTo>
                <a:lnTo>
                  <a:pt x="63740" y="78160"/>
                </a:lnTo>
                <a:lnTo>
                  <a:pt x="63710" y="78350"/>
                </a:lnTo>
                <a:lnTo>
                  <a:pt x="63720" y="78410"/>
                </a:lnTo>
                <a:lnTo>
                  <a:pt x="63760" y="78450"/>
                </a:lnTo>
                <a:lnTo>
                  <a:pt x="63830" y="78480"/>
                </a:lnTo>
                <a:lnTo>
                  <a:pt x="64010" y="78500"/>
                </a:lnTo>
                <a:lnTo>
                  <a:pt x="64100" y="78540"/>
                </a:lnTo>
                <a:lnTo>
                  <a:pt x="64170" y="78620"/>
                </a:lnTo>
                <a:lnTo>
                  <a:pt x="64230" y="78710"/>
                </a:lnTo>
                <a:lnTo>
                  <a:pt x="64300" y="78900"/>
                </a:lnTo>
                <a:lnTo>
                  <a:pt x="64350" y="78980"/>
                </a:lnTo>
                <a:lnTo>
                  <a:pt x="64420" y="79050"/>
                </a:lnTo>
                <a:lnTo>
                  <a:pt x="64580" y="79160"/>
                </a:lnTo>
                <a:lnTo>
                  <a:pt x="64640" y="79210"/>
                </a:lnTo>
                <a:lnTo>
                  <a:pt x="64650" y="79280"/>
                </a:lnTo>
                <a:lnTo>
                  <a:pt x="64550" y="79360"/>
                </a:lnTo>
                <a:lnTo>
                  <a:pt x="64450" y="79420"/>
                </a:lnTo>
                <a:lnTo>
                  <a:pt x="64020" y="79730"/>
                </a:lnTo>
                <a:lnTo>
                  <a:pt x="63260" y="78720"/>
                </a:lnTo>
                <a:lnTo>
                  <a:pt x="61050" y="77570"/>
                </a:lnTo>
                <a:lnTo>
                  <a:pt x="60520" y="77130"/>
                </a:lnTo>
                <a:lnTo>
                  <a:pt x="60260" y="77000"/>
                </a:lnTo>
                <a:lnTo>
                  <a:pt x="60150" y="76900"/>
                </a:lnTo>
                <a:lnTo>
                  <a:pt x="60050" y="76630"/>
                </a:lnTo>
                <a:lnTo>
                  <a:pt x="59940" y="76510"/>
                </a:lnTo>
                <a:lnTo>
                  <a:pt x="59780" y="76440"/>
                </a:lnTo>
                <a:lnTo>
                  <a:pt x="59630" y="76410"/>
                </a:lnTo>
                <a:lnTo>
                  <a:pt x="59530" y="76360"/>
                </a:lnTo>
                <a:lnTo>
                  <a:pt x="59420" y="76240"/>
                </a:lnTo>
                <a:lnTo>
                  <a:pt x="59260" y="75980"/>
                </a:lnTo>
                <a:lnTo>
                  <a:pt x="59230" y="75890"/>
                </a:lnTo>
                <a:lnTo>
                  <a:pt x="59180" y="75610"/>
                </a:lnTo>
                <a:lnTo>
                  <a:pt x="59160" y="75530"/>
                </a:lnTo>
                <a:lnTo>
                  <a:pt x="59090" y="75500"/>
                </a:lnTo>
                <a:lnTo>
                  <a:pt x="58890" y="75440"/>
                </a:lnTo>
                <a:lnTo>
                  <a:pt x="58830" y="75400"/>
                </a:lnTo>
                <a:lnTo>
                  <a:pt x="57380" y="73510"/>
                </a:lnTo>
                <a:lnTo>
                  <a:pt x="56950" y="73220"/>
                </a:lnTo>
                <a:lnTo>
                  <a:pt x="56790" y="73070"/>
                </a:lnTo>
                <a:lnTo>
                  <a:pt x="56680" y="72930"/>
                </a:lnTo>
                <a:lnTo>
                  <a:pt x="56560" y="72830"/>
                </a:lnTo>
                <a:lnTo>
                  <a:pt x="54580" y="72540"/>
                </a:lnTo>
                <a:lnTo>
                  <a:pt x="53680" y="72140"/>
                </a:lnTo>
                <a:lnTo>
                  <a:pt x="52630" y="71910"/>
                </a:lnTo>
                <a:lnTo>
                  <a:pt x="51230" y="70890"/>
                </a:lnTo>
                <a:lnTo>
                  <a:pt x="51210" y="70840"/>
                </a:lnTo>
                <a:lnTo>
                  <a:pt x="51200" y="70740"/>
                </a:lnTo>
                <a:lnTo>
                  <a:pt x="51160" y="70650"/>
                </a:lnTo>
                <a:lnTo>
                  <a:pt x="51080" y="70600"/>
                </a:lnTo>
                <a:lnTo>
                  <a:pt x="50980" y="70630"/>
                </a:lnTo>
                <a:lnTo>
                  <a:pt x="50840" y="70730"/>
                </a:lnTo>
                <a:lnTo>
                  <a:pt x="50770" y="70750"/>
                </a:lnTo>
                <a:lnTo>
                  <a:pt x="50180" y="70600"/>
                </a:lnTo>
                <a:lnTo>
                  <a:pt x="49030" y="70600"/>
                </a:lnTo>
                <a:lnTo>
                  <a:pt x="49030" y="70460"/>
                </a:lnTo>
                <a:lnTo>
                  <a:pt x="49330" y="70460"/>
                </a:lnTo>
                <a:lnTo>
                  <a:pt x="49690" y="70370"/>
                </a:lnTo>
                <a:lnTo>
                  <a:pt x="50020" y="70220"/>
                </a:lnTo>
                <a:lnTo>
                  <a:pt x="50290" y="70020"/>
                </a:lnTo>
                <a:lnTo>
                  <a:pt x="50030" y="69860"/>
                </a:lnTo>
                <a:lnTo>
                  <a:pt x="49680" y="69780"/>
                </a:lnTo>
                <a:lnTo>
                  <a:pt x="48190" y="69750"/>
                </a:lnTo>
                <a:lnTo>
                  <a:pt x="48000" y="69800"/>
                </a:lnTo>
                <a:lnTo>
                  <a:pt x="47720" y="69990"/>
                </a:lnTo>
                <a:lnTo>
                  <a:pt x="47610" y="70020"/>
                </a:lnTo>
                <a:lnTo>
                  <a:pt x="47330" y="70070"/>
                </a:lnTo>
                <a:lnTo>
                  <a:pt x="46690" y="70270"/>
                </a:lnTo>
                <a:lnTo>
                  <a:pt x="44810" y="70310"/>
                </a:lnTo>
                <a:lnTo>
                  <a:pt x="44810" y="70460"/>
                </a:lnTo>
                <a:lnTo>
                  <a:pt x="45320" y="70590"/>
                </a:lnTo>
                <a:lnTo>
                  <a:pt x="45540" y="70750"/>
                </a:lnTo>
                <a:lnTo>
                  <a:pt x="45660" y="71050"/>
                </a:lnTo>
                <a:lnTo>
                  <a:pt x="44710" y="71050"/>
                </a:lnTo>
                <a:lnTo>
                  <a:pt x="44740" y="71280"/>
                </a:lnTo>
                <a:lnTo>
                  <a:pt x="44520" y="71260"/>
                </a:lnTo>
                <a:lnTo>
                  <a:pt x="44020" y="71050"/>
                </a:lnTo>
                <a:lnTo>
                  <a:pt x="43610" y="71030"/>
                </a:lnTo>
                <a:lnTo>
                  <a:pt x="43440" y="70940"/>
                </a:lnTo>
                <a:lnTo>
                  <a:pt x="43220" y="70750"/>
                </a:lnTo>
                <a:lnTo>
                  <a:pt x="43200" y="70750"/>
                </a:lnTo>
                <a:lnTo>
                  <a:pt x="43290" y="70640"/>
                </a:lnTo>
                <a:lnTo>
                  <a:pt x="43460" y="70610"/>
                </a:lnTo>
                <a:lnTo>
                  <a:pt x="43790" y="70600"/>
                </a:lnTo>
                <a:lnTo>
                  <a:pt x="43870" y="70550"/>
                </a:lnTo>
                <a:lnTo>
                  <a:pt x="43860" y="70500"/>
                </a:lnTo>
                <a:lnTo>
                  <a:pt x="43820" y="70470"/>
                </a:lnTo>
                <a:lnTo>
                  <a:pt x="43740" y="70430"/>
                </a:lnTo>
                <a:lnTo>
                  <a:pt x="43660" y="70380"/>
                </a:lnTo>
                <a:lnTo>
                  <a:pt x="43610" y="70310"/>
                </a:lnTo>
                <a:lnTo>
                  <a:pt x="43610" y="70180"/>
                </a:lnTo>
                <a:lnTo>
                  <a:pt x="43670" y="70110"/>
                </a:lnTo>
                <a:lnTo>
                  <a:pt x="43790" y="70060"/>
                </a:lnTo>
                <a:lnTo>
                  <a:pt x="43940" y="70020"/>
                </a:lnTo>
                <a:lnTo>
                  <a:pt x="44200" y="69920"/>
                </a:lnTo>
                <a:lnTo>
                  <a:pt x="44280" y="69860"/>
                </a:lnTo>
                <a:lnTo>
                  <a:pt x="44290" y="69810"/>
                </a:lnTo>
                <a:lnTo>
                  <a:pt x="44210" y="69790"/>
                </a:lnTo>
                <a:lnTo>
                  <a:pt x="44160" y="69750"/>
                </a:lnTo>
                <a:lnTo>
                  <a:pt x="44080" y="69570"/>
                </a:lnTo>
                <a:lnTo>
                  <a:pt x="43860" y="69320"/>
                </a:lnTo>
                <a:lnTo>
                  <a:pt x="43790" y="69170"/>
                </a:lnTo>
                <a:lnTo>
                  <a:pt x="43740" y="69010"/>
                </a:lnTo>
                <a:lnTo>
                  <a:pt x="43700" y="68770"/>
                </a:lnTo>
                <a:lnTo>
                  <a:pt x="43750" y="68660"/>
                </a:lnTo>
                <a:lnTo>
                  <a:pt x="43820" y="68560"/>
                </a:lnTo>
                <a:lnTo>
                  <a:pt x="43990" y="68370"/>
                </a:lnTo>
                <a:lnTo>
                  <a:pt x="44080" y="68320"/>
                </a:lnTo>
                <a:lnTo>
                  <a:pt x="44160" y="68320"/>
                </a:lnTo>
                <a:lnTo>
                  <a:pt x="44240" y="68360"/>
                </a:lnTo>
                <a:lnTo>
                  <a:pt x="44320" y="68350"/>
                </a:lnTo>
                <a:lnTo>
                  <a:pt x="44410" y="68320"/>
                </a:lnTo>
                <a:lnTo>
                  <a:pt x="45470" y="66950"/>
                </a:lnTo>
                <a:lnTo>
                  <a:pt x="45610" y="66840"/>
                </a:lnTo>
                <a:lnTo>
                  <a:pt x="45680" y="66850"/>
                </a:lnTo>
                <a:lnTo>
                  <a:pt x="46520" y="67210"/>
                </a:lnTo>
                <a:lnTo>
                  <a:pt x="46680" y="67190"/>
                </a:lnTo>
                <a:lnTo>
                  <a:pt x="46780" y="67100"/>
                </a:lnTo>
                <a:lnTo>
                  <a:pt x="46910" y="66930"/>
                </a:lnTo>
                <a:lnTo>
                  <a:pt x="47020" y="66840"/>
                </a:lnTo>
                <a:lnTo>
                  <a:pt x="47140" y="66770"/>
                </a:lnTo>
                <a:lnTo>
                  <a:pt x="47470" y="66630"/>
                </a:lnTo>
                <a:lnTo>
                  <a:pt x="47900" y="66530"/>
                </a:lnTo>
                <a:lnTo>
                  <a:pt x="48260" y="66370"/>
                </a:lnTo>
                <a:lnTo>
                  <a:pt x="48400" y="66240"/>
                </a:lnTo>
                <a:lnTo>
                  <a:pt x="48430" y="66110"/>
                </a:lnTo>
                <a:lnTo>
                  <a:pt x="48360" y="66020"/>
                </a:lnTo>
                <a:lnTo>
                  <a:pt x="48280" y="65930"/>
                </a:lnTo>
                <a:lnTo>
                  <a:pt x="48250" y="65850"/>
                </a:lnTo>
                <a:lnTo>
                  <a:pt x="48230" y="65730"/>
                </a:lnTo>
                <a:lnTo>
                  <a:pt x="48380" y="65420"/>
                </a:lnTo>
                <a:lnTo>
                  <a:pt x="48390" y="65360"/>
                </a:lnTo>
                <a:lnTo>
                  <a:pt x="48380" y="65300"/>
                </a:lnTo>
                <a:lnTo>
                  <a:pt x="48370" y="65200"/>
                </a:lnTo>
                <a:lnTo>
                  <a:pt x="48400" y="65020"/>
                </a:lnTo>
                <a:lnTo>
                  <a:pt x="48500" y="64920"/>
                </a:lnTo>
                <a:lnTo>
                  <a:pt x="49550" y="64190"/>
                </a:lnTo>
                <a:lnTo>
                  <a:pt x="49650" y="64050"/>
                </a:lnTo>
                <a:lnTo>
                  <a:pt x="49650" y="63910"/>
                </a:lnTo>
                <a:lnTo>
                  <a:pt x="49570" y="63780"/>
                </a:lnTo>
                <a:lnTo>
                  <a:pt x="48950" y="63050"/>
                </a:lnTo>
                <a:lnTo>
                  <a:pt x="48820" y="62930"/>
                </a:lnTo>
                <a:lnTo>
                  <a:pt x="48700" y="62850"/>
                </a:lnTo>
                <a:lnTo>
                  <a:pt x="48280" y="62640"/>
                </a:lnTo>
                <a:lnTo>
                  <a:pt x="48230" y="62520"/>
                </a:lnTo>
                <a:lnTo>
                  <a:pt x="48190" y="62410"/>
                </a:lnTo>
                <a:lnTo>
                  <a:pt x="48400" y="61760"/>
                </a:lnTo>
                <a:lnTo>
                  <a:pt x="48890" y="61900"/>
                </a:lnTo>
                <a:lnTo>
                  <a:pt x="49150" y="61890"/>
                </a:lnTo>
                <a:lnTo>
                  <a:pt x="49320" y="61830"/>
                </a:lnTo>
                <a:lnTo>
                  <a:pt x="49380" y="61760"/>
                </a:lnTo>
                <a:lnTo>
                  <a:pt x="49410" y="61670"/>
                </a:lnTo>
                <a:lnTo>
                  <a:pt x="49440" y="61560"/>
                </a:lnTo>
                <a:lnTo>
                  <a:pt x="49720" y="61290"/>
                </a:lnTo>
                <a:lnTo>
                  <a:pt x="50240" y="60940"/>
                </a:lnTo>
                <a:lnTo>
                  <a:pt x="50460" y="60860"/>
                </a:lnTo>
                <a:lnTo>
                  <a:pt x="50610" y="60820"/>
                </a:lnTo>
                <a:lnTo>
                  <a:pt x="51120" y="60870"/>
                </a:lnTo>
                <a:lnTo>
                  <a:pt x="51560" y="61520"/>
                </a:lnTo>
                <a:lnTo>
                  <a:pt x="52310" y="62290"/>
                </a:lnTo>
                <a:lnTo>
                  <a:pt x="52810" y="62990"/>
                </a:lnTo>
                <a:lnTo>
                  <a:pt x="53450" y="63580"/>
                </a:lnTo>
                <a:lnTo>
                  <a:pt x="53560" y="63890"/>
                </a:lnTo>
                <a:lnTo>
                  <a:pt x="53620" y="64250"/>
                </a:lnTo>
                <a:lnTo>
                  <a:pt x="53750" y="64710"/>
                </a:lnTo>
                <a:lnTo>
                  <a:pt x="53970" y="65060"/>
                </a:lnTo>
                <a:lnTo>
                  <a:pt x="55680" y="66430"/>
                </a:lnTo>
                <a:lnTo>
                  <a:pt x="58120" y="68930"/>
                </a:lnTo>
                <a:lnTo>
                  <a:pt x="58860" y="69800"/>
                </a:lnTo>
                <a:lnTo>
                  <a:pt x="59350" y="70240"/>
                </a:lnTo>
                <a:lnTo>
                  <a:pt x="59700" y="70550"/>
                </a:lnTo>
                <a:lnTo>
                  <a:pt x="60590" y="71060"/>
                </a:lnTo>
                <a:lnTo>
                  <a:pt x="62080" y="71290"/>
                </a:lnTo>
                <a:lnTo>
                  <a:pt x="62560" y="71610"/>
                </a:lnTo>
                <a:lnTo>
                  <a:pt x="62800" y="72160"/>
                </a:lnTo>
                <a:lnTo>
                  <a:pt x="62510" y="73940"/>
                </a:lnTo>
                <a:lnTo>
                  <a:pt x="62860" y="75000"/>
                </a:lnTo>
                <a:lnTo>
                  <a:pt x="63450" y="75910"/>
                </a:lnTo>
                <a:lnTo>
                  <a:pt x="64080" y="76500"/>
                </a:lnTo>
                <a:lnTo>
                  <a:pt x="64390" y="76700"/>
                </a:lnTo>
                <a:lnTo>
                  <a:pt x="64550" y="76840"/>
                </a:lnTo>
                <a:lnTo>
                  <a:pt x="64660" y="77070"/>
                </a:lnTo>
                <a:lnTo>
                  <a:pt x="64780" y="77500"/>
                </a:lnTo>
                <a:lnTo>
                  <a:pt x="64960" y="77910"/>
                </a:lnTo>
                <a:lnTo>
                  <a:pt x="65200" y="78190"/>
                </a:lnTo>
                <a:lnTo>
                  <a:pt x="65330" y="78280"/>
                </a:lnTo>
                <a:close/>
                <a:moveTo>
                  <a:pt x="46710" y="79880"/>
                </a:moveTo>
                <a:lnTo>
                  <a:pt x="46780" y="79790"/>
                </a:lnTo>
                <a:lnTo>
                  <a:pt x="46850" y="79730"/>
                </a:lnTo>
                <a:lnTo>
                  <a:pt x="46900" y="79760"/>
                </a:lnTo>
                <a:lnTo>
                  <a:pt x="46930" y="79960"/>
                </a:lnTo>
                <a:lnTo>
                  <a:pt x="46880" y="80090"/>
                </a:lnTo>
                <a:lnTo>
                  <a:pt x="46780" y="80180"/>
                </a:lnTo>
                <a:lnTo>
                  <a:pt x="46600" y="80310"/>
                </a:lnTo>
                <a:lnTo>
                  <a:pt x="46420" y="80550"/>
                </a:lnTo>
                <a:lnTo>
                  <a:pt x="46240" y="80700"/>
                </a:lnTo>
                <a:lnTo>
                  <a:pt x="44870" y="81120"/>
                </a:lnTo>
                <a:lnTo>
                  <a:pt x="44340" y="81160"/>
                </a:lnTo>
                <a:lnTo>
                  <a:pt x="43970" y="81030"/>
                </a:lnTo>
                <a:lnTo>
                  <a:pt x="44300" y="80850"/>
                </a:lnTo>
                <a:lnTo>
                  <a:pt x="44340" y="80530"/>
                </a:lnTo>
                <a:lnTo>
                  <a:pt x="44220" y="80280"/>
                </a:lnTo>
                <a:lnTo>
                  <a:pt x="44070" y="80310"/>
                </a:lnTo>
                <a:lnTo>
                  <a:pt x="43970" y="80310"/>
                </a:lnTo>
                <a:lnTo>
                  <a:pt x="43750" y="80030"/>
                </a:lnTo>
                <a:lnTo>
                  <a:pt x="43820" y="79960"/>
                </a:lnTo>
                <a:lnTo>
                  <a:pt x="43880" y="79920"/>
                </a:lnTo>
                <a:lnTo>
                  <a:pt x="43960" y="79900"/>
                </a:lnTo>
                <a:lnTo>
                  <a:pt x="44070" y="79880"/>
                </a:lnTo>
                <a:lnTo>
                  <a:pt x="44430" y="79660"/>
                </a:lnTo>
                <a:lnTo>
                  <a:pt x="45010" y="79540"/>
                </a:lnTo>
                <a:lnTo>
                  <a:pt x="45620" y="79550"/>
                </a:lnTo>
                <a:lnTo>
                  <a:pt x="46080" y="79730"/>
                </a:lnTo>
                <a:lnTo>
                  <a:pt x="46000" y="79830"/>
                </a:lnTo>
                <a:lnTo>
                  <a:pt x="45970" y="79880"/>
                </a:lnTo>
                <a:lnTo>
                  <a:pt x="46320" y="79730"/>
                </a:lnTo>
                <a:lnTo>
                  <a:pt x="46510" y="79740"/>
                </a:lnTo>
                <a:lnTo>
                  <a:pt x="46710" y="79880"/>
                </a:lnTo>
                <a:close/>
                <a:moveTo>
                  <a:pt x="53670" y="78720"/>
                </a:moveTo>
                <a:lnTo>
                  <a:pt x="53320" y="78760"/>
                </a:lnTo>
                <a:lnTo>
                  <a:pt x="51620" y="78390"/>
                </a:lnTo>
                <a:lnTo>
                  <a:pt x="50320" y="77890"/>
                </a:lnTo>
                <a:lnTo>
                  <a:pt x="49850" y="77800"/>
                </a:lnTo>
                <a:lnTo>
                  <a:pt x="49580" y="77610"/>
                </a:lnTo>
                <a:lnTo>
                  <a:pt x="49410" y="77570"/>
                </a:lnTo>
                <a:lnTo>
                  <a:pt x="48720" y="77280"/>
                </a:lnTo>
                <a:lnTo>
                  <a:pt x="48790" y="77180"/>
                </a:lnTo>
                <a:lnTo>
                  <a:pt x="48860" y="77140"/>
                </a:lnTo>
                <a:lnTo>
                  <a:pt x="49030" y="77130"/>
                </a:lnTo>
                <a:lnTo>
                  <a:pt x="49220" y="77240"/>
                </a:lnTo>
                <a:lnTo>
                  <a:pt x="49390" y="77220"/>
                </a:lnTo>
                <a:lnTo>
                  <a:pt x="49770" y="76980"/>
                </a:lnTo>
                <a:lnTo>
                  <a:pt x="49870" y="77130"/>
                </a:lnTo>
                <a:lnTo>
                  <a:pt x="49910" y="77050"/>
                </a:lnTo>
                <a:lnTo>
                  <a:pt x="50090" y="76850"/>
                </a:lnTo>
                <a:lnTo>
                  <a:pt x="50090" y="76980"/>
                </a:lnTo>
                <a:lnTo>
                  <a:pt x="50640" y="76800"/>
                </a:lnTo>
                <a:lnTo>
                  <a:pt x="51110" y="77090"/>
                </a:lnTo>
                <a:lnTo>
                  <a:pt x="51540" y="77440"/>
                </a:lnTo>
                <a:lnTo>
                  <a:pt x="51980" y="77420"/>
                </a:lnTo>
                <a:lnTo>
                  <a:pt x="51560" y="76980"/>
                </a:lnTo>
                <a:lnTo>
                  <a:pt x="51150" y="76730"/>
                </a:lnTo>
                <a:lnTo>
                  <a:pt x="51010" y="76570"/>
                </a:lnTo>
                <a:lnTo>
                  <a:pt x="51240" y="76600"/>
                </a:lnTo>
                <a:lnTo>
                  <a:pt x="51660" y="76570"/>
                </a:lnTo>
                <a:lnTo>
                  <a:pt x="51980" y="76850"/>
                </a:lnTo>
                <a:lnTo>
                  <a:pt x="52040" y="76840"/>
                </a:lnTo>
                <a:lnTo>
                  <a:pt x="52190" y="76720"/>
                </a:lnTo>
                <a:lnTo>
                  <a:pt x="52300" y="76690"/>
                </a:lnTo>
                <a:lnTo>
                  <a:pt x="52490" y="76690"/>
                </a:lnTo>
                <a:lnTo>
                  <a:pt x="52950" y="76760"/>
                </a:lnTo>
                <a:lnTo>
                  <a:pt x="53150" y="76850"/>
                </a:lnTo>
                <a:lnTo>
                  <a:pt x="53260" y="76950"/>
                </a:lnTo>
                <a:lnTo>
                  <a:pt x="53350" y="77120"/>
                </a:lnTo>
                <a:lnTo>
                  <a:pt x="53480" y="77290"/>
                </a:lnTo>
                <a:lnTo>
                  <a:pt x="53670" y="77420"/>
                </a:lnTo>
                <a:lnTo>
                  <a:pt x="53680" y="77520"/>
                </a:lnTo>
                <a:lnTo>
                  <a:pt x="53660" y="77550"/>
                </a:lnTo>
                <a:lnTo>
                  <a:pt x="53610" y="77550"/>
                </a:lnTo>
                <a:lnTo>
                  <a:pt x="53570" y="77570"/>
                </a:lnTo>
                <a:lnTo>
                  <a:pt x="53870" y="77800"/>
                </a:lnTo>
                <a:lnTo>
                  <a:pt x="54200" y="77930"/>
                </a:lnTo>
                <a:lnTo>
                  <a:pt x="54560" y="77990"/>
                </a:lnTo>
                <a:lnTo>
                  <a:pt x="56060" y="77980"/>
                </a:lnTo>
                <a:lnTo>
                  <a:pt x="56310" y="77840"/>
                </a:lnTo>
                <a:lnTo>
                  <a:pt x="56520" y="78050"/>
                </a:lnTo>
                <a:lnTo>
                  <a:pt x="56800" y="78140"/>
                </a:lnTo>
                <a:lnTo>
                  <a:pt x="57760" y="78190"/>
                </a:lnTo>
                <a:lnTo>
                  <a:pt x="58680" y="78430"/>
                </a:lnTo>
                <a:lnTo>
                  <a:pt x="60080" y="78370"/>
                </a:lnTo>
                <a:lnTo>
                  <a:pt x="60780" y="78440"/>
                </a:lnTo>
                <a:lnTo>
                  <a:pt x="61370" y="78720"/>
                </a:lnTo>
                <a:lnTo>
                  <a:pt x="57520" y="78720"/>
                </a:lnTo>
                <a:lnTo>
                  <a:pt x="53670" y="78720"/>
                </a:lnTo>
                <a:close/>
                <a:moveTo>
                  <a:pt x="50710" y="75400"/>
                </a:moveTo>
                <a:lnTo>
                  <a:pt x="49500" y="74700"/>
                </a:lnTo>
                <a:lnTo>
                  <a:pt x="49250" y="74380"/>
                </a:lnTo>
                <a:lnTo>
                  <a:pt x="49370" y="74460"/>
                </a:lnTo>
                <a:lnTo>
                  <a:pt x="49460" y="74540"/>
                </a:lnTo>
                <a:lnTo>
                  <a:pt x="49560" y="74540"/>
                </a:lnTo>
                <a:lnTo>
                  <a:pt x="49570" y="74400"/>
                </a:lnTo>
                <a:lnTo>
                  <a:pt x="49620" y="74380"/>
                </a:lnTo>
                <a:lnTo>
                  <a:pt x="49690" y="74400"/>
                </a:lnTo>
                <a:lnTo>
                  <a:pt x="49770" y="74380"/>
                </a:lnTo>
                <a:lnTo>
                  <a:pt x="49690" y="74230"/>
                </a:lnTo>
                <a:lnTo>
                  <a:pt x="49700" y="74090"/>
                </a:lnTo>
                <a:lnTo>
                  <a:pt x="49800" y="73990"/>
                </a:lnTo>
                <a:lnTo>
                  <a:pt x="49980" y="73940"/>
                </a:lnTo>
                <a:lnTo>
                  <a:pt x="49770" y="73570"/>
                </a:lnTo>
                <a:lnTo>
                  <a:pt x="49560" y="73080"/>
                </a:lnTo>
                <a:lnTo>
                  <a:pt x="49880" y="73060"/>
                </a:lnTo>
                <a:lnTo>
                  <a:pt x="49980" y="73080"/>
                </a:lnTo>
                <a:lnTo>
                  <a:pt x="50600" y="73330"/>
                </a:lnTo>
                <a:lnTo>
                  <a:pt x="53590" y="73440"/>
                </a:lnTo>
                <a:lnTo>
                  <a:pt x="55470" y="73940"/>
                </a:lnTo>
                <a:lnTo>
                  <a:pt x="55470" y="74090"/>
                </a:lnTo>
                <a:lnTo>
                  <a:pt x="55260" y="74090"/>
                </a:lnTo>
                <a:lnTo>
                  <a:pt x="55420" y="74170"/>
                </a:lnTo>
                <a:lnTo>
                  <a:pt x="55570" y="74220"/>
                </a:lnTo>
                <a:lnTo>
                  <a:pt x="55690" y="74200"/>
                </a:lnTo>
                <a:lnTo>
                  <a:pt x="55780" y="74090"/>
                </a:lnTo>
                <a:lnTo>
                  <a:pt x="55920" y="74200"/>
                </a:lnTo>
                <a:lnTo>
                  <a:pt x="56210" y="74540"/>
                </a:lnTo>
                <a:lnTo>
                  <a:pt x="56380" y="74590"/>
                </a:lnTo>
                <a:lnTo>
                  <a:pt x="56510" y="74570"/>
                </a:lnTo>
                <a:lnTo>
                  <a:pt x="56630" y="74610"/>
                </a:lnTo>
                <a:lnTo>
                  <a:pt x="56740" y="74810"/>
                </a:lnTo>
                <a:lnTo>
                  <a:pt x="56540" y="75200"/>
                </a:lnTo>
                <a:lnTo>
                  <a:pt x="56430" y="75320"/>
                </a:lnTo>
                <a:lnTo>
                  <a:pt x="56310" y="75250"/>
                </a:lnTo>
                <a:lnTo>
                  <a:pt x="56030" y="75630"/>
                </a:lnTo>
                <a:lnTo>
                  <a:pt x="55520" y="75750"/>
                </a:lnTo>
                <a:lnTo>
                  <a:pt x="52670" y="75840"/>
                </a:lnTo>
                <a:lnTo>
                  <a:pt x="51680" y="75700"/>
                </a:lnTo>
                <a:lnTo>
                  <a:pt x="50710" y="75400"/>
                </a:lnTo>
                <a:close/>
                <a:moveTo>
                  <a:pt x="49030" y="74090"/>
                </a:moveTo>
                <a:lnTo>
                  <a:pt x="48790" y="74360"/>
                </a:lnTo>
                <a:lnTo>
                  <a:pt x="48370" y="74250"/>
                </a:lnTo>
                <a:lnTo>
                  <a:pt x="47340" y="73600"/>
                </a:lnTo>
                <a:lnTo>
                  <a:pt x="46580" y="73280"/>
                </a:lnTo>
                <a:lnTo>
                  <a:pt x="46190" y="73220"/>
                </a:lnTo>
                <a:lnTo>
                  <a:pt x="46180" y="73130"/>
                </a:lnTo>
                <a:lnTo>
                  <a:pt x="46200" y="73100"/>
                </a:lnTo>
                <a:lnTo>
                  <a:pt x="46240" y="73100"/>
                </a:lnTo>
                <a:lnTo>
                  <a:pt x="46280" y="73080"/>
                </a:lnTo>
                <a:lnTo>
                  <a:pt x="46130" y="72950"/>
                </a:lnTo>
                <a:lnTo>
                  <a:pt x="46090" y="72800"/>
                </a:lnTo>
                <a:lnTo>
                  <a:pt x="46170" y="72680"/>
                </a:lnTo>
                <a:lnTo>
                  <a:pt x="46390" y="72630"/>
                </a:lnTo>
                <a:lnTo>
                  <a:pt x="47270" y="72700"/>
                </a:lnTo>
                <a:lnTo>
                  <a:pt x="47590" y="72880"/>
                </a:lnTo>
                <a:lnTo>
                  <a:pt x="47660" y="73220"/>
                </a:lnTo>
                <a:lnTo>
                  <a:pt x="48080" y="73170"/>
                </a:lnTo>
                <a:lnTo>
                  <a:pt x="48370" y="73410"/>
                </a:lnTo>
                <a:lnTo>
                  <a:pt x="48650" y="73780"/>
                </a:lnTo>
                <a:lnTo>
                  <a:pt x="49030" y="74090"/>
                </a:lnTo>
                <a:close/>
                <a:moveTo>
                  <a:pt x="47780" y="70670"/>
                </a:moveTo>
                <a:lnTo>
                  <a:pt x="48150" y="70800"/>
                </a:lnTo>
                <a:lnTo>
                  <a:pt x="48780" y="71040"/>
                </a:lnTo>
                <a:lnTo>
                  <a:pt x="48710" y="71170"/>
                </a:lnTo>
                <a:lnTo>
                  <a:pt x="48130" y="71230"/>
                </a:lnTo>
                <a:lnTo>
                  <a:pt x="47340" y="71090"/>
                </a:lnTo>
                <a:lnTo>
                  <a:pt x="47120" y="71110"/>
                </a:lnTo>
                <a:lnTo>
                  <a:pt x="46990" y="71180"/>
                </a:lnTo>
                <a:lnTo>
                  <a:pt x="46800" y="71230"/>
                </a:lnTo>
                <a:lnTo>
                  <a:pt x="46550" y="71190"/>
                </a:lnTo>
                <a:lnTo>
                  <a:pt x="46360" y="71120"/>
                </a:lnTo>
                <a:lnTo>
                  <a:pt x="46260" y="71040"/>
                </a:lnTo>
                <a:lnTo>
                  <a:pt x="46260" y="70930"/>
                </a:lnTo>
                <a:lnTo>
                  <a:pt x="46370" y="70880"/>
                </a:lnTo>
                <a:lnTo>
                  <a:pt x="46440" y="70890"/>
                </a:lnTo>
                <a:lnTo>
                  <a:pt x="46540" y="70910"/>
                </a:lnTo>
                <a:lnTo>
                  <a:pt x="46750" y="70940"/>
                </a:lnTo>
                <a:lnTo>
                  <a:pt x="46880" y="70830"/>
                </a:lnTo>
                <a:lnTo>
                  <a:pt x="46820" y="70660"/>
                </a:lnTo>
                <a:lnTo>
                  <a:pt x="47070" y="70560"/>
                </a:lnTo>
                <a:lnTo>
                  <a:pt x="47780" y="70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