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Sisacko-Moslavacka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Croatia • State Map | Fully Editable Vector Shape</a:t>
            </a:r>
          </a:p>
        </p:txBody>
      </p:sp>
      <p:sp>
        <p:nvSpPr>
          <p:cNvPr id="101" name="Sisacko-Moslavacka"/>
          <p:cNvSpPr/>
          <p:nvPr/>
        </p:nvSpPr>
        <p:spPr>
          <a:xfrm>
            <a:off x="3579150" y="1325880"/>
            <a:ext cx="5033394" cy="4937760"/>
          </a:xfrm>
          <a:custGeom>
            <a:avLst/>
            <a:gdLst/>
            <a:ahLst/>
            <a:cxnLst/>
            <a:rect l="0" t="0" r="100000" b="98100"/>
            <a:pathLst>
              <a:path w="100000" h="98100">
                <a:moveTo>
                  <a:pt x="39960" y="34310"/>
                </a:moveTo>
                <a:lnTo>
                  <a:pt x="39690" y="34120"/>
                </a:lnTo>
                <a:lnTo>
                  <a:pt x="39630" y="34100"/>
                </a:lnTo>
                <a:lnTo>
                  <a:pt x="39570" y="34090"/>
                </a:lnTo>
                <a:lnTo>
                  <a:pt x="39500" y="34090"/>
                </a:lnTo>
                <a:lnTo>
                  <a:pt x="39450" y="34080"/>
                </a:lnTo>
                <a:lnTo>
                  <a:pt x="39410" y="34060"/>
                </a:lnTo>
                <a:lnTo>
                  <a:pt x="39370" y="34030"/>
                </a:lnTo>
                <a:lnTo>
                  <a:pt x="39330" y="34020"/>
                </a:lnTo>
                <a:lnTo>
                  <a:pt x="39300" y="34020"/>
                </a:lnTo>
                <a:lnTo>
                  <a:pt x="39160" y="34100"/>
                </a:lnTo>
                <a:lnTo>
                  <a:pt x="39100" y="34100"/>
                </a:lnTo>
                <a:lnTo>
                  <a:pt x="39040" y="34070"/>
                </a:lnTo>
                <a:lnTo>
                  <a:pt x="38950" y="34050"/>
                </a:lnTo>
                <a:lnTo>
                  <a:pt x="38730" y="34060"/>
                </a:lnTo>
                <a:lnTo>
                  <a:pt x="38670" y="34080"/>
                </a:lnTo>
                <a:lnTo>
                  <a:pt x="38630" y="34110"/>
                </a:lnTo>
                <a:lnTo>
                  <a:pt x="38540" y="34190"/>
                </a:lnTo>
                <a:lnTo>
                  <a:pt x="38500" y="34210"/>
                </a:lnTo>
                <a:lnTo>
                  <a:pt x="38460" y="34220"/>
                </a:lnTo>
                <a:lnTo>
                  <a:pt x="37450" y="34000"/>
                </a:lnTo>
                <a:lnTo>
                  <a:pt x="37410" y="33960"/>
                </a:lnTo>
                <a:lnTo>
                  <a:pt x="37370" y="33860"/>
                </a:lnTo>
                <a:lnTo>
                  <a:pt x="37350" y="33680"/>
                </a:lnTo>
                <a:lnTo>
                  <a:pt x="37330" y="33560"/>
                </a:lnTo>
                <a:lnTo>
                  <a:pt x="37320" y="33460"/>
                </a:lnTo>
                <a:lnTo>
                  <a:pt x="37330" y="33380"/>
                </a:lnTo>
                <a:lnTo>
                  <a:pt x="37400" y="33300"/>
                </a:lnTo>
                <a:lnTo>
                  <a:pt x="37500" y="33130"/>
                </a:lnTo>
                <a:lnTo>
                  <a:pt x="37560" y="32980"/>
                </a:lnTo>
                <a:lnTo>
                  <a:pt x="37760" y="32800"/>
                </a:lnTo>
                <a:lnTo>
                  <a:pt x="37790" y="32750"/>
                </a:lnTo>
                <a:lnTo>
                  <a:pt x="37770" y="32660"/>
                </a:lnTo>
                <a:lnTo>
                  <a:pt x="37750" y="32580"/>
                </a:lnTo>
                <a:lnTo>
                  <a:pt x="37720" y="32480"/>
                </a:lnTo>
                <a:lnTo>
                  <a:pt x="37710" y="32380"/>
                </a:lnTo>
                <a:lnTo>
                  <a:pt x="37730" y="32270"/>
                </a:lnTo>
                <a:lnTo>
                  <a:pt x="37810" y="32010"/>
                </a:lnTo>
                <a:lnTo>
                  <a:pt x="37830" y="31880"/>
                </a:lnTo>
                <a:lnTo>
                  <a:pt x="37850" y="31750"/>
                </a:lnTo>
                <a:lnTo>
                  <a:pt x="37850" y="31610"/>
                </a:lnTo>
                <a:lnTo>
                  <a:pt x="37830" y="31490"/>
                </a:lnTo>
                <a:lnTo>
                  <a:pt x="37810" y="31380"/>
                </a:lnTo>
                <a:lnTo>
                  <a:pt x="37800" y="31280"/>
                </a:lnTo>
                <a:lnTo>
                  <a:pt x="37830" y="31190"/>
                </a:lnTo>
                <a:lnTo>
                  <a:pt x="38070" y="30980"/>
                </a:lnTo>
                <a:lnTo>
                  <a:pt x="38090" y="30940"/>
                </a:lnTo>
                <a:lnTo>
                  <a:pt x="38080" y="30890"/>
                </a:lnTo>
                <a:lnTo>
                  <a:pt x="38040" y="30760"/>
                </a:lnTo>
                <a:lnTo>
                  <a:pt x="37990" y="30670"/>
                </a:lnTo>
                <a:lnTo>
                  <a:pt x="37890" y="30520"/>
                </a:lnTo>
                <a:lnTo>
                  <a:pt x="37860" y="30450"/>
                </a:lnTo>
                <a:lnTo>
                  <a:pt x="37850" y="30380"/>
                </a:lnTo>
                <a:lnTo>
                  <a:pt x="37860" y="30260"/>
                </a:lnTo>
                <a:lnTo>
                  <a:pt x="37960" y="29900"/>
                </a:lnTo>
                <a:lnTo>
                  <a:pt x="37960" y="29810"/>
                </a:lnTo>
                <a:lnTo>
                  <a:pt x="37920" y="29740"/>
                </a:lnTo>
                <a:lnTo>
                  <a:pt x="37780" y="29600"/>
                </a:lnTo>
                <a:lnTo>
                  <a:pt x="37720" y="29530"/>
                </a:lnTo>
                <a:lnTo>
                  <a:pt x="37730" y="29450"/>
                </a:lnTo>
                <a:lnTo>
                  <a:pt x="37810" y="29370"/>
                </a:lnTo>
                <a:lnTo>
                  <a:pt x="38020" y="29310"/>
                </a:lnTo>
                <a:lnTo>
                  <a:pt x="38430" y="29410"/>
                </a:lnTo>
                <a:lnTo>
                  <a:pt x="38630" y="29410"/>
                </a:lnTo>
                <a:lnTo>
                  <a:pt x="38700" y="29460"/>
                </a:lnTo>
                <a:lnTo>
                  <a:pt x="38800" y="29610"/>
                </a:lnTo>
                <a:lnTo>
                  <a:pt x="38880" y="29630"/>
                </a:lnTo>
                <a:lnTo>
                  <a:pt x="39030" y="29610"/>
                </a:lnTo>
                <a:lnTo>
                  <a:pt x="39140" y="29620"/>
                </a:lnTo>
                <a:lnTo>
                  <a:pt x="39270" y="29680"/>
                </a:lnTo>
                <a:lnTo>
                  <a:pt x="39410" y="29790"/>
                </a:lnTo>
                <a:lnTo>
                  <a:pt x="39540" y="29910"/>
                </a:lnTo>
                <a:lnTo>
                  <a:pt x="39620" y="29970"/>
                </a:lnTo>
                <a:lnTo>
                  <a:pt x="39710" y="30010"/>
                </a:lnTo>
                <a:lnTo>
                  <a:pt x="39830" y="30000"/>
                </a:lnTo>
                <a:lnTo>
                  <a:pt x="40140" y="29890"/>
                </a:lnTo>
                <a:lnTo>
                  <a:pt x="40250" y="29810"/>
                </a:lnTo>
                <a:lnTo>
                  <a:pt x="40300" y="29700"/>
                </a:lnTo>
                <a:lnTo>
                  <a:pt x="40300" y="29500"/>
                </a:lnTo>
                <a:lnTo>
                  <a:pt x="40460" y="29180"/>
                </a:lnTo>
                <a:lnTo>
                  <a:pt x="40500" y="29060"/>
                </a:lnTo>
                <a:lnTo>
                  <a:pt x="40460" y="28890"/>
                </a:lnTo>
                <a:lnTo>
                  <a:pt x="40480" y="28740"/>
                </a:lnTo>
                <a:lnTo>
                  <a:pt x="40510" y="28640"/>
                </a:lnTo>
                <a:lnTo>
                  <a:pt x="40570" y="28520"/>
                </a:lnTo>
                <a:lnTo>
                  <a:pt x="40580" y="28420"/>
                </a:lnTo>
                <a:lnTo>
                  <a:pt x="40500" y="28290"/>
                </a:lnTo>
                <a:lnTo>
                  <a:pt x="40420" y="28130"/>
                </a:lnTo>
                <a:lnTo>
                  <a:pt x="40340" y="28010"/>
                </a:lnTo>
                <a:lnTo>
                  <a:pt x="40120" y="27150"/>
                </a:lnTo>
                <a:lnTo>
                  <a:pt x="40540" y="26660"/>
                </a:lnTo>
                <a:lnTo>
                  <a:pt x="40760" y="26570"/>
                </a:lnTo>
                <a:lnTo>
                  <a:pt x="40850" y="26590"/>
                </a:lnTo>
                <a:lnTo>
                  <a:pt x="40910" y="26630"/>
                </a:lnTo>
                <a:lnTo>
                  <a:pt x="40960" y="26680"/>
                </a:lnTo>
                <a:lnTo>
                  <a:pt x="40980" y="26750"/>
                </a:lnTo>
                <a:lnTo>
                  <a:pt x="40980" y="26830"/>
                </a:lnTo>
                <a:lnTo>
                  <a:pt x="40970" y="26900"/>
                </a:lnTo>
                <a:lnTo>
                  <a:pt x="41030" y="26960"/>
                </a:lnTo>
                <a:lnTo>
                  <a:pt x="41070" y="26980"/>
                </a:lnTo>
                <a:lnTo>
                  <a:pt x="41500" y="27060"/>
                </a:lnTo>
                <a:lnTo>
                  <a:pt x="41820" y="27420"/>
                </a:lnTo>
                <a:lnTo>
                  <a:pt x="41900" y="27600"/>
                </a:lnTo>
                <a:lnTo>
                  <a:pt x="41910" y="27670"/>
                </a:lnTo>
                <a:lnTo>
                  <a:pt x="41900" y="27750"/>
                </a:lnTo>
                <a:lnTo>
                  <a:pt x="41890" y="28010"/>
                </a:lnTo>
                <a:lnTo>
                  <a:pt x="42020" y="28220"/>
                </a:lnTo>
                <a:lnTo>
                  <a:pt x="42660" y="28270"/>
                </a:lnTo>
                <a:lnTo>
                  <a:pt x="42880" y="28210"/>
                </a:lnTo>
                <a:lnTo>
                  <a:pt x="43000" y="28080"/>
                </a:lnTo>
                <a:lnTo>
                  <a:pt x="43120" y="27990"/>
                </a:lnTo>
                <a:lnTo>
                  <a:pt x="43240" y="27970"/>
                </a:lnTo>
                <a:lnTo>
                  <a:pt x="43390" y="27980"/>
                </a:lnTo>
                <a:lnTo>
                  <a:pt x="43510" y="28020"/>
                </a:lnTo>
                <a:lnTo>
                  <a:pt x="43580" y="28060"/>
                </a:lnTo>
                <a:lnTo>
                  <a:pt x="43720" y="28200"/>
                </a:lnTo>
                <a:lnTo>
                  <a:pt x="44150" y="27680"/>
                </a:lnTo>
                <a:lnTo>
                  <a:pt x="44250" y="27610"/>
                </a:lnTo>
                <a:lnTo>
                  <a:pt x="44440" y="27570"/>
                </a:lnTo>
                <a:lnTo>
                  <a:pt x="44640" y="27590"/>
                </a:lnTo>
                <a:lnTo>
                  <a:pt x="44680" y="27570"/>
                </a:lnTo>
                <a:lnTo>
                  <a:pt x="44710" y="27530"/>
                </a:lnTo>
                <a:lnTo>
                  <a:pt x="44680" y="27460"/>
                </a:lnTo>
                <a:lnTo>
                  <a:pt x="44650" y="27420"/>
                </a:lnTo>
                <a:lnTo>
                  <a:pt x="44590" y="27350"/>
                </a:lnTo>
                <a:lnTo>
                  <a:pt x="44570" y="27260"/>
                </a:lnTo>
                <a:lnTo>
                  <a:pt x="44570" y="26940"/>
                </a:lnTo>
                <a:lnTo>
                  <a:pt x="44530" y="26820"/>
                </a:lnTo>
                <a:lnTo>
                  <a:pt x="44440" y="26700"/>
                </a:lnTo>
                <a:lnTo>
                  <a:pt x="44180" y="26490"/>
                </a:lnTo>
                <a:lnTo>
                  <a:pt x="44120" y="26430"/>
                </a:lnTo>
                <a:lnTo>
                  <a:pt x="44080" y="26350"/>
                </a:lnTo>
                <a:lnTo>
                  <a:pt x="44070" y="26260"/>
                </a:lnTo>
                <a:lnTo>
                  <a:pt x="44060" y="26100"/>
                </a:lnTo>
                <a:lnTo>
                  <a:pt x="44030" y="26030"/>
                </a:lnTo>
                <a:lnTo>
                  <a:pt x="43960" y="25970"/>
                </a:lnTo>
                <a:lnTo>
                  <a:pt x="43820" y="25920"/>
                </a:lnTo>
                <a:lnTo>
                  <a:pt x="43760" y="25890"/>
                </a:lnTo>
                <a:lnTo>
                  <a:pt x="43730" y="25830"/>
                </a:lnTo>
                <a:lnTo>
                  <a:pt x="43710" y="25710"/>
                </a:lnTo>
                <a:lnTo>
                  <a:pt x="43720" y="25600"/>
                </a:lnTo>
                <a:lnTo>
                  <a:pt x="43760" y="25530"/>
                </a:lnTo>
                <a:lnTo>
                  <a:pt x="43840" y="25490"/>
                </a:lnTo>
                <a:lnTo>
                  <a:pt x="44170" y="25530"/>
                </a:lnTo>
                <a:lnTo>
                  <a:pt x="44320" y="25510"/>
                </a:lnTo>
                <a:lnTo>
                  <a:pt x="44430" y="25460"/>
                </a:lnTo>
                <a:lnTo>
                  <a:pt x="44870" y="25100"/>
                </a:lnTo>
                <a:lnTo>
                  <a:pt x="45130" y="24810"/>
                </a:lnTo>
                <a:lnTo>
                  <a:pt x="45180" y="24760"/>
                </a:lnTo>
                <a:lnTo>
                  <a:pt x="45280" y="24720"/>
                </a:lnTo>
                <a:lnTo>
                  <a:pt x="45370" y="24710"/>
                </a:lnTo>
                <a:lnTo>
                  <a:pt x="45490" y="24740"/>
                </a:lnTo>
                <a:lnTo>
                  <a:pt x="45640" y="24840"/>
                </a:lnTo>
                <a:lnTo>
                  <a:pt x="45770" y="25050"/>
                </a:lnTo>
                <a:lnTo>
                  <a:pt x="45820" y="25120"/>
                </a:lnTo>
                <a:lnTo>
                  <a:pt x="45890" y="25160"/>
                </a:lnTo>
                <a:lnTo>
                  <a:pt x="46040" y="25180"/>
                </a:lnTo>
                <a:lnTo>
                  <a:pt x="46150" y="25220"/>
                </a:lnTo>
                <a:lnTo>
                  <a:pt x="46260" y="25290"/>
                </a:lnTo>
                <a:lnTo>
                  <a:pt x="46370" y="25400"/>
                </a:lnTo>
                <a:lnTo>
                  <a:pt x="46500" y="25510"/>
                </a:lnTo>
                <a:lnTo>
                  <a:pt x="46660" y="25540"/>
                </a:lnTo>
                <a:lnTo>
                  <a:pt x="47080" y="25370"/>
                </a:lnTo>
                <a:lnTo>
                  <a:pt x="47280" y="25180"/>
                </a:lnTo>
                <a:lnTo>
                  <a:pt x="47580" y="24540"/>
                </a:lnTo>
                <a:lnTo>
                  <a:pt x="47500" y="23890"/>
                </a:lnTo>
                <a:lnTo>
                  <a:pt x="47560" y="23610"/>
                </a:lnTo>
                <a:lnTo>
                  <a:pt x="47460" y="23020"/>
                </a:lnTo>
                <a:lnTo>
                  <a:pt x="47480" y="22810"/>
                </a:lnTo>
                <a:lnTo>
                  <a:pt x="47530" y="22650"/>
                </a:lnTo>
                <a:lnTo>
                  <a:pt x="47770" y="22280"/>
                </a:lnTo>
                <a:lnTo>
                  <a:pt x="47850" y="22210"/>
                </a:lnTo>
                <a:lnTo>
                  <a:pt x="47930" y="22200"/>
                </a:lnTo>
                <a:lnTo>
                  <a:pt x="48190" y="22360"/>
                </a:lnTo>
                <a:lnTo>
                  <a:pt x="48300" y="22400"/>
                </a:lnTo>
                <a:lnTo>
                  <a:pt x="48350" y="22400"/>
                </a:lnTo>
                <a:lnTo>
                  <a:pt x="48640" y="22310"/>
                </a:lnTo>
                <a:lnTo>
                  <a:pt x="48700" y="22270"/>
                </a:lnTo>
                <a:lnTo>
                  <a:pt x="48740" y="22220"/>
                </a:lnTo>
                <a:lnTo>
                  <a:pt x="48750" y="22190"/>
                </a:lnTo>
                <a:lnTo>
                  <a:pt x="48800" y="21750"/>
                </a:lnTo>
                <a:lnTo>
                  <a:pt x="48920" y="21290"/>
                </a:lnTo>
                <a:lnTo>
                  <a:pt x="48930" y="21160"/>
                </a:lnTo>
                <a:lnTo>
                  <a:pt x="48930" y="21060"/>
                </a:lnTo>
                <a:lnTo>
                  <a:pt x="48920" y="20960"/>
                </a:lnTo>
                <a:lnTo>
                  <a:pt x="48870" y="20800"/>
                </a:lnTo>
                <a:lnTo>
                  <a:pt x="49500" y="20800"/>
                </a:lnTo>
                <a:lnTo>
                  <a:pt x="49520" y="20770"/>
                </a:lnTo>
                <a:lnTo>
                  <a:pt x="49590" y="20620"/>
                </a:lnTo>
                <a:lnTo>
                  <a:pt x="49610" y="20590"/>
                </a:lnTo>
                <a:lnTo>
                  <a:pt x="49640" y="20570"/>
                </a:lnTo>
                <a:lnTo>
                  <a:pt x="49680" y="20550"/>
                </a:lnTo>
                <a:lnTo>
                  <a:pt x="49730" y="20560"/>
                </a:lnTo>
                <a:lnTo>
                  <a:pt x="49780" y="20610"/>
                </a:lnTo>
                <a:lnTo>
                  <a:pt x="49810" y="20750"/>
                </a:lnTo>
                <a:lnTo>
                  <a:pt x="49990" y="21050"/>
                </a:lnTo>
                <a:lnTo>
                  <a:pt x="50650" y="21830"/>
                </a:lnTo>
                <a:lnTo>
                  <a:pt x="50870" y="22080"/>
                </a:lnTo>
                <a:lnTo>
                  <a:pt x="50870" y="22220"/>
                </a:lnTo>
                <a:lnTo>
                  <a:pt x="50810" y="22350"/>
                </a:lnTo>
                <a:lnTo>
                  <a:pt x="50760" y="22510"/>
                </a:lnTo>
                <a:lnTo>
                  <a:pt x="50710" y="22780"/>
                </a:lnTo>
                <a:lnTo>
                  <a:pt x="50720" y="22880"/>
                </a:lnTo>
                <a:lnTo>
                  <a:pt x="50780" y="22930"/>
                </a:lnTo>
                <a:lnTo>
                  <a:pt x="50890" y="22940"/>
                </a:lnTo>
                <a:lnTo>
                  <a:pt x="51020" y="22990"/>
                </a:lnTo>
                <a:lnTo>
                  <a:pt x="51190" y="23130"/>
                </a:lnTo>
                <a:lnTo>
                  <a:pt x="51330" y="23200"/>
                </a:lnTo>
                <a:lnTo>
                  <a:pt x="51500" y="23250"/>
                </a:lnTo>
                <a:lnTo>
                  <a:pt x="51690" y="23330"/>
                </a:lnTo>
                <a:lnTo>
                  <a:pt x="52040" y="23600"/>
                </a:lnTo>
                <a:lnTo>
                  <a:pt x="52270" y="23900"/>
                </a:lnTo>
                <a:lnTo>
                  <a:pt x="52420" y="24040"/>
                </a:lnTo>
                <a:lnTo>
                  <a:pt x="52500" y="24090"/>
                </a:lnTo>
                <a:lnTo>
                  <a:pt x="52780" y="24080"/>
                </a:lnTo>
                <a:lnTo>
                  <a:pt x="53100" y="24150"/>
                </a:lnTo>
                <a:lnTo>
                  <a:pt x="54140" y="24650"/>
                </a:lnTo>
                <a:lnTo>
                  <a:pt x="54220" y="24720"/>
                </a:lnTo>
                <a:lnTo>
                  <a:pt x="54390" y="24940"/>
                </a:lnTo>
                <a:lnTo>
                  <a:pt x="54500" y="25010"/>
                </a:lnTo>
                <a:lnTo>
                  <a:pt x="54650" y="25060"/>
                </a:lnTo>
                <a:lnTo>
                  <a:pt x="55020" y="25110"/>
                </a:lnTo>
                <a:lnTo>
                  <a:pt x="55110" y="25180"/>
                </a:lnTo>
                <a:lnTo>
                  <a:pt x="55170" y="25270"/>
                </a:lnTo>
                <a:lnTo>
                  <a:pt x="55390" y="25850"/>
                </a:lnTo>
                <a:lnTo>
                  <a:pt x="55460" y="25990"/>
                </a:lnTo>
                <a:lnTo>
                  <a:pt x="55580" y="26200"/>
                </a:lnTo>
                <a:lnTo>
                  <a:pt x="55670" y="26280"/>
                </a:lnTo>
                <a:lnTo>
                  <a:pt x="55810" y="26340"/>
                </a:lnTo>
                <a:lnTo>
                  <a:pt x="55860" y="26370"/>
                </a:lnTo>
                <a:lnTo>
                  <a:pt x="55900" y="26410"/>
                </a:lnTo>
                <a:lnTo>
                  <a:pt x="56050" y="26660"/>
                </a:lnTo>
                <a:lnTo>
                  <a:pt x="56270" y="26960"/>
                </a:lnTo>
                <a:lnTo>
                  <a:pt x="56350" y="27080"/>
                </a:lnTo>
                <a:lnTo>
                  <a:pt x="56370" y="27170"/>
                </a:lnTo>
                <a:lnTo>
                  <a:pt x="56100" y="27450"/>
                </a:lnTo>
                <a:lnTo>
                  <a:pt x="56030" y="27450"/>
                </a:lnTo>
                <a:lnTo>
                  <a:pt x="55980" y="27450"/>
                </a:lnTo>
                <a:lnTo>
                  <a:pt x="55930" y="27430"/>
                </a:lnTo>
                <a:lnTo>
                  <a:pt x="55880" y="27430"/>
                </a:lnTo>
                <a:lnTo>
                  <a:pt x="55830" y="27430"/>
                </a:lnTo>
                <a:lnTo>
                  <a:pt x="55790" y="27440"/>
                </a:lnTo>
                <a:lnTo>
                  <a:pt x="55770" y="27500"/>
                </a:lnTo>
                <a:lnTo>
                  <a:pt x="55780" y="27580"/>
                </a:lnTo>
                <a:lnTo>
                  <a:pt x="55870" y="27790"/>
                </a:lnTo>
                <a:lnTo>
                  <a:pt x="55980" y="27910"/>
                </a:lnTo>
                <a:lnTo>
                  <a:pt x="56110" y="28010"/>
                </a:lnTo>
                <a:lnTo>
                  <a:pt x="56220" y="28050"/>
                </a:lnTo>
                <a:lnTo>
                  <a:pt x="56360" y="28070"/>
                </a:lnTo>
                <a:lnTo>
                  <a:pt x="56660" y="28050"/>
                </a:lnTo>
                <a:lnTo>
                  <a:pt x="56770" y="28100"/>
                </a:lnTo>
                <a:lnTo>
                  <a:pt x="56830" y="28180"/>
                </a:lnTo>
                <a:lnTo>
                  <a:pt x="56910" y="28340"/>
                </a:lnTo>
                <a:lnTo>
                  <a:pt x="56960" y="28380"/>
                </a:lnTo>
                <a:lnTo>
                  <a:pt x="57040" y="28360"/>
                </a:lnTo>
                <a:lnTo>
                  <a:pt x="57300" y="28200"/>
                </a:lnTo>
                <a:lnTo>
                  <a:pt x="57850" y="28650"/>
                </a:lnTo>
                <a:lnTo>
                  <a:pt x="58370" y="28910"/>
                </a:lnTo>
                <a:lnTo>
                  <a:pt x="58470" y="29000"/>
                </a:lnTo>
                <a:lnTo>
                  <a:pt x="58490" y="29030"/>
                </a:lnTo>
                <a:lnTo>
                  <a:pt x="58750" y="29450"/>
                </a:lnTo>
                <a:lnTo>
                  <a:pt x="58940" y="29410"/>
                </a:lnTo>
                <a:lnTo>
                  <a:pt x="59150" y="29320"/>
                </a:lnTo>
                <a:lnTo>
                  <a:pt x="59210" y="29300"/>
                </a:lnTo>
                <a:lnTo>
                  <a:pt x="59280" y="29310"/>
                </a:lnTo>
                <a:lnTo>
                  <a:pt x="59330" y="29360"/>
                </a:lnTo>
                <a:lnTo>
                  <a:pt x="59360" y="29490"/>
                </a:lnTo>
                <a:lnTo>
                  <a:pt x="59340" y="29610"/>
                </a:lnTo>
                <a:lnTo>
                  <a:pt x="59310" y="29690"/>
                </a:lnTo>
                <a:lnTo>
                  <a:pt x="59240" y="29810"/>
                </a:lnTo>
                <a:lnTo>
                  <a:pt x="59160" y="29950"/>
                </a:lnTo>
                <a:lnTo>
                  <a:pt x="59150" y="30040"/>
                </a:lnTo>
                <a:lnTo>
                  <a:pt x="59150" y="30120"/>
                </a:lnTo>
                <a:lnTo>
                  <a:pt x="59190" y="30200"/>
                </a:lnTo>
                <a:lnTo>
                  <a:pt x="59350" y="30340"/>
                </a:lnTo>
                <a:lnTo>
                  <a:pt x="60610" y="31130"/>
                </a:lnTo>
                <a:lnTo>
                  <a:pt x="61180" y="31000"/>
                </a:lnTo>
                <a:lnTo>
                  <a:pt x="61310" y="31380"/>
                </a:lnTo>
                <a:lnTo>
                  <a:pt x="61320" y="31460"/>
                </a:lnTo>
                <a:lnTo>
                  <a:pt x="61290" y="31540"/>
                </a:lnTo>
                <a:lnTo>
                  <a:pt x="61210" y="31600"/>
                </a:lnTo>
                <a:lnTo>
                  <a:pt x="61150" y="31670"/>
                </a:lnTo>
                <a:lnTo>
                  <a:pt x="61130" y="31740"/>
                </a:lnTo>
                <a:lnTo>
                  <a:pt x="61200" y="31850"/>
                </a:lnTo>
                <a:lnTo>
                  <a:pt x="61420" y="32050"/>
                </a:lnTo>
                <a:lnTo>
                  <a:pt x="61470" y="32100"/>
                </a:lnTo>
                <a:lnTo>
                  <a:pt x="61480" y="32170"/>
                </a:lnTo>
                <a:lnTo>
                  <a:pt x="61450" y="32220"/>
                </a:lnTo>
                <a:lnTo>
                  <a:pt x="61350" y="32300"/>
                </a:lnTo>
                <a:lnTo>
                  <a:pt x="61170" y="32330"/>
                </a:lnTo>
                <a:lnTo>
                  <a:pt x="61030" y="32340"/>
                </a:lnTo>
                <a:lnTo>
                  <a:pt x="60940" y="32360"/>
                </a:lnTo>
                <a:lnTo>
                  <a:pt x="60760" y="32440"/>
                </a:lnTo>
                <a:lnTo>
                  <a:pt x="60710" y="32460"/>
                </a:lnTo>
                <a:lnTo>
                  <a:pt x="60660" y="32540"/>
                </a:lnTo>
                <a:lnTo>
                  <a:pt x="60480" y="32850"/>
                </a:lnTo>
                <a:lnTo>
                  <a:pt x="60240" y="33080"/>
                </a:lnTo>
                <a:lnTo>
                  <a:pt x="60160" y="33140"/>
                </a:lnTo>
                <a:lnTo>
                  <a:pt x="59760" y="33540"/>
                </a:lnTo>
                <a:lnTo>
                  <a:pt x="59720" y="33610"/>
                </a:lnTo>
                <a:lnTo>
                  <a:pt x="59690" y="33680"/>
                </a:lnTo>
                <a:lnTo>
                  <a:pt x="59650" y="33890"/>
                </a:lnTo>
                <a:lnTo>
                  <a:pt x="59670" y="33980"/>
                </a:lnTo>
                <a:lnTo>
                  <a:pt x="59740" y="34070"/>
                </a:lnTo>
                <a:lnTo>
                  <a:pt x="59890" y="34170"/>
                </a:lnTo>
                <a:lnTo>
                  <a:pt x="60100" y="34390"/>
                </a:lnTo>
                <a:lnTo>
                  <a:pt x="60310" y="34910"/>
                </a:lnTo>
                <a:lnTo>
                  <a:pt x="59910" y="34730"/>
                </a:lnTo>
                <a:lnTo>
                  <a:pt x="59250" y="34230"/>
                </a:lnTo>
                <a:lnTo>
                  <a:pt x="58950" y="33570"/>
                </a:lnTo>
                <a:lnTo>
                  <a:pt x="58860" y="33650"/>
                </a:lnTo>
                <a:lnTo>
                  <a:pt x="58620" y="33810"/>
                </a:lnTo>
                <a:lnTo>
                  <a:pt x="58520" y="33880"/>
                </a:lnTo>
                <a:lnTo>
                  <a:pt x="58590" y="33700"/>
                </a:lnTo>
                <a:lnTo>
                  <a:pt x="58600" y="33570"/>
                </a:lnTo>
                <a:lnTo>
                  <a:pt x="58580" y="33440"/>
                </a:lnTo>
                <a:lnTo>
                  <a:pt x="58520" y="33270"/>
                </a:lnTo>
                <a:lnTo>
                  <a:pt x="58370" y="33550"/>
                </a:lnTo>
                <a:lnTo>
                  <a:pt x="58210" y="33440"/>
                </a:lnTo>
                <a:lnTo>
                  <a:pt x="58020" y="33210"/>
                </a:lnTo>
                <a:lnTo>
                  <a:pt x="57800" y="33120"/>
                </a:lnTo>
                <a:lnTo>
                  <a:pt x="57860" y="33270"/>
                </a:lnTo>
                <a:lnTo>
                  <a:pt x="57900" y="33420"/>
                </a:lnTo>
                <a:lnTo>
                  <a:pt x="57580" y="33460"/>
                </a:lnTo>
                <a:lnTo>
                  <a:pt x="57490" y="33340"/>
                </a:lnTo>
                <a:lnTo>
                  <a:pt x="57500" y="33150"/>
                </a:lnTo>
                <a:lnTo>
                  <a:pt x="57480" y="32980"/>
                </a:lnTo>
                <a:lnTo>
                  <a:pt x="57360" y="32520"/>
                </a:lnTo>
                <a:lnTo>
                  <a:pt x="57230" y="32390"/>
                </a:lnTo>
                <a:lnTo>
                  <a:pt x="56810" y="32750"/>
                </a:lnTo>
                <a:lnTo>
                  <a:pt x="56760" y="32850"/>
                </a:lnTo>
                <a:lnTo>
                  <a:pt x="56640" y="33030"/>
                </a:lnTo>
                <a:lnTo>
                  <a:pt x="56480" y="33210"/>
                </a:lnTo>
                <a:lnTo>
                  <a:pt x="56350" y="33290"/>
                </a:lnTo>
                <a:lnTo>
                  <a:pt x="56270" y="33530"/>
                </a:lnTo>
                <a:lnTo>
                  <a:pt x="56110" y="33640"/>
                </a:lnTo>
                <a:lnTo>
                  <a:pt x="55940" y="33710"/>
                </a:lnTo>
                <a:lnTo>
                  <a:pt x="55790" y="33870"/>
                </a:lnTo>
                <a:lnTo>
                  <a:pt x="55700" y="34130"/>
                </a:lnTo>
                <a:lnTo>
                  <a:pt x="55710" y="34320"/>
                </a:lnTo>
                <a:lnTo>
                  <a:pt x="55690" y="34480"/>
                </a:lnTo>
                <a:lnTo>
                  <a:pt x="55500" y="34650"/>
                </a:lnTo>
                <a:lnTo>
                  <a:pt x="55100" y="34700"/>
                </a:lnTo>
                <a:lnTo>
                  <a:pt x="52040" y="33780"/>
                </a:lnTo>
                <a:lnTo>
                  <a:pt x="51140" y="33750"/>
                </a:lnTo>
                <a:lnTo>
                  <a:pt x="50420" y="34250"/>
                </a:lnTo>
                <a:lnTo>
                  <a:pt x="49920" y="35370"/>
                </a:lnTo>
                <a:lnTo>
                  <a:pt x="49710" y="35700"/>
                </a:lnTo>
                <a:lnTo>
                  <a:pt x="49540" y="35830"/>
                </a:lnTo>
                <a:lnTo>
                  <a:pt x="49140" y="35950"/>
                </a:lnTo>
                <a:lnTo>
                  <a:pt x="48990" y="36050"/>
                </a:lnTo>
                <a:lnTo>
                  <a:pt x="48880" y="36250"/>
                </a:lnTo>
                <a:lnTo>
                  <a:pt x="48880" y="36380"/>
                </a:lnTo>
                <a:lnTo>
                  <a:pt x="48910" y="36520"/>
                </a:lnTo>
                <a:lnTo>
                  <a:pt x="48880" y="36780"/>
                </a:lnTo>
                <a:lnTo>
                  <a:pt x="48810" y="36950"/>
                </a:lnTo>
                <a:lnTo>
                  <a:pt x="48500" y="37540"/>
                </a:lnTo>
                <a:lnTo>
                  <a:pt x="48330" y="38160"/>
                </a:lnTo>
                <a:lnTo>
                  <a:pt x="48250" y="38470"/>
                </a:lnTo>
                <a:lnTo>
                  <a:pt x="47870" y="38570"/>
                </a:lnTo>
                <a:lnTo>
                  <a:pt x="47300" y="38440"/>
                </a:lnTo>
                <a:lnTo>
                  <a:pt x="46710" y="38190"/>
                </a:lnTo>
                <a:lnTo>
                  <a:pt x="46280" y="37910"/>
                </a:lnTo>
                <a:lnTo>
                  <a:pt x="44870" y="36500"/>
                </a:lnTo>
                <a:lnTo>
                  <a:pt x="44600" y="36150"/>
                </a:lnTo>
                <a:lnTo>
                  <a:pt x="44280" y="35290"/>
                </a:lnTo>
                <a:lnTo>
                  <a:pt x="44040" y="34900"/>
                </a:lnTo>
                <a:lnTo>
                  <a:pt x="43850" y="34750"/>
                </a:lnTo>
                <a:lnTo>
                  <a:pt x="43510" y="34680"/>
                </a:lnTo>
                <a:lnTo>
                  <a:pt x="43380" y="34580"/>
                </a:lnTo>
                <a:lnTo>
                  <a:pt x="43390" y="34480"/>
                </a:lnTo>
                <a:lnTo>
                  <a:pt x="43440" y="34320"/>
                </a:lnTo>
                <a:lnTo>
                  <a:pt x="43450" y="34130"/>
                </a:lnTo>
                <a:lnTo>
                  <a:pt x="43320" y="33930"/>
                </a:lnTo>
                <a:lnTo>
                  <a:pt x="43130" y="33840"/>
                </a:lnTo>
                <a:lnTo>
                  <a:pt x="42960" y="33830"/>
                </a:lnTo>
                <a:lnTo>
                  <a:pt x="42610" y="33900"/>
                </a:lnTo>
                <a:lnTo>
                  <a:pt x="41140" y="33860"/>
                </a:lnTo>
                <a:lnTo>
                  <a:pt x="40310" y="34000"/>
                </a:lnTo>
                <a:lnTo>
                  <a:pt x="39960" y="343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