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Primorsko-Goranska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Croatia • State Map | Fully Editable Vector Shape</a:t>
            </a:r>
          </a:p>
        </p:txBody>
      </p:sp>
      <p:sp>
        <p:nvSpPr>
          <p:cNvPr id="101" name="Primorsko-Goran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15830" y="35230"/>
                </a:moveTo>
                <a:lnTo>
                  <a:pt x="15820" y="35230"/>
                </a:lnTo>
                <a:lnTo>
                  <a:pt x="15470" y="35080"/>
                </a:lnTo>
                <a:lnTo>
                  <a:pt x="15400" y="35000"/>
                </a:lnTo>
                <a:lnTo>
                  <a:pt x="15340" y="34860"/>
                </a:lnTo>
                <a:lnTo>
                  <a:pt x="15320" y="34720"/>
                </a:lnTo>
                <a:lnTo>
                  <a:pt x="15320" y="34530"/>
                </a:lnTo>
                <a:lnTo>
                  <a:pt x="15340" y="34330"/>
                </a:lnTo>
                <a:lnTo>
                  <a:pt x="15330" y="33810"/>
                </a:lnTo>
                <a:lnTo>
                  <a:pt x="15210" y="32600"/>
                </a:lnTo>
                <a:lnTo>
                  <a:pt x="15210" y="32230"/>
                </a:lnTo>
                <a:lnTo>
                  <a:pt x="15220" y="32090"/>
                </a:lnTo>
                <a:lnTo>
                  <a:pt x="15260" y="31970"/>
                </a:lnTo>
                <a:lnTo>
                  <a:pt x="15400" y="31670"/>
                </a:lnTo>
                <a:lnTo>
                  <a:pt x="15460" y="31440"/>
                </a:lnTo>
                <a:lnTo>
                  <a:pt x="15460" y="31280"/>
                </a:lnTo>
                <a:lnTo>
                  <a:pt x="15440" y="31050"/>
                </a:lnTo>
                <a:lnTo>
                  <a:pt x="15290" y="30400"/>
                </a:lnTo>
                <a:lnTo>
                  <a:pt x="15260" y="30170"/>
                </a:lnTo>
                <a:lnTo>
                  <a:pt x="15270" y="30010"/>
                </a:lnTo>
                <a:lnTo>
                  <a:pt x="15310" y="29900"/>
                </a:lnTo>
                <a:lnTo>
                  <a:pt x="15350" y="29770"/>
                </a:lnTo>
                <a:lnTo>
                  <a:pt x="15320" y="29700"/>
                </a:lnTo>
                <a:lnTo>
                  <a:pt x="15180" y="29590"/>
                </a:lnTo>
                <a:lnTo>
                  <a:pt x="14360" y="29110"/>
                </a:lnTo>
                <a:lnTo>
                  <a:pt x="14220" y="28960"/>
                </a:lnTo>
                <a:lnTo>
                  <a:pt x="14080" y="28740"/>
                </a:lnTo>
                <a:lnTo>
                  <a:pt x="14020" y="28570"/>
                </a:lnTo>
                <a:lnTo>
                  <a:pt x="14010" y="28450"/>
                </a:lnTo>
                <a:lnTo>
                  <a:pt x="14020" y="28260"/>
                </a:lnTo>
                <a:lnTo>
                  <a:pt x="14060" y="28260"/>
                </a:lnTo>
                <a:lnTo>
                  <a:pt x="14460" y="28190"/>
                </a:lnTo>
                <a:lnTo>
                  <a:pt x="15190" y="27850"/>
                </a:lnTo>
                <a:lnTo>
                  <a:pt x="15580" y="27730"/>
                </a:lnTo>
                <a:lnTo>
                  <a:pt x="15920" y="27810"/>
                </a:lnTo>
                <a:lnTo>
                  <a:pt x="16530" y="28080"/>
                </a:lnTo>
                <a:lnTo>
                  <a:pt x="17250" y="28220"/>
                </a:lnTo>
                <a:lnTo>
                  <a:pt x="17960" y="28150"/>
                </a:lnTo>
                <a:lnTo>
                  <a:pt x="18550" y="27820"/>
                </a:lnTo>
                <a:lnTo>
                  <a:pt x="18830" y="27550"/>
                </a:lnTo>
                <a:lnTo>
                  <a:pt x="19440" y="27110"/>
                </a:lnTo>
                <a:lnTo>
                  <a:pt x="19640" y="26740"/>
                </a:lnTo>
                <a:lnTo>
                  <a:pt x="19720" y="26420"/>
                </a:lnTo>
                <a:lnTo>
                  <a:pt x="19780" y="25930"/>
                </a:lnTo>
                <a:lnTo>
                  <a:pt x="19800" y="25830"/>
                </a:lnTo>
                <a:lnTo>
                  <a:pt x="19890" y="25550"/>
                </a:lnTo>
                <a:lnTo>
                  <a:pt x="20040" y="25340"/>
                </a:lnTo>
                <a:lnTo>
                  <a:pt x="20420" y="24900"/>
                </a:lnTo>
                <a:lnTo>
                  <a:pt x="20590" y="24670"/>
                </a:lnTo>
                <a:lnTo>
                  <a:pt x="20780" y="24220"/>
                </a:lnTo>
                <a:lnTo>
                  <a:pt x="20900" y="24090"/>
                </a:lnTo>
                <a:lnTo>
                  <a:pt x="20980" y="24060"/>
                </a:lnTo>
                <a:lnTo>
                  <a:pt x="21160" y="23980"/>
                </a:lnTo>
                <a:lnTo>
                  <a:pt x="21330" y="24070"/>
                </a:lnTo>
                <a:lnTo>
                  <a:pt x="21360" y="24410"/>
                </a:lnTo>
                <a:lnTo>
                  <a:pt x="21340" y="24820"/>
                </a:lnTo>
                <a:lnTo>
                  <a:pt x="21360" y="25110"/>
                </a:lnTo>
                <a:lnTo>
                  <a:pt x="21500" y="25390"/>
                </a:lnTo>
                <a:lnTo>
                  <a:pt x="21700" y="25600"/>
                </a:lnTo>
                <a:lnTo>
                  <a:pt x="22230" y="26020"/>
                </a:lnTo>
                <a:lnTo>
                  <a:pt x="22340" y="26070"/>
                </a:lnTo>
                <a:lnTo>
                  <a:pt x="22430" y="26130"/>
                </a:lnTo>
                <a:lnTo>
                  <a:pt x="22440" y="26130"/>
                </a:lnTo>
                <a:lnTo>
                  <a:pt x="22530" y="26250"/>
                </a:lnTo>
                <a:lnTo>
                  <a:pt x="22560" y="26420"/>
                </a:lnTo>
                <a:lnTo>
                  <a:pt x="22500" y="26810"/>
                </a:lnTo>
                <a:lnTo>
                  <a:pt x="22510" y="26920"/>
                </a:lnTo>
                <a:lnTo>
                  <a:pt x="22810" y="27180"/>
                </a:lnTo>
                <a:lnTo>
                  <a:pt x="24240" y="27810"/>
                </a:lnTo>
                <a:lnTo>
                  <a:pt x="24240" y="27820"/>
                </a:lnTo>
                <a:lnTo>
                  <a:pt x="24250" y="27820"/>
                </a:lnTo>
                <a:lnTo>
                  <a:pt x="24380" y="28170"/>
                </a:lnTo>
                <a:lnTo>
                  <a:pt x="24490" y="28430"/>
                </a:lnTo>
                <a:lnTo>
                  <a:pt x="25130" y="28570"/>
                </a:lnTo>
                <a:lnTo>
                  <a:pt x="25790" y="28330"/>
                </a:lnTo>
                <a:lnTo>
                  <a:pt x="26080" y="27820"/>
                </a:lnTo>
                <a:lnTo>
                  <a:pt x="26140" y="27350"/>
                </a:lnTo>
                <a:lnTo>
                  <a:pt x="26420" y="27340"/>
                </a:lnTo>
                <a:lnTo>
                  <a:pt x="26770" y="27570"/>
                </a:lnTo>
                <a:lnTo>
                  <a:pt x="27040" y="27820"/>
                </a:lnTo>
                <a:lnTo>
                  <a:pt x="27260" y="27850"/>
                </a:lnTo>
                <a:lnTo>
                  <a:pt x="27400" y="27870"/>
                </a:lnTo>
                <a:lnTo>
                  <a:pt x="27570" y="27950"/>
                </a:lnTo>
                <a:lnTo>
                  <a:pt x="27720" y="28090"/>
                </a:lnTo>
                <a:lnTo>
                  <a:pt x="28470" y="28110"/>
                </a:lnTo>
                <a:lnTo>
                  <a:pt x="28630" y="28240"/>
                </a:lnTo>
                <a:lnTo>
                  <a:pt x="29750" y="29200"/>
                </a:lnTo>
                <a:lnTo>
                  <a:pt x="30450" y="29300"/>
                </a:lnTo>
                <a:lnTo>
                  <a:pt x="31090" y="29060"/>
                </a:lnTo>
                <a:lnTo>
                  <a:pt x="31130" y="29140"/>
                </a:lnTo>
                <a:lnTo>
                  <a:pt x="31190" y="29300"/>
                </a:lnTo>
                <a:lnTo>
                  <a:pt x="31220" y="29460"/>
                </a:lnTo>
                <a:lnTo>
                  <a:pt x="31220" y="29570"/>
                </a:lnTo>
                <a:lnTo>
                  <a:pt x="31210" y="29660"/>
                </a:lnTo>
                <a:lnTo>
                  <a:pt x="31190" y="29780"/>
                </a:lnTo>
                <a:lnTo>
                  <a:pt x="31140" y="29990"/>
                </a:lnTo>
                <a:lnTo>
                  <a:pt x="31010" y="30410"/>
                </a:lnTo>
                <a:lnTo>
                  <a:pt x="30950" y="30520"/>
                </a:lnTo>
                <a:lnTo>
                  <a:pt x="30850" y="30630"/>
                </a:lnTo>
                <a:lnTo>
                  <a:pt x="30550" y="30880"/>
                </a:lnTo>
                <a:lnTo>
                  <a:pt x="30470" y="30980"/>
                </a:lnTo>
                <a:lnTo>
                  <a:pt x="30430" y="31050"/>
                </a:lnTo>
                <a:lnTo>
                  <a:pt x="30430" y="31120"/>
                </a:lnTo>
                <a:lnTo>
                  <a:pt x="30440" y="31310"/>
                </a:lnTo>
                <a:lnTo>
                  <a:pt x="30390" y="31410"/>
                </a:lnTo>
                <a:lnTo>
                  <a:pt x="30290" y="31510"/>
                </a:lnTo>
                <a:lnTo>
                  <a:pt x="29800" y="31720"/>
                </a:lnTo>
                <a:lnTo>
                  <a:pt x="29750" y="31760"/>
                </a:lnTo>
                <a:lnTo>
                  <a:pt x="29690" y="31850"/>
                </a:lnTo>
                <a:lnTo>
                  <a:pt x="29490" y="32200"/>
                </a:lnTo>
                <a:lnTo>
                  <a:pt x="29460" y="32200"/>
                </a:lnTo>
                <a:lnTo>
                  <a:pt x="29400" y="32180"/>
                </a:lnTo>
                <a:lnTo>
                  <a:pt x="29270" y="32070"/>
                </a:lnTo>
                <a:lnTo>
                  <a:pt x="29240" y="31990"/>
                </a:lnTo>
                <a:lnTo>
                  <a:pt x="29130" y="31890"/>
                </a:lnTo>
                <a:lnTo>
                  <a:pt x="28960" y="31800"/>
                </a:lnTo>
                <a:lnTo>
                  <a:pt x="28520" y="31650"/>
                </a:lnTo>
                <a:lnTo>
                  <a:pt x="28340" y="31540"/>
                </a:lnTo>
                <a:lnTo>
                  <a:pt x="28220" y="31440"/>
                </a:lnTo>
                <a:lnTo>
                  <a:pt x="28130" y="31430"/>
                </a:lnTo>
                <a:lnTo>
                  <a:pt x="28060" y="31430"/>
                </a:lnTo>
                <a:lnTo>
                  <a:pt x="27520" y="31790"/>
                </a:lnTo>
                <a:lnTo>
                  <a:pt x="27430" y="31960"/>
                </a:lnTo>
                <a:lnTo>
                  <a:pt x="27350" y="32230"/>
                </a:lnTo>
                <a:lnTo>
                  <a:pt x="27330" y="32350"/>
                </a:lnTo>
                <a:lnTo>
                  <a:pt x="27310" y="32430"/>
                </a:lnTo>
                <a:lnTo>
                  <a:pt x="27290" y="32460"/>
                </a:lnTo>
                <a:lnTo>
                  <a:pt x="27250" y="32500"/>
                </a:lnTo>
                <a:lnTo>
                  <a:pt x="27190" y="32550"/>
                </a:lnTo>
                <a:lnTo>
                  <a:pt x="27160" y="32630"/>
                </a:lnTo>
                <a:lnTo>
                  <a:pt x="27160" y="32750"/>
                </a:lnTo>
                <a:lnTo>
                  <a:pt x="27250" y="32970"/>
                </a:lnTo>
                <a:lnTo>
                  <a:pt x="27320" y="33100"/>
                </a:lnTo>
                <a:lnTo>
                  <a:pt x="27360" y="33220"/>
                </a:lnTo>
                <a:lnTo>
                  <a:pt x="27400" y="33340"/>
                </a:lnTo>
                <a:lnTo>
                  <a:pt x="27340" y="33770"/>
                </a:lnTo>
                <a:lnTo>
                  <a:pt x="27320" y="34910"/>
                </a:lnTo>
                <a:lnTo>
                  <a:pt x="27290" y="35000"/>
                </a:lnTo>
                <a:lnTo>
                  <a:pt x="27240" y="35070"/>
                </a:lnTo>
                <a:lnTo>
                  <a:pt x="27200" y="35110"/>
                </a:lnTo>
                <a:lnTo>
                  <a:pt x="27120" y="35150"/>
                </a:lnTo>
                <a:lnTo>
                  <a:pt x="27130" y="35260"/>
                </a:lnTo>
                <a:lnTo>
                  <a:pt x="27160" y="35330"/>
                </a:lnTo>
                <a:lnTo>
                  <a:pt x="27730" y="35900"/>
                </a:lnTo>
                <a:lnTo>
                  <a:pt x="28030" y="36480"/>
                </a:lnTo>
                <a:lnTo>
                  <a:pt x="28030" y="36600"/>
                </a:lnTo>
                <a:lnTo>
                  <a:pt x="28020" y="36750"/>
                </a:lnTo>
                <a:lnTo>
                  <a:pt x="27960" y="36920"/>
                </a:lnTo>
                <a:lnTo>
                  <a:pt x="27900" y="36990"/>
                </a:lnTo>
                <a:lnTo>
                  <a:pt x="27810" y="37020"/>
                </a:lnTo>
                <a:lnTo>
                  <a:pt x="27540" y="37040"/>
                </a:lnTo>
                <a:lnTo>
                  <a:pt x="27110" y="37000"/>
                </a:lnTo>
                <a:lnTo>
                  <a:pt x="26870" y="37040"/>
                </a:lnTo>
                <a:lnTo>
                  <a:pt x="26800" y="37020"/>
                </a:lnTo>
                <a:lnTo>
                  <a:pt x="26760" y="36990"/>
                </a:lnTo>
                <a:lnTo>
                  <a:pt x="26680" y="36900"/>
                </a:lnTo>
                <a:lnTo>
                  <a:pt x="26600" y="36880"/>
                </a:lnTo>
                <a:lnTo>
                  <a:pt x="26480" y="36910"/>
                </a:lnTo>
                <a:lnTo>
                  <a:pt x="25920" y="37260"/>
                </a:lnTo>
                <a:lnTo>
                  <a:pt x="25880" y="37320"/>
                </a:lnTo>
                <a:lnTo>
                  <a:pt x="25860" y="37390"/>
                </a:lnTo>
                <a:lnTo>
                  <a:pt x="25860" y="37680"/>
                </a:lnTo>
                <a:lnTo>
                  <a:pt x="25790" y="37820"/>
                </a:lnTo>
                <a:lnTo>
                  <a:pt x="25780" y="37820"/>
                </a:lnTo>
                <a:lnTo>
                  <a:pt x="25400" y="36930"/>
                </a:lnTo>
                <a:lnTo>
                  <a:pt x="25340" y="36560"/>
                </a:lnTo>
                <a:lnTo>
                  <a:pt x="25190" y="36300"/>
                </a:lnTo>
                <a:lnTo>
                  <a:pt x="24950" y="36120"/>
                </a:lnTo>
                <a:lnTo>
                  <a:pt x="24010" y="35610"/>
                </a:lnTo>
                <a:lnTo>
                  <a:pt x="22340" y="34310"/>
                </a:lnTo>
                <a:lnTo>
                  <a:pt x="21560" y="33270"/>
                </a:lnTo>
                <a:lnTo>
                  <a:pt x="21340" y="33150"/>
                </a:lnTo>
                <a:lnTo>
                  <a:pt x="21080" y="32880"/>
                </a:lnTo>
                <a:lnTo>
                  <a:pt x="20970" y="32580"/>
                </a:lnTo>
                <a:lnTo>
                  <a:pt x="21180" y="32370"/>
                </a:lnTo>
                <a:lnTo>
                  <a:pt x="21000" y="32190"/>
                </a:lnTo>
                <a:lnTo>
                  <a:pt x="20440" y="31770"/>
                </a:lnTo>
                <a:lnTo>
                  <a:pt x="20720" y="32100"/>
                </a:lnTo>
                <a:lnTo>
                  <a:pt x="20770" y="32140"/>
                </a:lnTo>
                <a:lnTo>
                  <a:pt x="20710" y="32310"/>
                </a:lnTo>
                <a:lnTo>
                  <a:pt x="20580" y="32410"/>
                </a:lnTo>
                <a:lnTo>
                  <a:pt x="20420" y="32400"/>
                </a:lnTo>
                <a:lnTo>
                  <a:pt x="20290" y="32300"/>
                </a:lnTo>
                <a:lnTo>
                  <a:pt x="20080" y="32060"/>
                </a:lnTo>
                <a:lnTo>
                  <a:pt x="18410" y="31210"/>
                </a:lnTo>
                <a:lnTo>
                  <a:pt x="17820" y="31070"/>
                </a:lnTo>
                <a:lnTo>
                  <a:pt x="17540" y="30920"/>
                </a:lnTo>
                <a:lnTo>
                  <a:pt x="17290" y="30870"/>
                </a:lnTo>
                <a:lnTo>
                  <a:pt x="17010" y="31090"/>
                </a:lnTo>
                <a:lnTo>
                  <a:pt x="16690" y="31600"/>
                </a:lnTo>
                <a:lnTo>
                  <a:pt x="16400" y="32270"/>
                </a:lnTo>
                <a:lnTo>
                  <a:pt x="16200" y="33020"/>
                </a:lnTo>
                <a:lnTo>
                  <a:pt x="16030" y="34530"/>
                </a:lnTo>
                <a:lnTo>
                  <a:pt x="15830" y="35230"/>
                </a:lnTo>
                <a:close/>
                <a:moveTo>
                  <a:pt x="19080" y="48010"/>
                </a:moveTo>
                <a:lnTo>
                  <a:pt x="20320" y="49350"/>
                </a:lnTo>
                <a:lnTo>
                  <a:pt x="20440" y="49780"/>
                </a:lnTo>
                <a:lnTo>
                  <a:pt x="20100" y="49820"/>
                </a:lnTo>
                <a:lnTo>
                  <a:pt x="19680" y="49420"/>
                </a:lnTo>
                <a:lnTo>
                  <a:pt x="19170" y="48750"/>
                </a:lnTo>
                <a:lnTo>
                  <a:pt x="18960" y="48600"/>
                </a:lnTo>
                <a:lnTo>
                  <a:pt x="18960" y="48450"/>
                </a:lnTo>
                <a:lnTo>
                  <a:pt x="19290" y="48550"/>
                </a:lnTo>
                <a:lnTo>
                  <a:pt x="19390" y="48600"/>
                </a:lnTo>
                <a:lnTo>
                  <a:pt x="18960" y="48040"/>
                </a:lnTo>
                <a:lnTo>
                  <a:pt x="18720" y="47840"/>
                </a:lnTo>
                <a:lnTo>
                  <a:pt x="18440" y="47720"/>
                </a:lnTo>
                <a:lnTo>
                  <a:pt x="18330" y="47940"/>
                </a:lnTo>
                <a:lnTo>
                  <a:pt x="18170" y="48020"/>
                </a:lnTo>
                <a:lnTo>
                  <a:pt x="17990" y="47980"/>
                </a:lnTo>
                <a:lnTo>
                  <a:pt x="17810" y="47850"/>
                </a:lnTo>
                <a:lnTo>
                  <a:pt x="17810" y="47720"/>
                </a:lnTo>
                <a:lnTo>
                  <a:pt x="17910" y="47720"/>
                </a:lnTo>
                <a:lnTo>
                  <a:pt x="17910" y="47710"/>
                </a:lnTo>
                <a:lnTo>
                  <a:pt x="17890" y="47660"/>
                </a:lnTo>
                <a:lnTo>
                  <a:pt x="17830" y="47550"/>
                </a:lnTo>
                <a:lnTo>
                  <a:pt x="18110" y="47210"/>
                </a:lnTo>
                <a:lnTo>
                  <a:pt x="18010" y="46780"/>
                </a:lnTo>
                <a:lnTo>
                  <a:pt x="17600" y="46080"/>
                </a:lnTo>
                <a:lnTo>
                  <a:pt x="17520" y="45790"/>
                </a:lnTo>
                <a:lnTo>
                  <a:pt x="17410" y="45120"/>
                </a:lnTo>
                <a:lnTo>
                  <a:pt x="17390" y="44750"/>
                </a:lnTo>
                <a:lnTo>
                  <a:pt x="17690" y="44960"/>
                </a:lnTo>
                <a:lnTo>
                  <a:pt x="18080" y="45140"/>
                </a:lnTo>
                <a:lnTo>
                  <a:pt x="18340" y="45420"/>
                </a:lnTo>
                <a:lnTo>
                  <a:pt x="18230" y="45930"/>
                </a:lnTo>
                <a:lnTo>
                  <a:pt x="18300" y="46120"/>
                </a:lnTo>
                <a:lnTo>
                  <a:pt x="18370" y="46460"/>
                </a:lnTo>
                <a:lnTo>
                  <a:pt x="18440" y="47050"/>
                </a:lnTo>
                <a:lnTo>
                  <a:pt x="18530" y="47250"/>
                </a:lnTo>
                <a:lnTo>
                  <a:pt x="19080" y="48010"/>
                </a:lnTo>
                <a:close/>
                <a:moveTo>
                  <a:pt x="23620" y="43420"/>
                </a:moveTo>
                <a:lnTo>
                  <a:pt x="23620" y="43580"/>
                </a:lnTo>
                <a:lnTo>
                  <a:pt x="23650" y="43690"/>
                </a:lnTo>
                <a:lnTo>
                  <a:pt x="23830" y="43860"/>
                </a:lnTo>
                <a:lnTo>
                  <a:pt x="23620" y="43720"/>
                </a:lnTo>
                <a:lnTo>
                  <a:pt x="23380" y="43650"/>
                </a:lnTo>
                <a:lnTo>
                  <a:pt x="23150" y="43640"/>
                </a:lnTo>
                <a:lnTo>
                  <a:pt x="22980" y="43700"/>
                </a:lnTo>
                <a:lnTo>
                  <a:pt x="22340" y="42970"/>
                </a:lnTo>
                <a:lnTo>
                  <a:pt x="22540" y="42960"/>
                </a:lnTo>
                <a:lnTo>
                  <a:pt x="22730" y="42970"/>
                </a:lnTo>
                <a:lnTo>
                  <a:pt x="22910" y="43020"/>
                </a:lnTo>
                <a:lnTo>
                  <a:pt x="23080" y="43110"/>
                </a:lnTo>
                <a:lnTo>
                  <a:pt x="23080" y="42970"/>
                </a:lnTo>
                <a:lnTo>
                  <a:pt x="23030" y="42900"/>
                </a:lnTo>
                <a:lnTo>
                  <a:pt x="23010" y="42850"/>
                </a:lnTo>
                <a:lnTo>
                  <a:pt x="23010" y="42790"/>
                </a:lnTo>
                <a:lnTo>
                  <a:pt x="22980" y="42660"/>
                </a:lnTo>
                <a:lnTo>
                  <a:pt x="23240" y="42880"/>
                </a:lnTo>
                <a:lnTo>
                  <a:pt x="23300" y="42970"/>
                </a:lnTo>
                <a:lnTo>
                  <a:pt x="23410" y="42970"/>
                </a:lnTo>
                <a:lnTo>
                  <a:pt x="23210" y="42540"/>
                </a:lnTo>
                <a:lnTo>
                  <a:pt x="23080" y="42360"/>
                </a:lnTo>
                <a:lnTo>
                  <a:pt x="22870" y="42220"/>
                </a:lnTo>
                <a:lnTo>
                  <a:pt x="22840" y="42150"/>
                </a:lnTo>
                <a:lnTo>
                  <a:pt x="22770" y="41920"/>
                </a:lnTo>
                <a:lnTo>
                  <a:pt x="23100" y="41970"/>
                </a:lnTo>
                <a:lnTo>
                  <a:pt x="23410" y="42070"/>
                </a:lnTo>
                <a:lnTo>
                  <a:pt x="23360" y="41980"/>
                </a:lnTo>
                <a:lnTo>
                  <a:pt x="23300" y="41760"/>
                </a:lnTo>
                <a:lnTo>
                  <a:pt x="23590" y="41790"/>
                </a:lnTo>
                <a:lnTo>
                  <a:pt x="23810" y="41950"/>
                </a:lnTo>
                <a:lnTo>
                  <a:pt x="23860" y="42170"/>
                </a:lnTo>
                <a:lnTo>
                  <a:pt x="23620" y="42370"/>
                </a:lnTo>
                <a:lnTo>
                  <a:pt x="23620" y="42500"/>
                </a:lnTo>
                <a:lnTo>
                  <a:pt x="23730" y="42580"/>
                </a:lnTo>
                <a:lnTo>
                  <a:pt x="24340" y="43180"/>
                </a:lnTo>
                <a:lnTo>
                  <a:pt x="24710" y="43400"/>
                </a:lnTo>
                <a:lnTo>
                  <a:pt x="24880" y="43560"/>
                </a:lnTo>
                <a:lnTo>
                  <a:pt x="25320" y="44300"/>
                </a:lnTo>
                <a:lnTo>
                  <a:pt x="25440" y="44740"/>
                </a:lnTo>
                <a:lnTo>
                  <a:pt x="25300" y="45040"/>
                </a:lnTo>
                <a:lnTo>
                  <a:pt x="24860" y="44660"/>
                </a:lnTo>
                <a:lnTo>
                  <a:pt x="24120" y="43810"/>
                </a:lnTo>
                <a:lnTo>
                  <a:pt x="23620" y="43420"/>
                </a:lnTo>
                <a:close/>
                <a:moveTo>
                  <a:pt x="20130" y="45930"/>
                </a:moveTo>
                <a:lnTo>
                  <a:pt x="20040" y="46120"/>
                </a:lnTo>
                <a:lnTo>
                  <a:pt x="20050" y="46300"/>
                </a:lnTo>
                <a:lnTo>
                  <a:pt x="20150" y="46360"/>
                </a:lnTo>
                <a:lnTo>
                  <a:pt x="20340" y="46240"/>
                </a:lnTo>
                <a:lnTo>
                  <a:pt x="20440" y="46530"/>
                </a:lnTo>
                <a:lnTo>
                  <a:pt x="20340" y="46690"/>
                </a:lnTo>
                <a:lnTo>
                  <a:pt x="20230" y="46810"/>
                </a:lnTo>
                <a:lnTo>
                  <a:pt x="20120" y="46870"/>
                </a:lnTo>
                <a:lnTo>
                  <a:pt x="19950" y="46840"/>
                </a:lnTo>
                <a:lnTo>
                  <a:pt x="19500" y="46840"/>
                </a:lnTo>
                <a:lnTo>
                  <a:pt x="18800" y="46050"/>
                </a:lnTo>
                <a:lnTo>
                  <a:pt x="18290" y="44950"/>
                </a:lnTo>
                <a:lnTo>
                  <a:pt x="18330" y="43990"/>
                </a:lnTo>
                <a:lnTo>
                  <a:pt x="18260" y="43970"/>
                </a:lnTo>
                <a:lnTo>
                  <a:pt x="18220" y="43940"/>
                </a:lnTo>
                <a:lnTo>
                  <a:pt x="18180" y="43900"/>
                </a:lnTo>
                <a:lnTo>
                  <a:pt x="18120" y="43860"/>
                </a:lnTo>
                <a:lnTo>
                  <a:pt x="17980" y="43950"/>
                </a:lnTo>
                <a:lnTo>
                  <a:pt x="17890" y="43790"/>
                </a:lnTo>
                <a:lnTo>
                  <a:pt x="17830" y="43500"/>
                </a:lnTo>
                <a:lnTo>
                  <a:pt x="17810" y="42800"/>
                </a:lnTo>
                <a:lnTo>
                  <a:pt x="17780" y="42600"/>
                </a:lnTo>
                <a:lnTo>
                  <a:pt x="17710" y="42520"/>
                </a:lnTo>
                <a:lnTo>
                  <a:pt x="17540" y="42500"/>
                </a:lnTo>
                <a:lnTo>
                  <a:pt x="17300" y="42210"/>
                </a:lnTo>
                <a:lnTo>
                  <a:pt x="17050" y="40910"/>
                </a:lnTo>
                <a:lnTo>
                  <a:pt x="16750" y="40590"/>
                </a:lnTo>
                <a:lnTo>
                  <a:pt x="16760" y="40490"/>
                </a:lnTo>
                <a:lnTo>
                  <a:pt x="16780" y="40430"/>
                </a:lnTo>
                <a:lnTo>
                  <a:pt x="16860" y="40290"/>
                </a:lnTo>
                <a:lnTo>
                  <a:pt x="16720" y="39900"/>
                </a:lnTo>
                <a:lnTo>
                  <a:pt x="16860" y="39830"/>
                </a:lnTo>
                <a:lnTo>
                  <a:pt x="17220" y="39980"/>
                </a:lnTo>
                <a:lnTo>
                  <a:pt x="17330" y="40070"/>
                </a:lnTo>
                <a:lnTo>
                  <a:pt x="17610" y="40490"/>
                </a:lnTo>
                <a:lnTo>
                  <a:pt x="17750" y="40590"/>
                </a:lnTo>
                <a:lnTo>
                  <a:pt x="18020" y="40600"/>
                </a:lnTo>
                <a:lnTo>
                  <a:pt x="18180" y="40580"/>
                </a:lnTo>
                <a:lnTo>
                  <a:pt x="18270" y="40450"/>
                </a:lnTo>
                <a:lnTo>
                  <a:pt x="18330" y="40140"/>
                </a:lnTo>
                <a:lnTo>
                  <a:pt x="18280" y="40020"/>
                </a:lnTo>
                <a:lnTo>
                  <a:pt x="18210" y="39680"/>
                </a:lnTo>
                <a:lnTo>
                  <a:pt x="18230" y="39460"/>
                </a:lnTo>
                <a:lnTo>
                  <a:pt x="18440" y="39700"/>
                </a:lnTo>
                <a:lnTo>
                  <a:pt x="18550" y="39550"/>
                </a:lnTo>
                <a:lnTo>
                  <a:pt x="18240" y="39260"/>
                </a:lnTo>
                <a:lnTo>
                  <a:pt x="18020" y="38880"/>
                </a:lnTo>
                <a:lnTo>
                  <a:pt x="17550" y="37560"/>
                </a:lnTo>
                <a:lnTo>
                  <a:pt x="17460" y="37390"/>
                </a:lnTo>
                <a:lnTo>
                  <a:pt x="16640" y="36400"/>
                </a:lnTo>
                <a:lnTo>
                  <a:pt x="16510" y="36130"/>
                </a:lnTo>
                <a:lnTo>
                  <a:pt x="16490" y="35810"/>
                </a:lnTo>
                <a:lnTo>
                  <a:pt x="16660" y="35360"/>
                </a:lnTo>
                <a:lnTo>
                  <a:pt x="16830" y="35060"/>
                </a:lnTo>
                <a:lnTo>
                  <a:pt x="17050" y="34840"/>
                </a:lnTo>
                <a:lnTo>
                  <a:pt x="17330" y="34770"/>
                </a:lnTo>
                <a:lnTo>
                  <a:pt x="17700" y="34910"/>
                </a:lnTo>
                <a:lnTo>
                  <a:pt x="17820" y="35160"/>
                </a:lnTo>
                <a:lnTo>
                  <a:pt x="17770" y="36040"/>
                </a:lnTo>
                <a:lnTo>
                  <a:pt x="17810" y="36560"/>
                </a:lnTo>
                <a:lnTo>
                  <a:pt x="17910" y="36950"/>
                </a:lnTo>
                <a:lnTo>
                  <a:pt x="18190" y="37750"/>
                </a:lnTo>
                <a:lnTo>
                  <a:pt x="18560" y="38520"/>
                </a:lnTo>
                <a:lnTo>
                  <a:pt x="18650" y="38640"/>
                </a:lnTo>
                <a:lnTo>
                  <a:pt x="18850" y="38810"/>
                </a:lnTo>
                <a:lnTo>
                  <a:pt x="19200" y="38860"/>
                </a:lnTo>
                <a:lnTo>
                  <a:pt x="19390" y="38950"/>
                </a:lnTo>
                <a:lnTo>
                  <a:pt x="19510" y="39220"/>
                </a:lnTo>
                <a:lnTo>
                  <a:pt x="19470" y="39600"/>
                </a:lnTo>
                <a:lnTo>
                  <a:pt x="19340" y="39990"/>
                </a:lnTo>
                <a:lnTo>
                  <a:pt x="19170" y="40290"/>
                </a:lnTo>
                <a:lnTo>
                  <a:pt x="19290" y="40440"/>
                </a:lnTo>
                <a:lnTo>
                  <a:pt x="19140" y="40820"/>
                </a:lnTo>
                <a:lnTo>
                  <a:pt x="19120" y="41130"/>
                </a:lnTo>
                <a:lnTo>
                  <a:pt x="19170" y="41840"/>
                </a:lnTo>
                <a:lnTo>
                  <a:pt x="19370" y="42480"/>
                </a:lnTo>
                <a:lnTo>
                  <a:pt x="19400" y="42840"/>
                </a:lnTo>
                <a:lnTo>
                  <a:pt x="19170" y="42970"/>
                </a:lnTo>
                <a:lnTo>
                  <a:pt x="19250" y="43210"/>
                </a:lnTo>
                <a:lnTo>
                  <a:pt x="19440" y="43530"/>
                </a:lnTo>
                <a:lnTo>
                  <a:pt x="19500" y="43700"/>
                </a:lnTo>
                <a:lnTo>
                  <a:pt x="19510" y="43930"/>
                </a:lnTo>
                <a:lnTo>
                  <a:pt x="19420" y="44200"/>
                </a:lnTo>
                <a:lnTo>
                  <a:pt x="19390" y="44470"/>
                </a:lnTo>
                <a:lnTo>
                  <a:pt x="19490" y="44940"/>
                </a:lnTo>
                <a:lnTo>
                  <a:pt x="19690" y="45280"/>
                </a:lnTo>
                <a:lnTo>
                  <a:pt x="19930" y="45580"/>
                </a:lnTo>
                <a:lnTo>
                  <a:pt x="20130" y="45930"/>
                </a:lnTo>
                <a:close/>
                <a:moveTo>
                  <a:pt x="23350" y="39830"/>
                </a:moveTo>
                <a:lnTo>
                  <a:pt x="23090" y="39760"/>
                </a:lnTo>
                <a:lnTo>
                  <a:pt x="22340" y="39250"/>
                </a:lnTo>
                <a:lnTo>
                  <a:pt x="21900" y="39070"/>
                </a:lnTo>
                <a:lnTo>
                  <a:pt x="21830" y="38910"/>
                </a:lnTo>
                <a:lnTo>
                  <a:pt x="21820" y="38570"/>
                </a:lnTo>
                <a:lnTo>
                  <a:pt x="21860" y="37790"/>
                </a:lnTo>
                <a:lnTo>
                  <a:pt x="21770" y="37610"/>
                </a:lnTo>
                <a:lnTo>
                  <a:pt x="21500" y="37750"/>
                </a:lnTo>
                <a:lnTo>
                  <a:pt x="21500" y="37900"/>
                </a:lnTo>
                <a:lnTo>
                  <a:pt x="21710" y="38060"/>
                </a:lnTo>
                <a:lnTo>
                  <a:pt x="21310" y="38090"/>
                </a:lnTo>
                <a:lnTo>
                  <a:pt x="20080" y="37900"/>
                </a:lnTo>
                <a:lnTo>
                  <a:pt x="19690" y="37770"/>
                </a:lnTo>
                <a:lnTo>
                  <a:pt x="19300" y="37460"/>
                </a:lnTo>
                <a:lnTo>
                  <a:pt x="18970" y="37060"/>
                </a:lnTo>
                <a:lnTo>
                  <a:pt x="18760" y="36700"/>
                </a:lnTo>
                <a:lnTo>
                  <a:pt x="18890" y="36510"/>
                </a:lnTo>
                <a:lnTo>
                  <a:pt x="19020" y="36420"/>
                </a:lnTo>
                <a:lnTo>
                  <a:pt x="19160" y="36400"/>
                </a:lnTo>
                <a:lnTo>
                  <a:pt x="19340" y="36400"/>
                </a:lnTo>
                <a:lnTo>
                  <a:pt x="19400" y="36300"/>
                </a:lnTo>
                <a:lnTo>
                  <a:pt x="19390" y="36100"/>
                </a:lnTo>
                <a:lnTo>
                  <a:pt x="19410" y="35890"/>
                </a:lnTo>
                <a:lnTo>
                  <a:pt x="19550" y="35800"/>
                </a:lnTo>
                <a:lnTo>
                  <a:pt x="20130" y="35790"/>
                </a:lnTo>
                <a:lnTo>
                  <a:pt x="20380" y="35660"/>
                </a:lnTo>
                <a:lnTo>
                  <a:pt x="20240" y="35360"/>
                </a:lnTo>
                <a:lnTo>
                  <a:pt x="20440" y="35060"/>
                </a:lnTo>
                <a:lnTo>
                  <a:pt x="20520" y="34880"/>
                </a:lnTo>
                <a:lnTo>
                  <a:pt x="20560" y="34700"/>
                </a:lnTo>
                <a:lnTo>
                  <a:pt x="20520" y="34530"/>
                </a:lnTo>
                <a:lnTo>
                  <a:pt x="20470" y="34370"/>
                </a:lnTo>
                <a:lnTo>
                  <a:pt x="20480" y="34200"/>
                </a:lnTo>
                <a:lnTo>
                  <a:pt x="20650" y="34010"/>
                </a:lnTo>
                <a:lnTo>
                  <a:pt x="20680" y="33770"/>
                </a:lnTo>
                <a:lnTo>
                  <a:pt x="20670" y="33580"/>
                </a:lnTo>
                <a:lnTo>
                  <a:pt x="20590" y="33460"/>
                </a:lnTo>
                <a:lnTo>
                  <a:pt x="20440" y="33420"/>
                </a:lnTo>
                <a:lnTo>
                  <a:pt x="20670" y="33170"/>
                </a:lnTo>
                <a:lnTo>
                  <a:pt x="20890" y="33150"/>
                </a:lnTo>
                <a:lnTo>
                  <a:pt x="21390" y="33420"/>
                </a:lnTo>
                <a:lnTo>
                  <a:pt x="21230" y="33410"/>
                </a:lnTo>
                <a:lnTo>
                  <a:pt x="21180" y="33420"/>
                </a:lnTo>
                <a:lnTo>
                  <a:pt x="21210" y="33580"/>
                </a:lnTo>
                <a:lnTo>
                  <a:pt x="21260" y="33710"/>
                </a:lnTo>
                <a:lnTo>
                  <a:pt x="21320" y="33800"/>
                </a:lnTo>
                <a:lnTo>
                  <a:pt x="21390" y="33880"/>
                </a:lnTo>
                <a:lnTo>
                  <a:pt x="21620" y="34280"/>
                </a:lnTo>
                <a:lnTo>
                  <a:pt x="21820" y="34770"/>
                </a:lnTo>
                <a:lnTo>
                  <a:pt x="21410" y="34970"/>
                </a:lnTo>
                <a:lnTo>
                  <a:pt x="21650" y="35130"/>
                </a:lnTo>
                <a:lnTo>
                  <a:pt x="22130" y="35180"/>
                </a:lnTo>
                <a:lnTo>
                  <a:pt x="22460" y="35070"/>
                </a:lnTo>
                <a:lnTo>
                  <a:pt x="22550" y="35470"/>
                </a:lnTo>
                <a:lnTo>
                  <a:pt x="22360" y="36240"/>
                </a:lnTo>
                <a:lnTo>
                  <a:pt x="22460" y="36700"/>
                </a:lnTo>
                <a:lnTo>
                  <a:pt x="22660" y="36910"/>
                </a:lnTo>
                <a:lnTo>
                  <a:pt x="22930" y="37000"/>
                </a:lnTo>
                <a:lnTo>
                  <a:pt x="23620" y="37010"/>
                </a:lnTo>
                <a:lnTo>
                  <a:pt x="23610" y="37630"/>
                </a:lnTo>
                <a:lnTo>
                  <a:pt x="24530" y="38490"/>
                </a:lnTo>
                <a:lnTo>
                  <a:pt x="24760" y="39090"/>
                </a:lnTo>
                <a:lnTo>
                  <a:pt x="24670" y="39090"/>
                </a:lnTo>
                <a:lnTo>
                  <a:pt x="24490" y="39220"/>
                </a:lnTo>
                <a:lnTo>
                  <a:pt x="24300" y="39270"/>
                </a:lnTo>
                <a:lnTo>
                  <a:pt x="24100" y="39220"/>
                </a:lnTo>
                <a:lnTo>
                  <a:pt x="23930" y="39090"/>
                </a:lnTo>
                <a:lnTo>
                  <a:pt x="23720" y="39250"/>
                </a:lnTo>
                <a:lnTo>
                  <a:pt x="23720" y="39390"/>
                </a:lnTo>
                <a:lnTo>
                  <a:pt x="23930" y="39570"/>
                </a:lnTo>
                <a:lnTo>
                  <a:pt x="23870" y="39710"/>
                </a:lnTo>
                <a:lnTo>
                  <a:pt x="23640" y="39800"/>
                </a:lnTo>
                <a:lnTo>
                  <a:pt x="23350" y="39830"/>
                </a:lnTo>
                <a:close/>
                <a:moveTo>
                  <a:pt x="15980" y="45950"/>
                </a:moveTo>
                <a:lnTo>
                  <a:pt x="16310" y="45560"/>
                </a:lnTo>
                <a:lnTo>
                  <a:pt x="16540" y="45600"/>
                </a:lnTo>
                <a:lnTo>
                  <a:pt x="16530" y="45810"/>
                </a:lnTo>
                <a:lnTo>
                  <a:pt x="16440" y="45940"/>
                </a:lnTo>
                <a:lnTo>
                  <a:pt x="16230" y="45990"/>
                </a:lnTo>
                <a:lnTo>
                  <a:pt x="16210" y="46020"/>
                </a:lnTo>
                <a:lnTo>
                  <a:pt x="16180" y="46050"/>
                </a:lnTo>
                <a:lnTo>
                  <a:pt x="16170" y="46130"/>
                </a:lnTo>
                <a:lnTo>
                  <a:pt x="16200" y="46240"/>
                </a:lnTo>
                <a:lnTo>
                  <a:pt x="16160" y="46360"/>
                </a:lnTo>
                <a:lnTo>
                  <a:pt x="16170" y="46470"/>
                </a:lnTo>
                <a:lnTo>
                  <a:pt x="16210" y="46540"/>
                </a:lnTo>
                <a:lnTo>
                  <a:pt x="16310" y="46730"/>
                </a:lnTo>
                <a:lnTo>
                  <a:pt x="16390" y="47000"/>
                </a:lnTo>
                <a:lnTo>
                  <a:pt x="16280" y="47030"/>
                </a:lnTo>
                <a:lnTo>
                  <a:pt x="16100" y="46910"/>
                </a:lnTo>
                <a:lnTo>
                  <a:pt x="15910" y="46850"/>
                </a:lnTo>
                <a:lnTo>
                  <a:pt x="15800" y="46710"/>
                </a:lnTo>
                <a:lnTo>
                  <a:pt x="15810" y="46520"/>
                </a:lnTo>
                <a:lnTo>
                  <a:pt x="15840" y="46360"/>
                </a:lnTo>
                <a:lnTo>
                  <a:pt x="15980" y="45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