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Požeško-slavonska županija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Požeško-slavonska županij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5020" y="26030"/>
                </a:moveTo>
                <a:lnTo>
                  <a:pt x="65660" y="26150"/>
                </a:lnTo>
                <a:lnTo>
                  <a:pt x="65760" y="26230"/>
                </a:lnTo>
                <a:lnTo>
                  <a:pt x="65870" y="26300"/>
                </a:lnTo>
                <a:lnTo>
                  <a:pt x="65920" y="26350"/>
                </a:lnTo>
                <a:lnTo>
                  <a:pt x="65970" y="26400"/>
                </a:lnTo>
                <a:lnTo>
                  <a:pt x="66030" y="26440"/>
                </a:lnTo>
                <a:lnTo>
                  <a:pt x="66100" y="26450"/>
                </a:lnTo>
                <a:lnTo>
                  <a:pt x="66160" y="26430"/>
                </a:lnTo>
                <a:lnTo>
                  <a:pt x="66240" y="26350"/>
                </a:lnTo>
                <a:lnTo>
                  <a:pt x="66280" y="26270"/>
                </a:lnTo>
                <a:lnTo>
                  <a:pt x="66300" y="26200"/>
                </a:lnTo>
                <a:lnTo>
                  <a:pt x="66290" y="26040"/>
                </a:lnTo>
                <a:lnTo>
                  <a:pt x="66310" y="25990"/>
                </a:lnTo>
                <a:lnTo>
                  <a:pt x="66350" y="25990"/>
                </a:lnTo>
                <a:lnTo>
                  <a:pt x="67420" y="26600"/>
                </a:lnTo>
                <a:lnTo>
                  <a:pt x="67510" y="26620"/>
                </a:lnTo>
                <a:lnTo>
                  <a:pt x="67570" y="26660"/>
                </a:lnTo>
                <a:lnTo>
                  <a:pt x="67750" y="26860"/>
                </a:lnTo>
                <a:lnTo>
                  <a:pt x="67860" y="26970"/>
                </a:lnTo>
                <a:lnTo>
                  <a:pt x="68400" y="27330"/>
                </a:lnTo>
                <a:lnTo>
                  <a:pt x="69270" y="27600"/>
                </a:lnTo>
                <a:lnTo>
                  <a:pt x="69410" y="27670"/>
                </a:lnTo>
                <a:lnTo>
                  <a:pt x="69560" y="27730"/>
                </a:lnTo>
                <a:lnTo>
                  <a:pt x="70240" y="27810"/>
                </a:lnTo>
                <a:lnTo>
                  <a:pt x="70390" y="27870"/>
                </a:lnTo>
                <a:lnTo>
                  <a:pt x="70480" y="27960"/>
                </a:lnTo>
                <a:lnTo>
                  <a:pt x="70540" y="28060"/>
                </a:lnTo>
                <a:lnTo>
                  <a:pt x="70570" y="28160"/>
                </a:lnTo>
                <a:lnTo>
                  <a:pt x="70610" y="28240"/>
                </a:lnTo>
                <a:lnTo>
                  <a:pt x="70700" y="28300"/>
                </a:lnTo>
                <a:lnTo>
                  <a:pt x="70830" y="28320"/>
                </a:lnTo>
                <a:lnTo>
                  <a:pt x="70980" y="28310"/>
                </a:lnTo>
                <a:lnTo>
                  <a:pt x="71500" y="28230"/>
                </a:lnTo>
                <a:lnTo>
                  <a:pt x="71750" y="28250"/>
                </a:lnTo>
                <a:lnTo>
                  <a:pt x="71870" y="28280"/>
                </a:lnTo>
                <a:lnTo>
                  <a:pt x="71930" y="28310"/>
                </a:lnTo>
                <a:lnTo>
                  <a:pt x="72010" y="28300"/>
                </a:lnTo>
                <a:lnTo>
                  <a:pt x="72100" y="28240"/>
                </a:lnTo>
                <a:lnTo>
                  <a:pt x="72640" y="27840"/>
                </a:lnTo>
                <a:lnTo>
                  <a:pt x="72740" y="27730"/>
                </a:lnTo>
                <a:lnTo>
                  <a:pt x="72860" y="27580"/>
                </a:lnTo>
                <a:lnTo>
                  <a:pt x="72990" y="27320"/>
                </a:lnTo>
                <a:lnTo>
                  <a:pt x="73220" y="26720"/>
                </a:lnTo>
                <a:lnTo>
                  <a:pt x="74680" y="24950"/>
                </a:lnTo>
                <a:lnTo>
                  <a:pt x="75070" y="24800"/>
                </a:lnTo>
                <a:lnTo>
                  <a:pt x="76120" y="25020"/>
                </a:lnTo>
                <a:lnTo>
                  <a:pt x="76220" y="25070"/>
                </a:lnTo>
                <a:lnTo>
                  <a:pt x="76300" y="25130"/>
                </a:lnTo>
                <a:lnTo>
                  <a:pt x="76480" y="25310"/>
                </a:lnTo>
                <a:lnTo>
                  <a:pt x="76570" y="25370"/>
                </a:lnTo>
                <a:lnTo>
                  <a:pt x="76860" y="25450"/>
                </a:lnTo>
                <a:lnTo>
                  <a:pt x="76980" y="25520"/>
                </a:lnTo>
                <a:lnTo>
                  <a:pt x="77130" y="25740"/>
                </a:lnTo>
                <a:lnTo>
                  <a:pt x="77180" y="25840"/>
                </a:lnTo>
                <a:lnTo>
                  <a:pt x="77230" y="25960"/>
                </a:lnTo>
                <a:lnTo>
                  <a:pt x="77220" y="26060"/>
                </a:lnTo>
                <a:lnTo>
                  <a:pt x="77110" y="26210"/>
                </a:lnTo>
                <a:lnTo>
                  <a:pt x="77010" y="26270"/>
                </a:lnTo>
                <a:lnTo>
                  <a:pt x="76800" y="26350"/>
                </a:lnTo>
                <a:lnTo>
                  <a:pt x="76770" y="26370"/>
                </a:lnTo>
                <a:lnTo>
                  <a:pt x="76750" y="26420"/>
                </a:lnTo>
                <a:lnTo>
                  <a:pt x="76750" y="26500"/>
                </a:lnTo>
                <a:lnTo>
                  <a:pt x="76780" y="26900"/>
                </a:lnTo>
                <a:lnTo>
                  <a:pt x="76820" y="26940"/>
                </a:lnTo>
                <a:lnTo>
                  <a:pt x="76870" y="26960"/>
                </a:lnTo>
                <a:lnTo>
                  <a:pt x="76930" y="26970"/>
                </a:lnTo>
                <a:lnTo>
                  <a:pt x="77000" y="27010"/>
                </a:lnTo>
                <a:lnTo>
                  <a:pt x="77060" y="27080"/>
                </a:lnTo>
                <a:lnTo>
                  <a:pt x="77190" y="27300"/>
                </a:lnTo>
                <a:lnTo>
                  <a:pt x="77260" y="27370"/>
                </a:lnTo>
                <a:lnTo>
                  <a:pt x="77330" y="27410"/>
                </a:lnTo>
                <a:lnTo>
                  <a:pt x="77400" y="27430"/>
                </a:lnTo>
                <a:lnTo>
                  <a:pt x="78060" y="27410"/>
                </a:lnTo>
                <a:lnTo>
                  <a:pt x="78100" y="27430"/>
                </a:lnTo>
                <a:lnTo>
                  <a:pt x="78140" y="27460"/>
                </a:lnTo>
                <a:lnTo>
                  <a:pt x="78180" y="27500"/>
                </a:lnTo>
                <a:lnTo>
                  <a:pt x="78350" y="27740"/>
                </a:lnTo>
                <a:lnTo>
                  <a:pt x="78410" y="27800"/>
                </a:lnTo>
                <a:lnTo>
                  <a:pt x="78470" y="27830"/>
                </a:lnTo>
                <a:lnTo>
                  <a:pt x="78540" y="27830"/>
                </a:lnTo>
                <a:lnTo>
                  <a:pt x="78670" y="27780"/>
                </a:lnTo>
                <a:lnTo>
                  <a:pt x="78760" y="27760"/>
                </a:lnTo>
                <a:lnTo>
                  <a:pt x="79400" y="27800"/>
                </a:lnTo>
                <a:lnTo>
                  <a:pt x="79500" y="27780"/>
                </a:lnTo>
                <a:lnTo>
                  <a:pt x="79570" y="27730"/>
                </a:lnTo>
                <a:lnTo>
                  <a:pt x="79610" y="27660"/>
                </a:lnTo>
                <a:lnTo>
                  <a:pt x="79620" y="27590"/>
                </a:lnTo>
                <a:lnTo>
                  <a:pt x="79630" y="27350"/>
                </a:lnTo>
                <a:lnTo>
                  <a:pt x="79650" y="27260"/>
                </a:lnTo>
                <a:lnTo>
                  <a:pt x="79670" y="27200"/>
                </a:lnTo>
                <a:lnTo>
                  <a:pt x="79710" y="27170"/>
                </a:lnTo>
                <a:lnTo>
                  <a:pt x="79740" y="27160"/>
                </a:lnTo>
                <a:lnTo>
                  <a:pt x="79790" y="27150"/>
                </a:lnTo>
                <a:lnTo>
                  <a:pt x="79850" y="27160"/>
                </a:lnTo>
                <a:lnTo>
                  <a:pt x="79910" y="27200"/>
                </a:lnTo>
                <a:lnTo>
                  <a:pt x="80070" y="27370"/>
                </a:lnTo>
                <a:lnTo>
                  <a:pt x="80370" y="27570"/>
                </a:lnTo>
                <a:lnTo>
                  <a:pt x="80420" y="27630"/>
                </a:lnTo>
                <a:lnTo>
                  <a:pt x="80430" y="27710"/>
                </a:lnTo>
                <a:lnTo>
                  <a:pt x="80430" y="27840"/>
                </a:lnTo>
                <a:lnTo>
                  <a:pt x="80460" y="27930"/>
                </a:lnTo>
                <a:lnTo>
                  <a:pt x="80510" y="28020"/>
                </a:lnTo>
                <a:lnTo>
                  <a:pt x="80620" y="28160"/>
                </a:lnTo>
                <a:lnTo>
                  <a:pt x="80620" y="28210"/>
                </a:lnTo>
                <a:lnTo>
                  <a:pt x="80580" y="28250"/>
                </a:lnTo>
                <a:lnTo>
                  <a:pt x="80410" y="28270"/>
                </a:lnTo>
                <a:lnTo>
                  <a:pt x="80070" y="28290"/>
                </a:lnTo>
                <a:lnTo>
                  <a:pt x="79830" y="28350"/>
                </a:lnTo>
                <a:lnTo>
                  <a:pt x="79160" y="28660"/>
                </a:lnTo>
                <a:lnTo>
                  <a:pt x="79130" y="28660"/>
                </a:lnTo>
                <a:lnTo>
                  <a:pt x="78970" y="28640"/>
                </a:lnTo>
                <a:lnTo>
                  <a:pt x="78590" y="28500"/>
                </a:lnTo>
                <a:lnTo>
                  <a:pt x="78470" y="28510"/>
                </a:lnTo>
                <a:lnTo>
                  <a:pt x="78310" y="28590"/>
                </a:lnTo>
                <a:lnTo>
                  <a:pt x="77440" y="29280"/>
                </a:lnTo>
                <a:lnTo>
                  <a:pt x="77350" y="29320"/>
                </a:lnTo>
                <a:lnTo>
                  <a:pt x="77040" y="29390"/>
                </a:lnTo>
                <a:lnTo>
                  <a:pt x="76650" y="29390"/>
                </a:lnTo>
                <a:lnTo>
                  <a:pt x="76470" y="29460"/>
                </a:lnTo>
                <a:lnTo>
                  <a:pt x="76290" y="29590"/>
                </a:lnTo>
                <a:lnTo>
                  <a:pt x="75770" y="30110"/>
                </a:lnTo>
                <a:lnTo>
                  <a:pt x="75700" y="30210"/>
                </a:lnTo>
                <a:lnTo>
                  <a:pt x="75500" y="30570"/>
                </a:lnTo>
                <a:lnTo>
                  <a:pt x="75420" y="30660"/>
                </a:lnTo>
                <a:lnTo>
                  <a:pt x="75340" y="30710"/>
                </a:lnTo>
                <a:lnTo>
                  <a:pt x="75230" y="30730"/>
                </a:lnTo>
                <a:lnTo>
                  <a:pt x="75170" y="30750"/>
                </a:lnTo>
                <a:lnTo>
                  <a:pt x="75120" y="30780"/>
                </a:lnTo>
                <a:lnTo>
                  <a:pt x="75070" y="30820"/>
                </a:lnTo>
                <a:lnTo>
                  <a:pt x="75030" y="30860"/>
                </a:lnTo>
                <a:lnTo>
                  <a:pt x="74990" y="30900"/>
                </a:lnTo>
                <a:lnTo>
                  <a:pt x="74950" y="30940"/>
                </a:lnTo>
                <a:lnTo>
                  <a:pt x="74950" y="31000"/>
                </a:lnTo>
                <a:lnTo>
                  <a:pt x="74970" y="31060"/>
                </a:lnTo>
                <a:lnTo>
                  <a:pt x="75100" y="31120"/>
                </a:lnTo>
                <a:lnTo>
                  <a:pt x="75230" y="31200"/>
                </a:lnTo>
                <a:lnTo>
                  <a:pt x="75270" y="31250"/>
                </a:lnTo>
                <a:lnTo>
                  <a:pt x="75310" y="31340"/>
                </a:lnTo>
                <a:lnTo>
                  <a:pt x="75350" y="31440"/>
                </a:lnTo>
                <a:lnTo>
                  <a:pt x="75390" y="31620"/>
                </a:lnTo>
                <a:lnTo>
                  <a:pt x="75430" y="31710"/>
                </a:lnTo>
                <a:lnTo>
                  <a:pt x="75470" y="31780"/>
                </a:lnTo>
                <a:lnTo>
                  <a:pt x="75450" y="32000"/>
                </a:lnTo>
                <a:lnTo>
                  <a:pt x="75040" y="32680"/>
                </a:lnTo>
                <a:lnTo>
                  <a:pt x="72530" y="32300"/>
                </a:lnTo>
                <a:lnTo>
                  <a:pt x="72390" y="32320"/>
                </a:lnTo>
                <a:lnTo>
                  <a:pt x="72280" y="32350"/>
                </a:lnTo>
                <a:lnTo>
                  <a:pt x="72190" y="32410"/>
                </a:lnTo>
                <a:lnTo>
                  <a:pt x="72120" y="32470"/>
                </a:lnTo>
                <a:lnTo>
                  <a:pt x="72050" y="32550"/>
                </a:lnTo>
                <a:lnTo>
                  <a:pt x="72010" y="32610"/>
                </a:lnTo>
                <a:lnTo>
                  <a:pt x="71990" y="32670"/>
                </a:lnTo>
                <a:lnTo>
                  <a:pt x="71990" y="32720"/>
                </a:lnTo>
                <a:lnTo>
                  <a:pt x="72020" y="32780"/>
                </a:lnTo>
                <a:lnTo>
                  <a:pt x="72040" y="32820"/>
                </a:lnTo>
                <a:lnTo>
                  <a:pt x="72100" y="32900"/>
                </a:lnTo>
                <a:lnTo>
                  <a:pt x="72120" y="32940"/>
                </a:lnTo>
                <a:lnTo>
                  <a:pt x="72120" y="32990"/>
                </a:lnTo>
                <a:lnTo>
                  <a:pt x="72100" y="33020"/>
                </a:lnTo>
                <a:lnTo>
                  <a:pt x="72070" y="33040"/>
                </a:lnTo>
                <a:lnTo>
                  <a:pt x="71930" y="33060"/>
                </a:lnTo>
                <a:lnTo>
                  <a:pt x="71900" y="33080"/>
                </a:lnTo>
                <a:lnTo>
                  <a:pt x="71860" y="33120"/>
                </a:lnTo>
                <a:lnTo>
                  <a:pt x="71840" y="33150"/>
                </a:lnTo>
                <a:lnTo>
                  <a:pt x="71810" y="33210"/>
                </a:lnTo>
                <a:lnTo>
                  <a:pt x="71780" y="33290"/>
                </a:lnTo>
                <a:lnTo>
                  <a:pt x="71720" y="33410"/>
                </a:lnTo>
                <a:lnTo>
                  <a:pt x="71550" y="33600"/>
                </a:lnTo>
                <a:lnTo>
                  <a:pt x="71390" y="33710"/>
                </a:lnTo>
                <a:lnTo>
                  <a:pt x="71060" y="33840"/>
                </a:lnTo>
                <a:lnTo>
                  <a:pt x="70940" y="33860"/>
                </a:lnTo>
                <a:lnTo>
                  <a:pt x="70570" y="33820"/>
                </a:lnTo>
                <a:lnTo>
                  <a:pt x="70480" y="33840"/>
                </a:lnTo>
                <a:lnTo>
                  <a:pt x="70430" y="33880"/>
                </a:lnTo>
                <a:lnTo>
                  <a:pt x="70430" y="33960"/>
                </a:lnTo>
                <a:lnTo>
                  <a:pt x="70420" y="34160"/>
                </a:lnTo>
                <a:lnTo>
                  <a:pt x="70400" y="34230"/>
                </a:lnTo>
                <a:lnTo>
                  <a:pt x="70380" y="34300"/>
                </a:lnTo>
                <a:lnTo>
                  <a:pt x="70360" y="34370"/>
                </a:lnTo>
                <a:lnTo>
                  <a:pt x="70330" y="34410"/>
                </a:lnTo>
                <a:lnTo>
                  <a:pt x="70300" y="34450"/>
                </a:lnTo>
                <a:lnTo>
                  <a:pt x="70250" y="34480"/>
                </a:lnTo>
                <a:lnTo>
                  <a:pt x="70170" y="34510"/>
                </a:lnTo>
                <a:lnTo>
                  <a:pt x="70080" y="34540"/>
                </a:lnTo>
                <a:lnTo>
                  <a:pt x="69870" y="34550"/>
                </a:lnTo>
                <a:lnTo>
                  <a:pt x="69610" y="34510"/>
                </a:lnTo>
                <a:lnTo>
                  <a:pt x="69350" y="34430"/>
                </a:lnTo>
                <a:lnTo>
                  <a:pt x="69300" y="34380"/>
                </a:lnTo>
                <a:lnTo>
                  <a:pt x="69340" y="34280"/>
                </a:lnTo>
                <a:lnTo>
                  <a:pt x="69500" y="33980"/>
                </a:lnTo>
                <a:lnTo>
                  <a:pt x="69500" y="33960"/>
                </a:lnTo>
                <a:lnTo>
                  <a:pt x="69470" y="33870"/>
                </a:lnTo>
                <a:lnTo>
                  <a:pt x="69260" y="33520"/>
                </a:lnTo>
                <a:lnTo>
                  <a:pt x="69240" y="33480"/>
                </a:lnTo>
                <a:lnTo>
                  <a:pt x="69240" y="33430"/>
                </a:lnTo>
                <a:lnTo>
                  <a:pt x="69260" y="33310"/>
                </a:lnTo>
                <a:lnTo>
                  <a:pt x="69270" y="33230"/>
                </a:lnTo>
                <a:lnTo>
                  <a:pt x="69260" y="33170"/>
                </a:lnTo>
                <a:lnTo>
                  <a:pt x="69260" y="33130"/>
                </a:lnTo>
                <a:lnTo>
                  <a:pt x="69250" y="33090"/>
                </a:lnTo>
                <a:lnTo>
                  <a:pt x="69210" y="33000"/>
                </a:lnTo>
                <a:lnTo>
                  <a:pt x="69190" y="32950"/>
                </a:lnTo>
                <a:lnTo>
                  <a:pt x="69120" y="32900"/>
                </a:lnTo>
                <a:lnTo>
                  <a:pt x="68980" y="32840"/>
                </a:lnTo>
                <a:lnTo>
                  <a:pt x="68660" y="32750"/>
                </a:lnTo>
                <a:lnTo>
                  <a:pt x="68430" y="32740"/>
                </a:lnTo>
                <a:lnTo>
                  <a:pt x="67960" y="32790"/>
                </a:lnTo>
                <a:lnTo>
                  <a:pt x="67710" y="32750"/>
                </a:lnTo>
                <a:lnTo>
                  <a:pt x="67280" y="32560"/>
                </a:lnTo>
                <a:lnTo>
                  <a:pt x="66870" y="32300"/>
                </a:lnTo>
                <a:lnTo>
                  <a:pt x="66590" y="32060"/>
                </a:lnTo>
                <a:lnTo>
                  <a:pt x="66020" y="31370"/>
                </a:lnTo>
                <a:lnTo>
                  <a:pt x="65760" y="31100"/>
                </a:lnTo>
                <a:lnTo>
                  <a:pt x="64420" y="30140"/>
                </a:lnTo>
                <a:lnTo>
                  <a:pt x="63850" y="30150"/>
                </a:lnTo>
                <a:lnTo>
                  <a:pt x="63080" y="30500"/>
                </a:lnTo>
                <a:lnTo>
                  <a:pt x="62860" y="30520"/>
                </a:lnTo>
                <a:lnTo>
                  <a:pt x="62670" y="30470"/>
                </a:lnTo>
                <a:lnTo>
                  <a:pt x="62510" y="30360"/>
                </a:lnTo>
                <a:lnTo>
                  <a:pt x="62250" y="30290"/>
                </a:lnTo>
                <a:lnTo>
                  <a:pt x="62050" y="30330"/>
                </a:lnTo>
                <a:lnTo>
                  <a:pt x="61860" y="30440"/>
                </a:lnTo>
                <a:lnTo>
                  <a:pt x="61180" y="31000"/>
                </a:lnTo>
                <a:lnTo>
                  <a:pt x="60610" y="31130"/>
                </a:lnTo>
                <a:lnTo>
                  <a:pt x="59350" y="30340"/>
                </a:lnTo>
                <a:lnTo>
                  <a:pt x="59190" y="30200"/>
                </a:lnTo>
                <a:lnTo>
                  <a:pt x="59150" y="30120"/>
                </a:lnTo>
                <a:lnTo>
                  <a:pt x="59150" y="30040"/>
                </a:lnTo>
                <a:lnTo>
                  <a:pt x="59160" y="29950"/>
                </a:lnTo>
                <a:lnTo>
                  <a:pt x="59240" y="29810"/>
                </a:lnTo>
                <a:lnTo>
                  <a:pt x="59310" y="29690"/>
                </a:lnTo>
                <a:lnTo>
                  <a:pt x="59340" y="29610"/>
                </a:lnTo>
                <a:lnTo>
                  <a:pt x="59360" y="29490"/>
                </a:lnTo>
                <a:lnTo>
                  <a:pt x="59330" y="29360"/>
                </a:lnTo>
                <a:lnTo>
                  <a:pt x="59280" y="29310"/>
                </a:lnTo>
                <a:lnTo>
                  <a:pt x="59210" y="29300"/>
                </a:lnTo>
                <a:lnTo>
                  <a:pt x="59150" y="29320"/>
                </a:lnTo>
                <a:lnTo>
                  <a:pt x="58940" y="29410"/>
                </a:lnTo>
                <a:lnTo>
                  <a:pt x="58750" y="29450"/>
                </a:lnTo>
                <a:lnTo>
                  <a:pt x="58490" y="29030"/>
                </a:lnTo>
                <a:lnTo>
                  <a:pt x="58470" y="29000"/>
                </a:lnTo>
                <a:lnTo>
                  <a:pt x="58370" y="28910"/>
                </a:lnTo>
                <a:lnTo>
                  <a:pt x="57850" y="28650"/>
                </a:lnTo>
                <a:lnTo>
                  <a:pt x="57300" y="28200"/>
                </a:lnTo>
                <a:lnTo>
                  <a:pt x="57250" y="28020"/>
                </a:lnTo>
                <a:lnTo>
                  <a:pt x="57270" y="27810"/>
                </a:lnTo>
                <a:lnTo>
                  <a:pt x="57280" y="27720"/>
                </a:lnTo>
                <a:lnTo>
                  <a:pt x="57280" y="27670"/>
                </a:lnTo>
                <a:lnTo>
                  <a:pt x="57280" y="27600"/>
                </a:lnTo>
                <a:lnTo>
                  <a:pt x="57320" y="27270"/>
                </a:lnTo>
                <a:lnTo>
                  <a:pt x="57540" y="26640"/>
                </a:lnTo>
                <a:lnTo>
                  <a:pt x="57770" y="26720"/>
                </a:lnTo>
                <a:lnTo>
                  <a:pt x="57790" y="26790"/>
                </a:lnTo>
                <a:lnTo>
                  <a:pt x="57820" y="26900"/>
                </a:lnTo>
                <a:lnTo>
                  <a:pt x="57810" y="27000"/>
                </a:lnTo>
                <a:lnTo>
                  <a:pt x="57810" y="27110"/>
                </a:lnTo>
                <a:lnTo>
                  <a:pt x="57860" y="27180"/>
                </a:lnTo>
                <a:lnTo>
                  <a:pt x="57920" y="27220"/>
                </a:lnTo>
                <a:lnTo>
                  <a:pt x="58650" y="27570"/>
                </a:lnTo>
                <a:lnTo>
                  <a:pt x="58790" y="27600"/>
                </a:lnTo>
                <a:lnTo>
                  <a:pt x="58880" y="27590"/>
                </a:lnTo>
                <a:lnTo>
                  <a:pt x="58970" y="27550"/>
                </a:lnTo>
                <a:lnTo>
                  <a:pt x="59080" y="27520"/>
                </a:lnTo>
                <a:lnTo>
                  <a:pt x="59280" y="27500"/>
                </a:lnTo>
                <a:lnTo>
                  <a:pt x="59480" y="27570"/>
                </a:lnTo>
                <a:lnTo>
                  <a:pt x="59660" y="27540"/>
                </a:lnTo>
                <a:lnTo>
                  <a:pt x="60060" y="27410"/>
                </a:lnTo>
                <a:lnTo>
                  <a:pt x="60290" y="27370"/>
                </a:lnTo>
                <a:lnTo>
                  <a:pt x="60650" y="27360"/>
                </a:lnTo>
                <a:lnTo>
                  <a:pt x="60850" y="27310"/>
                </a:lnTo>
                <a:lnTo>
                  <a:pt x="61000" y="27230"/>
                </a:lnTo>
                <a:lnTo>
                  <a:pt x="61070" y="27140"/>
                </a:lnTo>
                <a:lnTo>
                  <a:pt x="61170" y="27050"/>
                </a:lnTo>
                <a:lnTo>
                  <a:pt x="61240" y="27050"/>
                </a:lnTo>
                <a:lnTo>
                  <a:pt x="61320" y="27110"/>
                </a:lnTo>
                <a:lnTo>
                  <a:pt x="61450" y="27250"/>
                </a:lnTo>
                <a:lnTo>
                  <a:pt x="61660" y="27420"/>
                </a:lnTo>
                <a:lnTo>
                  <a:pt x="61820" y="27520"/>
                </a:lnTo>
                <a:lnTo>
                  <a:pt x="61990" y="27540"/>
                </a:lnTo>
                <a:lnTo>
                  <a:pt x="63550" y="27280"/>
                </a:lnTo>
                <a:lnTo>
                  <a:pt x="63780" y="27300"/>
                </a:lnTo>
                <a:lnTo>
                  <a:pt x="64300" y="27450"/>
                </a:lnTo>
                <a:lnTo>
                  <a:pt x="64540" y="27470"/>
                </a:lnTo>
                <a:lnTo>
                  <a:pt x="64710" y="27440"/>
                </a:lnTo>
                <a:lnTo>
                  <a:pt x="64830" y="27370"/>
                </a:lnTo>
                <a:lnTo>
                  <a:pt x="64920" y="27290"/>
                </a:lnTo>
                <a:lnTo>
                  <a:pt x="64990" y="27160"/>
                </a:lnTo>
                <a:lnTo>
                  <a:pt x="65180" y="26510"/>
                </a:lnTo>
                <a:lnTo>
                  <a:pt x="65200" y="26390"/>
                </a:lnTo>
                <a:lnTo>
                  <a:pt x="65190" y="26290"/>
                </a:lnTo>
                <a:lnTo>
                  <a:pt x="65150" y="26220"/>
                </a:lnTo>
                <a:lnTo>
                  <a:pt x="6502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